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60" r:id="rId6"/>
    <p:sldId id="259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5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01AC46-4D62-4C3D-821F-EF37D7A09DA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4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857375" y="2928938"/>
            <a:ext cx="6000750" cy="2124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 smtClean="0">
                <a:latin typeface="+mn-lt"/>
                <a:ea typeface="+mn-ea"/>
                <a:cs typeface="+mn-cs"/>
              </a:rPr>
              <a:t>Unit 3 Lesson 13 Beijing Is Great!</a:t>
            </a:r>
            <a:endParaRPr kumimoji="0" lang="zh-CN" altLang="en-US" sz="6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7860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3" y="1000125"/>
            <a:ext cx="3571875" cy="95408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This is …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It is …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4578" name="Picture 2" descr="c:\users\CHENCH~1\appdata\roaming\360se6\USERDA~1\Temp\42166D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357438"/>
            <a:ext cx="6357938" cy="422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7860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3" y="1000125"/>
            <a:ext cx="3571875" cy="95408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This is …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It is …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5602" name="Picture 2" descr="c:\users\CHENCH~1\appdata\roaming\360se6\USERDA~1\Temp\73344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2286000"/>
            <a:ext cx="6500812" cy="4348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7860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3" y="1000125"/>
            <a:ext cx="3571875" cy="95408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This is …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It is …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6626" name="Picture 2" descr="c:\users\CHENCH~1\appdata\roaming\360se6\USERDA~1\Temp\D8CFDD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2071688"/>
            <a:ext cx="5857875" cy="4686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7860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928688"/>
            <a:ext cx="9144000" cy="1508125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Do you love to travel?            Yes.</a:t>
            </a:r>
            <a:endParaRPr lang="en-US" altLang="zh-CN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Where do you want to go?     I want to go to …</a:t>
            </a:r>
            <a:endParaRPr lang="en-US" altLang="zh-CN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7649" name="Picture 1" descr="C:\Users\chenchen10\AppData\Roaming\Tencent\Users\1354352631\QQ\WinTemp\RichOle\OZA7C[3I`WVIYYFBO_83C%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3" y="2571750"/>
            <a:ext cx="5429250" cy="4119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7860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928688"/>
            <a:ext cx="9144000" cy="1508125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Do you love to travel?            Yes.</a:t>
            </a:r>
            <a:endParaRPr lang="en-US" altLang="zh-CN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Where do you want to go?     I want to go to …</a:t>
            </a:r>
            <a:endParaRPr lang="en-US" altLang="zh-CN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9700" name="Picture 4" descr="c:\users\CHENCH~1\appdata\roaming\360se6\USERDA~1\Temp\205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8" y="2571750"/>
            <a:ext cx="6143625" cy="409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7860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928688"/>
            <a:ext cx="9144000" cy="1508125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Do you love to travel?            Yes.</a:t>
            </a:r>
            <a:endParaRPr lang="en-US" altLang="zh-CN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Where do you want to go?     I want to go to …</a:t>
            </a:r>
            <a:endParaRPr lang="en-US" altLang="zh-CN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8673" name="Picture 1" descr="C:\Users\chenchen10\AppData\Roaming\Tencent\Users\1354352631\QQ\WinTemp\RichOle\6N7B)T3IND12JX9SV@L(}K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8" y="2520950"/>
            <a:ext cx="5929312" cy="4208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285875" y="2143125"/>
            <a:ext cx="4786313" cy="132397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000" dirty="0">
                <a:latin typeface="Comic Sans MS" panose="030F0702030302020204" pitchFamily="66" charset="0"/>
                <a:ea typeface="宋体" panose="02010600030101010101" pitchFamily="2" charset="-122"/>
              </a:rPr>
              <a:t> See you!</a:t>
            </a:r>
            <a:endParaRPr lang="zh-CN" altLang="en-US" sz="80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4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28625" y="5500688"/>
            <a:ext cx="6429375" cy="1200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This is </a:t>
            </a:r>
            <a:r>
              <a:rPr kumimoji="0" lang="en-US" altLang="zh-CN" sz="36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Beijing</a:t>
            </a: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. Beijing is a big city. It is the capital city of China.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F:\图库\800·600素材\Beijing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000125"/>
            <a:ext cx="5786438" cy="434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5" y="3929063"/>
            <a:ext cx="1762125" cy="2179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42875" y="214313"/>
            <a:ext cx="2214563" cy="646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28625" y="5286375"/>
            <a:ext cx="7286625" cy="1200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This is </a:t>
            </a:r>
            <a:r>
              <a:rPr kumimoji="0" lang="en-US" altLang="zh-CN" sz="36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the Palace Museum </a:t>
            </a: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in Beijing. It is very old and beautiful.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2428875"/>
            <a:ext cx="1762125" cy="2179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42875" y="214313"/>
            <a:ext cx="2214563" cy="646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09" name="Picture 1" descr="C:\Users\chenchen10\AppData\Roaming\Tencent\Users\1354352631\QQ\WinTemp\RichOle\Z~%UV54YX{B$309]0IY9JK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8" y="214313"/>
            <a:ext cx="4792662" cy="482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4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28625" y="5286375"/>
            <a:ext cx="7286625" cy="1200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This is </a:t>
            </a:r>
            <a:r>
              <a:rPr kumimoji="0" lang="en-US" altLang="zh-CN" sz="3600" kern="1200" cap="none" spc="0" normalizeH="0" baseline="0" noProof="0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Tian’anmen</a:t>
            </a:r>
            <a:r>
              <a:rPr kumimoji="0" lang="en-US" altLang="zh-CN" sz="36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Square </a:t>
            </a: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in Beijing. It is very famous.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14563"/>
            <a:ext cx="1762125" cy="2179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42875" y="214313"/>
            <a:ext cx="2214563" cy="646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049" name="Picture 1" descr="C:\Users\chenchen10\AppData\Roaming\Tencent\Users\1354352631\QQ\WinTemp\RichOle\D52N@U~@}W$F%`PPGO{)8D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8" y="214313"/>
            <a:ext cx="5286375" cy="473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4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28625" y="5286375"/>
            <a:ext cx="7286625" cy="1200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This is </a:t>
            </a:r>
            <a:r>
              <a:rPr kumimoji="0" lang="en-US" altLang="zh-CN" sz="36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the Great Wall </a:t>
            </a: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in Beijing. It is very long.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2428875"/>
            <a:ext cx="1762125" cy="2179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42875" y="214313"/>
            <a:ext cx="2214563" cy="646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8433" name="Picture 1" descr="C:\Users\chenchen10\AppData\Roaming\Tencent\Users\1354352631\QQ\WinTemp\RichOle\`G[AY[(_22J]~DH8@F{0T8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500063"/>
            <a:ext cx="5214938" cy="4235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Pair work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643313" y="214313"/>
            <a:ext cx="2928938" cy="928688"/>
          </a:xfrm>
          <a:prstGeom prst="wedgeEllipseCallout">
            <a:avLst>
              <a:gd name="adj1" fmla="val 74789"/>
              <a:gd name="adj2" fmla="val -4164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love to travel?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071938" y="1214438"/>
            <a:ext cx="2928938" cy="1071563"/>
          </a:xfrm>
          <a:prstGeom prst="wedgeEllipseCallout">
            <a:avLst>
              <a:gd name="adj1" fmla="val 59094"/>
              <a:gd name="adj2" fmla="val -7006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 you want to go?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图片 6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63" y="142875"/>
            <a:ext cx="1646237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214313" y="857250"/>
            <a:ext cx="1928813" cy="714375"/>
          </a:xfrm>
          <a:prstGeom prst="wedgeEllipseCallout">
            <a:avLst>
              <a:gd name="adj1" fmla="val -41346"/>
              <a:gd name="adj2" fmla="val 18065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857250" y="1571625"/>
            <a:ext cx="2857500" cy="1143000"/>
          </a:xfrm>
          <a:prstGeom prst="wedgeEllipseCallout">
            <a:avLst>
              <a:gd name="adj1" fmla="val -25783"/>
              <a:gd name="adj2" fmla="val 8617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want to go to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Beihai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Park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813" y="5572125"/>
            <a:ext cx="2214562" cy="95408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Beihai Park in Beijing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3" name="图片 12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3344863"/>
            <a:ext cx="1714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7" name="Picture 1" descr="C:\Users\chenchen10\AppData\Roaming\Tencent\Users\1354352631\QQ\WinTemp\RichOle\T5]}37~NY)Q6%IR12)%(TW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8" y="2571750"/>
            <a:ext cx="5429250" cy="405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Pair work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643313" y="214313"/>
            <a:ext cx="2928938" cy="928688"/>
          </a:xfrm>
          <a:prstGeom prst="wedgeEllipseCallout">
            <a:avLst>
              <a:gd name="adj1" fmla="val 74789"/>
              <a:gd name="adj2" fmla="val -4164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love to travel?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071938" y="1214438"/>
            <a:ext cx="2928938" cy="1071563"/>
          </a:xfrm>
          <a:prstGeom prst="wedgeEllipseCallout">
            <a:avLst>
              <a:gd name="adj1" fmla="val 59094"/>
              <a:gd name="adj2" fmla="val -7006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 you want to go?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图片 6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63" y="142875"/>
            <a:ext cx="1646237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214313" y="857250"/>
            <a:ext cx="1928813" cy="714375"/>
          </a:xfrm>
          <a:prstGeom prst="wedgeEllipseCallout">
            <a:avLst>
              <a:gd name="adj1" fmla="val -33141"/>
              <a:gd name="adj2" fmla="val 9573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57188" y="1928813"/>
            <a:ext cx="3500438" cy="928688"/>
          </a:xfrm>
          <a:prstGeom prst="wedgeEllipseCallout">
            <a:avLst>
              <a:gd name="adj1" fmla="val -27290"/>
              <a:gd name="adj2" fmla="val 9090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 want to go to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Temple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 of 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Heaven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875" y="5715000"/>
            <a:ext cx="3214688" cy="95408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Temple of Heaven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in Beijing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3" name="图片 12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3429000"/>
            <a:ext cx="1704975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5" name="Picture 1" descr="C:\Users\chenchen10\AppData\Roaming\Tencent\Users\1354352631\QQ\WinTemp\RichOle\FO{IJYRWOL9RRW1GU9VR8U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3" y="2500313"/>
            <a:ext cx="4214812" cy="418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Pair work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643313" y="214313"/>
            <a:ext cx="2928938" cy="928688"/>
          </a:xfrm>
          <a:prstGeom prst="wedgeEllipseCallout">
            <a:avLst>
              <a:gd name="adj1" fmla="val 74789"/>
              <a:gd name="adj2" fmla="val -4164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love to travel?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071938" y="1214438"/>
            <a:ext cx="2928938" cy="1071563"/>
          </a:xfrm>
          <a:prstGeom prst="wedgeEllipseCallout">
            <a:avLst>
              <a:gd name="adj1" fmla="val 59094"/>
              <a:gd name="adj2" fmla="val -7006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 you want to go?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图片 6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63" y="142875"/>
            <a:ext cx="1646237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214313" y="857250"/>
            <a:ext cx="1928813" cy="714375"/>
          </a:xfrm>
          <a:prstGeom prst="wedgeEllipseCallout">
            <a:avLst>
              <a:gd name="adj1" fmla="val -33141"/>
              <a:gd name="adj2" fmla="val 9573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57188" y="1785938"/>
            <a:ext cx="2857500" cy="1071563"/>
          </a:xfrm>
          <a:prstGeom prst="wedgeEllipseCallout">
            <a:avLst>
              <a:gd name="adj1" fmla="val -31143"/>
              <a:gd name="adj2" fmla="val 88446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 want to go to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Xiangshan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Park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3" y="5786438"/>
            <a:ext cx="2786062" cy="954087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Xiangshan Park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in Beijing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3" name="图片 12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3429000"/>
            <a:ext cx="1704975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2" descr="c:\users\CHENCH~1\appdata\roaming\360se6\USERDA~1\Temp\466814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9938" y="2500313"/>
            <a:ext cx="5691187" cy="4268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1" descr="20101220162917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142875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Pair work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643313" y="214313"/>
            <a:ext cx="2928938" cy="928688"/>
          </a:xfrm>
          <a:prstGeom prst="wedgeEllipseCallout">
            <a:avLst>
              <a:gd name="adj1" fmla="val 74789"/>
              <a:gd name="adj2" fmla="val -4164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love to travel?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071938" y="1214438"/>
            <a:ext cx="2928938" cy="1071563"/>
          </a:xfrm>
          <a:prstGeom prst="wedgeEllipseCallout">
            <a:avLst>
              <a:gd name="adj1" fmla="val 59094"/>
              <a:gd name="adj2" fmla="val -7006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 you want to go?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图片 6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63" y="142875"/>
            <a:ext cx="1646237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214313" y="857250"/>
            <a:ext cx="1928813" cy="714375"/>
          </a:xfrm>
          <a:prstGeom prst="wedgeEllipseCallout">
            <a:avLst>
              <a:gd name="adj1" fmla="val -33141"/>
              <a:gd name="adj2" fmla="val 9573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57188" y="1785938"/>
            <a:ext cx="3714750" cy="1071563"/>
          </a:xfrm>
          <a:prstGeom prst="wedgeEllipseCallout">
            <a:avLst>
              <a:gd name="adj1" fmla="val -28066"/>
              <a:gd name="adj2" fmla="val 71215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 want to go to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 Summer 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Palace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3" y="5786438"/>
            <a:ext cx="3429000" cy="954087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the Summer Palace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in Beijing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3" name="图片 12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3429000"/>
            <a:ext cx="1704975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29" name="Picture 1" descr="C:\Users\chenchen10\AppData\Roaming\Tencent\Users\1354352631\QQ\WinTemp\RichOle\B[4T$3]501`{}$Z`@3W`(C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5" y="3000375"/>
            <a:ext cx="4946650" cy="358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1234</Words>
  <Application>WPS 演示</Application>
  <PresentationFormat>全屏显示(4:3)</PresentationFormat>
  <Paragraphs>108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7</cp:revision>
  <dcterms:created xsi:type="dcterms:W3CDTF">2014-08-21T01:35:00Z</dcterms:created>
  <dcterms:modified xsi:type="dcterms:W3CDTF">2023-09-30T16:15:56Z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899CCFBFBF3C458CB8915D9922EDDCDE_13</vt:lpwstr>
  </property>
  <property fmtid="{D5CDD505-2E9C-101B-9397-08002B2CF9AE}" pid="3" name="KSOProductBuildVer">
    <vt:lpwstr>2052-12.1.0.15374</vt:lpwstr>
  </property>
</Properties>
</file>