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36"/>
  </p:notesMasterIdLst>
  <p:sldIdLst>
    <p:sldId id="256" r:id="rId4"/>
    <p:sldId id="257" r:id="rId5"/>
    <p:sldId id="273" r:id="rId6"/>
    <p:sldId id="274" r:id="rId7"/>
    <p:sldId id="275" r:id="rId8"/>
    <p:sldId id="276" r:id="rId9"/>
    <p:sldId id="277" r:id="rId10"/>
    <p:sldId id="278" r:id="rId11"/>
    <p:sldId id="279" r:id="rId12"/>
    <p:sldId id="280" r:id="rId13"/>
    <p:sldId id="281" r:id="rId14"/>
    <p:sldId id="267" r:id="rId15"/>
    <p:sldId id="283" r:id="rId16"/>
    <p:sldId id="295" r:id="rId17"/>
    <p:sldId id="284" r:id="rId18"/>
    <p:sldId id="285" r:id="rId19"/>
    <p:sldId id="286" r:id="rId20"/>
    <p:sldId id="287" r:id="rId21"/>
    <p:sldId id="268" r:id="rId22"/>
    <p:sldId id="305" r:id="rId23"/>
    <p:sldId id="306" r:id="rId24"/>
    <p:sldId id="307" r:id="rId25"/>
    <p:sldId id="309" r:id="rId26"/>
    <p:sldId id="310" r:id="rId27"/>
    <p:sldId id="311" r:id="rId28"/>
    <p:sldId id="312" r:id="rId29"/>
    <p:sldId id="313" r:id="rId30"/>
    <p:sldId id="314" r:id="rId31"/>
    <p:sldId id="315" r:id="rId32"/>
    <p:sldId id="316" r:id="rId33"/>
    <p:sldId id="263" r:id="rId34"/>
    <p:sldId id="320" r:id="rId35"/>
  </p:sldIdLst>
  <p:sldSz cx="12192000" cy="6858000"/>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1" userDrawn="1">
          <p15:clr>
            <a:srgbClr val="A4A3A4"/>
          </p15:clr>
        </p15:guide>
        <p15:guide id="2" pos="387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93B"/>
    <a:srgbClr val="3DF1EF"/>
    <a:srgbClr val="EFF155"/>
    <a:srgbClr val="4CD456"/>
    <a:srgbClr val="0BA71A"/>
    <a:srgbClr val="0ECC24"/>
    <a:srgbClr val="A925AB"/>
    <a:srgbClr val="CD2E03"/>
    <a:srgbClr val="32C3CC"/>
    <a:srgbClr val="6A9B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231"/>
        <p:guide pos="387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0" Type="http://schemas.openxmlformats.org/officeDocument/2006/relationships/tags" Target="tags/tag1.xml"/><Relationship Id="rId4" Type="http://schemas.openxmlformats.org/officeDocument/2006/relationships/slide" Target="slides/slide1.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notesMaster" Target="notesMasters/notesMaster1.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6.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2.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image" Target="../media/image34.png"/><Relationship Id="rId7" Type="http://schemas.openxmlformats.org/officeDocument/2006/relationships/image" Target="../media/image33.png"/><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0" Type="http://schemas.openxmlformats.org/officeDocument/2006/relationships/slideLayout" Target="../slideLayouts/slideLayout3.xml"/><Relationship Id="rId1" Type="http://schemas.openxmlformats.org/officeDocument/2006/relationships/image" Target="../media/image2.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6.png"/><Relationship Id="rId1" Type="http://schemas.openxmlformats.org/officeDocument/2006/relationships/image" Target="../media/image2.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2.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image" Target="../media/image2.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41.png"/><Relationship Id="rId1" Type="http://schemas.openxmlformats.org/officeDocument/2006/relationships/image" Target="../media/image2.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589577" y="2169041"/>
            <a:ext cx="2926080" cy="922020"/>
          </a:xfrm>
          <a:prstGeom prst="rect">
            <a:avLst/>
          </a:prstGeom>
          <a:noFill/>
        </p:spPr>
        <p:txBody>
          <a:bodyPr wrap="none" rtlCol="0">
            <a:spAutoFit/>
          </a:bodyPr>
          <a:lstStyle/>
          <a:p>
            <a:r>
              <a:rPr kumimoji="1" lang="zh-CN" sz="5400" b="1" dirty="0">
                <a:solidFill>
                  <a:srgbClr val="00B4FF"/>
                </a:solidFill>
              </a:rPr>
              <a:t>数学广角</a:t>
            </a:r>
            <a:endParaRPr kumimoji="1" lang="zh-CN"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4112895" y="1137920"/>
            <a:ext cx="3535680" cy="460375"/>
          </a:xfrm>
          <a:prstGeom prst="rect">
            <a:avLst/>
          </a:prstGeom>
          <a:noFill/>
        </p:spPr>
        <p:txBody>
          <a:bodyPr wrap="none" rtlCol="0" anchor="t">
            <a:spAutoFit/>
          </a:bodyPr>
          <a:p>
            <a:pPr>
              <a:spcBef>
                <a:spcPct val="0"/>
              </a:spcBef>
            </a:pPr>
            <a:r>
              <a:rPr lang="zh-CN" altLang="en-US" sz="2400" dirty="0">
                <a:solidFill>
                  <a:srgbClr val="FF0000"/>
                </a:solidFill>
                <a:latin typeface="微软雅黑" panose="020B0503020204020204" pitchFamily="34" charset="-122"/>
                <a:ea typeface="微软雅黑" panose="020B0503020204020204" pitchFamily="34" charset="-122"/>
                <a:sym typeface="+mn-ea"/>
              </a:rPr>
              <a:t>图形</a:t>
            </a:r>
            <a:r>
              <a:rPr lang="zh-CN" altLang="en-US" sz="2400" dirty="0">
                <a:latin typeface="微软雅黑" panose="020B0503020204020204" pitchFamily="34" charset="-122"/>
                <a:ea typeface="微软雅黑" panose="020B0503020204020204" pitchFamily="34" charset="-122"/>
                <a:sym typeface="+mn-ea"/>
              </a:rPr>
              <a:t>和</a:t>
            </a:r>
            <a:r>
              <a:rPr lang="zh-CN" altLang="en-US" sz="2400" dirty="0">
                <a:solidFill>
                  <a:srgbClr val="FF0000"/>
                </a:solidFill>
                <a:latin typeface="微软雅黑" panose="020B0503020204020204" pitchFamily="34" charset="-122"/>
                <a:ea typeface="微软雅黑" panose="020B0503020204020204" pitchFamily="34" charset="-122"/>
                <a:sym typeface="+mn-ea"/>
              </a:rPr>
              <a:t>算式</a:t>
            </a:r>
            <a:r>
              <a:rPr lang="zh-CN" altLang="en-US" sz="2400" dirty="0">
                <a:latin typeface="微软雅黑" panose="020B0503020204020204" pitchFamily="34" charset="-122"/>
                <a:ea typeface="微软雅黑" panose="020B0503020204020204" pitchFamily="34" charset="-122"/>
                <a:sym typeface="+mn-ea"/>
              </a:rPr>
              <a:t>有什么关系？</a:t>
            </a:r>
            <a:endParaRPr lang="zh-CN" altLang="en-US" sz="2400">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571750" y="2136775"/>
            <a:ext cx="6879590" cy="1555750"/>
            <a:chOff x="1929" y="3365"/>
            <a:chExt cx="10834" cy="2450"/>
          </a:xfrm>
        </p:grpSpPr>
        <p:grpSp>
          <p:nvGrpSpPr>
            <p:cNvPr id="40" name="组合 39"/>
            <p:cNvGrpSpPr/>
            <p:nvPr/>
          </p:nvGrpSpPr>
          <p:grpSpPr>
            <a:xfrm rot="0">
              <a:off x="1929" y="3365"/>
              <a:ext cx="10117" cy="2450"/>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2" name="组合 11"/>
            <p:cNvGrpSpPr/>
            <p:nvPr/>
          </p:nvGrpSpPr>
          <p:grpSpPr>
            <a:xfrm>
              <a:off x="2603" y="3611"/>
              <a:ext cx="10161" cy="1888"/>
              <a:chOff x="2603" y="3286"/>
              <a:chExt cx="14669" cy="1888"/>
            </a:xfrm>
          </p:grpSpPr>
          <p:sp>
            <p:nvSpPr>
              <p:cNvPr id="24" name="文本框 23"/>
              <p:cNvSpPr txBox="1"/>
              <p:nvPr/>
            </p:nvSpPr>
            <p:spPr>
              <a:xfrm>
                <a:off x="2603" y="3286"/>
                <a:ext cx="14669" cy="1888"/>
              </a:xfrm>
              <a:prstGeom prst="rect">
                <a:avLst/>
              </a:prstGeom>
              <a:noFill/>
            </p:spPr>
            <p:txBody>
              <a:bodyPr wrap="squar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大正方形左下角的小正方形和其他“</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形图中所包含的小正方形个数之和，</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5" name="组合 24"/>
              <p:cNvGrpSpPr/>
              <p:nvPr/>
            </p:nvGrpSpPr>
            <p:grpSpPr>
              <a:xfrm rot="0">
                <a:off x="14338" y="3728"/>
                <a:ext cx="376" cy="393"/>
                <a:chOff x="7810" y="3168"/>
                <a:chExt cx="376" cy="393"/>
              </a:xfrm>
            </p:grpSpPr>
            <p:cxnSp>
              <p:nvCxnSpPr>
                <p:cNvPr id="26" name="直接连接符 25"/>
                <p:cNvCxnSpPr/>
                <p:nvPr/>
              </p:nvCxnSpPr>
              <p:spPr>
                <a:xfrm flipV="1">
                  <a:off x="7810" y="3168"/>
                  <a:ext cx="377" cy="1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172" y="3183"/>
                  <a:ext cx="0" cy="378"/>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10" name="组合 9"/>
          <p:cNvGrpSpPr/>
          <p:nvPr/>
        </p:nvGrpSpPr>
        <p:grpSpPr>
          <a:xfrm>
            <a:off x="2165350" y="4142105"/>
            <a:ext cx="7286625" cy="716280"/>
            <a:chOff x="3410" y="6523"/>
            <a:chExt cx="11475" cy="1128"/>
          </a:xfrm>
        </p:grpSpPr>
        <p:grpSp>
          <p:nvGrpSpPr>
            <p:cNvPr id="13" name="组合 12"/>
            <p:cNvGrpSpPr/>
            <p:nvPr/>
          </p:nvGrpSpPr>
          <p:grpSpPr>
            <a:xfrm>
              <a:off x="3410" y="6523"/>
              <a:ext cx="5754" cy="1102"/>
              <a:chOff x="3528" y="8057"/>
              <a:chExt cx="5754" cy="1102"/>
            </a:xfrm>
          </p:grpSpPr>
          <p:sp>
            <p:nvSpPr>
              <p:cNvPr id="11" name="圆角矩形 10"/>
              <p:cNvSpPr/>
              <p:nvPr/>
            </p:nvSpPr>
            <p:spPr>
              <a:xfrm>
                <a:off x="3528" y="8057"/>
                <a:ext cx="5755" cy="1102"/>
              </a:xfrm>
              <a:prstGeom prst="roundRect">
                <a:avLst/>
              </a:prstGeom>
              <a:solidFill>
                <a:srgbClr val="75EB6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740" y="8246"/>
                <a:ext cx="5369"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开始的连续奇数的和</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4" name="文本框 13"/>
            <p:cNvSpPr txBox="1"/>
            <p:nvPr/>
          </p:nvSpPr>
          <p:spPr>
            <a:xfrm>
              <a:off x="9452" y="6662"/>
              <a:ext cx="703"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a:t>
              </a:r>
              <a:endParaRPr lang="en-US" altLang="zh-CN" sz="280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0285" y="6549"/>
              <a:ext cx="4600" cy="1102"/>
              <a:chOff x="3528" y="8057"/>
              <a:chExt cx="4600" cy="1102"/>
            </a:xfrm>
          </p:grpSpPr>
          <p:sp>
            <p:nvSpPr>
              <p:cNvPr id="17" name="圆角矩形 16"/>
              <p:cNvSpPr/>
              <p:nvPr/>
            </p:nvSpPr>
            <p:spPr>
              <a:xfrm>
                <a:off x="3528" y="8057"/>
                <a:ext cx="4600" cy="1102"/>
              </a:xfrm>
              <a:prstGeom prst="roundRect">
                <a:avLst/>
              </a:prstGeom>
              <a:solidFill>
                <a:srgbClr val="FFC0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3766" y="8221"/>
                <a:ext cx="4128" cy="72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sym typeface="+mn-ea"/>
                  </a:rPr>
                  <a:t>这串数个数的平方</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grpSp>
        <p:nvGrpSpPr>
          <p:cNvPr id="9" name="组合 8"/>
          <p:cNvGrpSpPr/>
          <p:nvPr/>
        </p:nvGrpSpPr>
        <p:grpSpPr>
          <a:xfrm>
            <a:off x="5090795" y="5334635"/>
            <a:ext cx="2006600" cy="769620"/>
            <a:chOff x="8017" y="8778"/>
            <a:chExt cx="3160" cy="1212"/>
          </a:xfrm>
        </p:grpSpPr>
        <p:grpSp>
          <p:nvGrpSpPr>
            <p:cNvPr id="6" name="组合 5"/>
            <p:cNvGrpSpPr/>
            <p:nvPr/>
          </p:nvGrpSpPr>
          <p:grpSpPr>
            <a:xfrm rot="0">
              <a:off x="8017" y="8778"/>
              <a:ext cx="3161" cy="1212"/>
              <a:chOff x="5488" y="1621"/>
              <a:chExt cx="12197" cy="3351"/>
            </a:xfrm>
          </p:grpSpPr>
          <p:grpSp>
            <p:nvGrpSpPr>
              <p:cNvPr id="7" name="组合 6"/>
              <p:cNvGrpSpPr/>
              <p:nvPr/>
            </p:nvGrpSpPr>
            <p:grpSpPr>
              <a:xfrm>
                <a:off x="5488" y="1621"/>
                <a:ext cx="12197" cy="3351"/>
                <a:chOff x="5488" y="1621"/>
                <a:chExt cx="12197" cy="3351"/>
              </a:xfrm>
            </p:grpSpPr>
            <p:sp>
              <p:nvSpPr>
                <p:cNvPr id="8" name="圆角矩形 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圆角矩形 1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0" name="圆角矩形 19"/>
              <p:cNvSpPr/>
              <p:nvPr/>
            </p:nvSpPr>
            <p:spPr>
              <a:xfrm>
                <a:off x="5652" y="1808"/>
                <a:ext cx="11881" cy="2979"/>
              </a:xfrm>
              <a:prstGeom prst="roundRect">
                <a:avLst/>
              </a:prstGeom>
              <a:solidFill>
                <a:srgbClr val="EC59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8496" y="8999"/>
              <a:ext cx="2208"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sym typeface="+mn-ea"/>
                </a:rPr>
                <a:t>数形结合</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p:tgtEl>
                                          <p:spTgt spid="9"/>
                                        </p:tgtEl>
                                        <p:attrNameLst>
                                          <p:attrName>ppt_y</p:attrName>
                                        </p:attrNameLst>
                                      </p:cBhvr>
                                      <p:tavLst>
                                        <p:tav tm="0">
                                          <p:val>
                                            <p:strVal val="#ppt_y+#ppt_h*1.125000"/>
                                          </p:val>
                                        </p:tav>
                                        <p:tav tm="100000">
                                          <p:val>
                                            <p:strVal val="#ppt_y"/>
                                          </p:val>
                                        </p:tav>
                                      </p:tavLst>
                                    </p:anim>
                                    <p:animEffect transition="in" filter="wipe(up)">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4" name="组合 73"/>
          <p:cNvGrpSpPr/>
          <p:nvPr/>
        </p:nvGrpSpPr>
        <p:grpSpPr bwMode="auto">
          <a:xfrm>
            <a:off x="2148032" y="1301433"/>
            <a:ext cx="1584325" cy="1584325"/>
            <a:chOff x="971600" y="1059582"/>
            <a:chExt cx="1584176" cy="1584176"/>
          </a:xfrm>
        </p:grpSpPr>
        <p:sp>
          <p:nvSpPr>
            <p:cNvPr id="75" name="矩形 1"/>
            <p:cNvSpPr>
              <a:spLocks noChangeArrowheads="1"/>
            </p:cNvSpPr>
            <p:nvPr/>
          </p:nvSpPr>
          <p:spPr bwMode="auto">
            <a:xfrm>
              <a:off x="971600" y="1059582"/>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76" name="直接连接符 4"/>
            <p:cNvCxnSpPr>
              <a:cxnSpLocks noChangeShapeType="1"/>
              <a:stCxn id="75" idx="1"/>
              <a:endCxn id="75" idx="3"/>
            </p:cNvCxnSpPr>
            <p:nvPr/>
          </p:nvCxnSpPr>
          <p:spPr bwMode="auto">
            <a:xfrm>
              <a:off x="971600" y="1851670"/>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grpSp>
        <p:nvGrpSpPr>
          <p:cNvPr id="77" name="组合 76"/>
          <p:cNvGrpSpPr/>
          <p:nvPr/>
        </p:nvGrpSpPr>
        <p:grpSpPr bwMode="auto">
          <a:xfrm>
            <a:off x="4268932" y="1301433"/>
            <a:ext cx="1584325" cy="1584325"/>
            <a:chOff x="3203848" y="1059582"/>
            <a:chExt cx="1584176" cy="1584176"/>
          </a:xfrm>
        </p:grpSpPr>
        <p:sp>
          <p:nvSpPr>
            <p:cNvPr id="78" name="矩形 6"/>
            <p:cNvSpPr>
              <a:spLocks noChangeArrowheads="1"/>
            </p:cNvSpPr>
            <p:nvPr/>
          </p:nvSpPr>
          <p:spPr bwMode="auto">
            <a:xfrm>
              <a:off x="3203848" y="1059582"/>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79" name="直接连接符 7"/>
            <p:cNvCxnSpPr>
              <a:cxnSpLocks noChangeShapeType="1"/>
              <a:stCxn id="78" idx="1"/>
              <a:endCxn id="78" idx="3"/>
            </p:cNvCxnSpPr>
            <p:nvPr/>
          </p:nvCxnSpPr>
          <p:spPr bwMode="auto">
            <a:xfrm>
              <a:off x="3203848" y="1851670"/>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0" name="直接连接符 8"/>
            <p:cNvCxnSpPr>
              <a:cxnSpLocks noChangeShapeType="1"/>
              <a:stCxn id="78" idx="0"/>
              <a:endCxn id="78" idx="2"/>
            </p:cNvCxnSpPr>
            <p:nvPr/>
          </p:nvCxnSpPr>
          <p:spPr bwMode="auto">
            <a:xfrm>
              <a:off x="3995936" y="1059582"/>
              <a:ext cx="0"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grpSp>
        <p:nvGrpSpPr>
          <p:cNvPr id="81" name="组合 80"/>
          <p:cNvGrpSpPr/>
          <p:nvPr/>
        </p:nvGrpSpPr>
        <p:grpSpPr bwMode="auto">
          <a:xfrm>
            <a:off x="6389832" y="1301433"/>
            <a:ext cx="1584325" cy="1584325"/>
            <a:chOff x="6084168" y="1055390"/>
            <a:chExt cx="1584176" cy="1584176"/>
          </a:xfrm>
        </p:grpSpPr>
        <p:sp>
          <p:nvSpPr>
            <p:cNvPr id="82" name="矩形 25"/>
            <p:cNvSpPr>
              <a:spLocks noChangeArrowheads="1"/>
            </p:cNvSpPr>
            <p:nvPr/>
          </p:nvSpPr>
          <p:spPr bwMode="auto">
            <a:xfrm>
              <a:off x="6084168" y="1055390"/>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83" name="直接连接符 26"/>
            <p:cNvCxnSpPr>
              <a:cxnSpLocks noChangeShapeType="1"/>
              <a:stCxn id="82" idx="1"/>
              <a:endCxn id="82" idx="3"/>
            </p:cNvCxnSpPr>
            <p:nvPr/>
          </p:nvCxnSpPr>
          <p:spPr bwMode="auto">
            <a:xfrm>
              <a:off x="6084168" y="1847478"/>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4" name="直接连接符 27"/>
            <p:cNvCxnSpPr>
              <a:cxnSpLocks noChangeShapeType="1"/>
              <a:stCxn id="82" idx="0"/>
              <a:endCxn id="82" idx="2"/>
            </p:cNvCxnSpPr>
            <p:nvPr/>
          </p:nvCxnSpPr>
          <p:spPr bwMode="auto">
            <a:xfrm>
              <a:off x="6876256" y="1055390"/>
              <a:ext cx="0"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5" name="直接连接符 28"/>
            <p:cNvCxnSpPr>
              <a:cxnSpLocks noChangeShapeType="1"/>
              <a:stCxn id="82" idx="0"/>
              <a:endCxn id="82" idx="2"/>
            </p:cNvCxnSpPr>
            <p:nvPr/>
          </p:nvCxnSpPr>
          <p:spPr bwMode="auto">
            <a:xfrm>
              <a:off x="6084168" y="1055390"/>
              <a:ext cx="1584176"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6" name="直接连接符 30"/>
            <p:cNvCxnSpPr>
              <a:cxnSpLocks noChangeShapeType="1"/>
              <a:stCxn id="82" idx="0"/>
              <a:endCxn id="82" idx="2"/>
            </p:cNvCxnSpPr>
            <p:nvPr/>
          </p:nvCxnSpPr>
          <p:spPr bwMode="auto">
            <a:xfrm flipH="1">
              <a:off x="6084168" y="1055390"/>
              <a:ext cx="1584176"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sp>
        <p:nvSpPr>
          <p:cNvPr id="87" name="矩形 86"/>
          <p:cNvSpPr>
            <a:spLocks noChangeArrowheads="1"/>
          </p:cNvSpPr>
          <p:nvPr/>
        </p:nvSpPr>
        <p:spPr bwMode="auto">
          <a:xfrm>
            <a:off x="2148032" y="1301433"/>
            <a:ext cx="1584325" cy="792162"/>
          </a:xfrm>
          <a:prstGeom prst="rect">
            <a:avLst/>
          </a:prstGeom>
          <a:solidFill>
            <a:srgbClr val="FFC00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88" name="矩形 87"/>
          <p:cNvSpPr>
            <a:spLocks noChangeArrowheads="1"/>
          </p:cNvSpPr>
          <p:nvPr/>
        </p:nvSpPr>
        <p:spPr bwMode="auto">
          <a:xfrm>
            <a:off x="4268932" y="1301433"/>
            <a:ext cx="792162" cy="792162"/>
          </a:xfrm>
          <a:prstGeom prst="rect">
            <a:avLst/>
          </a:prstGeom>
          <a:solidFill>
            <a:srgbClr val="00B05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89" name="直角三角形 88"/>
          <p:cNvSpPr>
            <a:spLocks noChangeArrowheads="1"/>
          </p:cNvSpPr>
          <p:nvPr/>
        </p:nvSpPr>
        <p:spPr bwMode="auto">
          <a:xfrm>
            <a:off x="6389832" y="1301433"/>
            <a:ext cx="792162" cy="792162"/>
          </a:xfrm>
          <a:prstGeom prst="rtTriangle">
            <a:avLst/>
          </a:prstGeom>
          <a:solidFill>
            <a:schemeClr val="accent6">
              <a:lumMod val="75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grpSp>
        <p:nvGrpSpPr>
          <p:cNvPr id="94" name="组合 93"/>
          <p:cNvGrpSpPr/>
          <p:nvPr/>
        </p:nvGrpSpPr>
        <p:grpSpPr bwMode="auto">
          <a:xfrm>
            <a:off x="8480222" y="1308882"/>
            <a:ext cx="1584326" cy="1584326"/>
            <a:chOff x="6084168" y="1055390"/>
            <a:chExt cx="1584177" cy="1584177"/>
          </a:xfrm>
        </p:grpSpPr>
        <p:sp>
          <p:nvSpPr>
            <p:cNvPr id="95" name="矩形 44"/>
            <p:cNvSpPr>
              <a:spLocks noChangeArrowheads="1"/>
            </p:cNvSpPr>
            <p:nvPr/>
          </p:nvSpPr>
          <p:spPr bwMode="auto">
            <a:xfrm>
              <a:off x="6084168" y="1055390"/>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99" name="直接连接符 48"/>
            <p:cNvCxnSpPr>
              <a:cxnSpLocks noChangeShapeType="1"/>
            </p:cNvCxnSpPr>
            <p:nvPr/>
          </p:nvCxnSpPr>
          <p:spPr bwMode="auto">
            <a:xfrm>
              <a:off x="6875265" y="1055391"/>
              <a:ext cx="0"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90" name="直接连接符 48"/>
            <p:cNvCxnSpPr>
              <a:cxnSpLocks noChangeShapeType="1"/>
            </p:cNvCxnSpPr>
            <p:nvPr/>
          </p:nvCxnSpPr>
          <p:spPr bwMode="auto">
            <a:xfrm>
              <a:off x="6152300" y="1119521"/>
              <a:ext cx="1516045" cy="1512597"/>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91" name="直接连接符 48"/>
            <p:cNvCxnSpPr>
              <a:cxnSpLocks noChangeShapeType="1"/>
            </p:cNvCxnSpPr>
            <p:nvPr/>
          </p:nvCxnSpPr>
          <p:spPr bwMode="auto">
            <a:xfrm flipV="1">
              <a:off x="6084961" y="1063484"/>
              <a:ext cx="1583384" cy="1568633"/>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92" name="直接连接符 48"/>
            <p:cNvCxnSpPr>
              <a:cxnSpLocks noChangeShapeType="1"/>
              <a:stCxn id="95" idx="1"/>
              <a:endCxn id="95" idx="3"/>
            </p:cNvCxnSpPr>
            <p:nvPr/>
          </p:nvCxnSpPr>
          <p:spPr bwMode="auto">
            <a:xfrm>
              <a:off x="6084168" y="1847478"/>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cxnSp>
        <p:nvCxnSpPr>
          <p:cNvPr id="100" name="直接连接符 99"/>
          <p:cNvCxnSpPr>
            <a:cxnSpLocks noChangeShapeType="1"/>
          </p:cNvCxnSpPr>
          <p:nvPr/>
        </p:nvCxnSpPr>
        <p:spPr bwMode="auto">
          <a:xfrm flipH="1">
            <a:off x="8480222" y="1316977"/>
            <a:ext cx="792163" cy="792162"/>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101" name="直接连接符 100"/>
          <p:cNvCxnSpPr>
            <a:cxnSpLocks noChangeShapeType="1"/>
          </p:cNvCxnSpPr>
          <p:nvPr/>
        </p:nvCxnSpPr>
        <p:spPr bwMode="auto">
          <a:xfrm flipH="1">
            <a:off x="9272385" y="2109139"/>
            <a:ext cx="792162" cy="792163"/>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102" name="直接连接符 101"/>
          <p:cNvCxnSpPr>
            <a:cxnSpLocks noChangeShapeType="1"/>
          </p:cNvCxnSpPr>
          <p:nvPr/>
        </p:nvCxnSpPr>
        <p:spPr bwMode="auto">
          <a:xfrm>
            <a:off x="9272385" y="1316977"/>
            <a:ext cx="792162" cy="792162"/>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103" name="直接连接符 102"/>
          <p:cNvCxnSpPr>
            <a:cxnSpLocks noChangeShapeType="1"/>
          </p:cNvCxnSpPr>
          <p:nvPr/>
        </p:nvCxnSpPr>
        <p:spPr bwMode="auto">
          <a:xfrm>
            <a:off x="8480222" y="2109139"/>
            <a:ext cx="792163" cy="792163"/>
          </a:xfrm>
          <a:prstGeom prst="line">
            <a:avLst/>
          </a:prstGeom>
          <a:noFill/>
          <a:ln w="9525">
            <a:solidFill>
              <a:schemeClr val="tx1"/>
            </a:solidFill>
            <a:round/>
          </a:ln>
          <a:extLst>
            <a:ext uri="{909E8E84-426E-40DD-AFC4-6F175D3DCCD1}">
              <a14:hiddenFill xmlns:a14="http://schemas.microsoft.com/office/drawing/2010/main">
                <a:noFill/>
              </a14:hiddenFill>
            </a:ext>
          </a:extLst>
        </p:spPr>
      </p:cxnSp>
      <p:sp>
        <p:nvSpPr>
          <p:cNvPr id="104" name="直角三角形 6164"/>
          <p:cNvSpPr>
            <a:spLocks noChangeArrowheads="1"/>
          </p:cNvSpPr>
          <p:nvPr/>
        </p:nvSpPr>
        <p:spPr bwMode="auto">
          <a:xfrm rot="13528806">
            <a:off x="8200028" y="1433659"/>
            <a:ext cx="561975" cy="557212"/>
          </a:xfrm>
          <a:prstGeom prst="rtTriangle">
            <a:avLst/>
          </a:prstGeom>
          <a:solidFill>
            <a:schemeClr val="accent2">
              <a:lumMod val="75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grpSp>
        <p:nvGrpSpPr>
          <p:cNvPr id="39" name="Group 6"/>
          <p:cNvGrpSpPr/>
          <p:nvPr/>
        </p:nvGrpSpPr>
        <p:grpSpPr>
          <a:xfrm>
            <a:off x="2747645" y="3039110"/>
            <a:ext cx="576580" cy="717834"/>
            <a:chOff x="4876" y="2840"/>
            <a:chExt cx="363" cy="449"/>
          </a:xfrm>
        </p:grpSpPr>
        <p:sp>
          <p:nvSpPr>
            <p:cNvPr id="4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42" name="Group 6"/>
          <p:cNvGrpSpPr/>
          <p:nvPr/>
        </p:nvGrpSpPr>
        <p:grpSpPr>
          <a:xfrm>
            <a:off x="4873625" y="3037840"/>
            <a:ext cx="576580" cy="717834"/>
            <a:chOff x="4876" y="2840"/>
            <a:chExt cx="363" cy="449"/>
          </a:xfrm>
        </p:grpSpPr>
        <p:sp>
          <p:nvSpPr>
            <p:cNvPr id="4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4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45" name="Group 6"/>
          <p:cNvGrpSpPr/>
          <p:nvPr/>
        </p:nvGrpSpPr>
        <p:grpSpPr>
          <a:xfrm>
            <a:off x="6992620" y="3017520"/>
            <a:ext cx="576580" cy="717834"/>
            <a:chOff x="4876" y="2840"/>
            <a:chExt cx="363" cy="449"/>
          </a:xfrm>
        </p:grpSpPr>
        <p:sp>
          <p:nvSpPr>
            <p:cNvPr id="4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4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49" name="Group 6"/>
          <p:cNvGrpSpPr/>
          <p:nvPr/>
        </p:nvGrpSpPr>
        <p:grpSpPr>
          <a:xfrm>
            <a:off x="8986520" y="3021965"/>
            <a:ext cx="576580" cy="717834"/>
            <a:chOff x="4876" y="2840"/>
            <a:chExt cx="363" cy="449"/>
          </a:xfrm>
        </p:grpSpPr>
        <p:sp>
          <p:nvSpPr>
            <p:cNvPr id="5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51"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62" name="组合 61"/>
          <p:cNvGrpSpPr/>
          <p:nvPr/>
        </p:nvGrpSpPr>
        <p:grpSpPr>
          <a:xfrm>
            <a:off x="3982720" y="4507230"/>
            <a:ext cx="1426845" cy="717550"/>
            <a:chOff x="3383" y="8052"/>
            <a:chExt cx="2247" cy="1130"/>
          </a:xfrm>
        </p:grpSpPr>
        <p:grpSp>
          <p:nvGrpSpPr>
            <p:cNvPr id="60" name="组合 59"/>
            <p:cNvGrpSpPr/>
            <p:nvPr/>
          </p:nvGrpSpPr>
          <p:grpSpPr>
            <a:xfrm>
              <a:off x="3383" y="8052"/>
              <a:ext cx="2006" cy="1130"/>
              <a:chOff x="3383" y="8052"/>
              <a:chExt cx="2006" cy="1130"/>
            </a:xfrm>
          </p:grpSpPr>
          <p:grpSp>
            <p:nvGrpSpPr>
              <p:cNvPr id="52" name="Group 6"/>
              <p:cNvGrpSpPr/>
              <p:nvPr/>
            </p:nvGrpSpPr>
            <p:grpSpPr>
              <a:xfrm>
                <a:off x="3383" y="8052"/>
                <a:ext cx="908" cy="1130"/>
                <a:chOff x="4876" y="2840"/>
                <a:chExt cx="363" cy="449"/>
              </a:xfrm>
            </p:grpSpPr>
            <p:sp>
              <p:nvSpPr>
                <p:cNvPr id="5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56" name="Group 6"/>
              <p:cNvGrpSpPr/>
              <p:nvPr/>
            </p:nvGrpSpPr>
            <p:grpSpPr>
              <a:xfrm>
                <a:off x="4481" y="8052"/>
                <a:ext cx="908" cy="1130"/>
                <a:chOff x="4876" y="2840"/>
                <a:chExt cx="363" cy="449"/>
              </a:xfrm>
            </p:grpSpPr>
            <p:sp>
              <p:nvSpPr>
                <p:cNvPr id="5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58"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59" name="文本框 58"/>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61" name="文本框 60"/>
            <p:cNvSpPr txBox="1"/>
            <p:nvPr/>
          </p:nvSpPr>
          <p:spPr>
            <a:xfrm>
              <a:off x="4978"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6381115" y="4557395"/>
            <a:ext cx="2172970" cy="717550"/>
            <a:chOff x="12257" y="7750"/>
            <a:chExt cx="3422" cy="1130"/>
          </a:xfrm>
        </p:grpSpPr>
        <p:sp>
          <p:nvSpPr>
            <p:cNvPr id="106" name="文本框 105"/>
            <p:cNvSpPr txBox="1"/>
            <p:nvPr/>
          </p:nvSpPr>
          <p:spPr>
            <a:xfrm>
              <a:off x="13886" y="78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12257" y="7750"/>
              <a:ext cx="3422" cy="1130"/>
              <a:chOff x="7816" y="8052"/>
              <a:chExt cx="3422" cy="1130"/>
            </a:xfrm>
          </p:grpSpPr>
          <p:grpSp>
            <p:nvGrpSpPr>
              <p:cNvPr id="63" name="组合 62"/>
              <p:cNvGrpSpPr/>
              <p:nvPr/>
            </p:nvGrpSpPr>
            <p:grpSpPr>
              <a:xfrm>
                <a:off x="7816" y="8052"/>
                <a:ext cx="3423" cy="1130"/>
                <a:chOff x="3383" y="8052"/>
                <a:chExt cx="3423" cy="1130"/>
              </a:xfrm>
            </p:grpSpPr>
            <p:grpSp>
              <p:nvGrpSpPr>
                <p:cNvPr id="64" name="组合 63"/>
                <p:cNvGrpSpPr/>
                <p:nvPr/>
              </p:nvGrpSpPr>
              <p:grpSpPr>
                <a:xfrm>
                  <a:off x="3383" y="8052"/>
                  <a:ext cx="2006" cy="1130"/>
                  <a:chOff x="3383" y="8052"/>
                  <a:chExt cx="2006" cy="1130"/>
                </a:xfrm>
              </p:grpSpPr>
              <p:grpSp>
                <p:nvGrpSpPr>
                  <p:cNvPr id="65" name="Group 6"/>
                  <p:cNvGrpSpPr/>
                  <p:nvPr/>
                </p:nvGrpSpPr>
                <p:grpSpPr>
                  <a:xfrm>
                    <a:off x="3383" y="8052"/>
                    <a:ext cx="908" cy="1130"/>
                    <a:chOff x="4876" y="2840"/>
                    <a:chExt cx="363" cy="449"/>
                  </a:xfrm>
                </p:grpSpPr>
                <p:sp>
                  <p:nvSpPr>
                    <p:cNvPr id="6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68" name="Group 6"/>
                  <p:cNvGrpSpPr/>
                  <p:nvPr/>
                </p:nvGrpSpPr>
                <p:grpSpPr>
                  <a:xfrm>
                    <a:off x="4481" y="8052"/>
                    <a:ext cx="908" cy="1130"/>
                    <a:chOff x="4876" y="2840"/>
                    <a:chExt cx="363" cy="449"/>
                  </a:xfrm>
                </p:grpSpPr>
                <p:sp>
                  <p:nvSpPr>
                    <p:cNvPr id="6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105" name="文本框 104"/>
                <p:cNvSpPr txBox="1"/>
                <p:nvPr/>
              </p:nvSpPr>
              <p:spPr>
                <a:xfrm>
                  <a:off x="6153"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107" name="Group 6"/>
              <p:cNvGrpSpPr/>
              <p:nvPr/>
            </p:nvGrpSpPr>
            <p:grpSpPr>
              <a:xfrm>
                <a:off x="10063" y="8052"/>
                <a:ext cx="908" cy="1130"/>
                <a:chOff x="4876" y="2840"/>
                <a:chExt cx="363" cy="449"/>
              </a:xfrm>
            </p:grpSpPr>
            <p:sp>
              <p:nvSpPr>
                <p:cNvPr id="10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0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7"/>
                                        </p:tgtEl>
                                        <p:attrNameLst>
                                          <p:attrName>style.visibility</p:attrName>
                                        </p:attrNameLst>
                                      </p:cBhvr>
                                      <p:to>
                                        <p:strVal val="visible"/>
                                      </p:to>
                                    </p:set>
                                    <p:animEffect transition="in" filter="fade">
                                      <p:cBhvr>
                                        <p:cTn id="10" dur="500"/>
                                        <p:tgtEl>
                                          <p:spTgt spid="8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500"/>
                                        <p:tgtEl>
                                          <p:spTgt spid="77"/>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8"/>
                                        </p:tgtEl>
                                        <p:attrNameLst>
                                          <p:attrName>style.visibility</p:attrName>
                                        </p:attrNameLst>
                                      </p:cBhvr>
                                      <p:to>
                                        <p:strVal val="visible"/>
                                      </p:to>
                                    </p:set>
                                    <p:animEffect transition="in" filter="fade">
                                      <p:cBhvr>
                                        <p:cTn id="18" dur="500"/>
                                        <p:tgtEl>
                                          <p:spTgt spid="8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9"/>
                                        </p:tgtEl>
                                        <p:attrNameLst>
                                          <p:attrName>style.visibility</p:attrName>
                                        </p:attrNameLst>
                                      </p:cBhvr>
                                      <p:to>
                                        <p:strVal val="visible"/>
                                      </p:to>
                                    </p:set>
                                    <p:animEffect transition="in" filter="fade">
                                      <p:cBhvr>
                                        <p:cTn id="26" dur="500"/>
                                        <p:tgtEl>
                                          <p:spTgt spid="89"/>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fade">
                                      <p:cBhvr>
                                        <p:cTn id="31" dur="500"/>
                                        <p:tgtEl>
                                          <p:spTgt spid="94"/>
                                        </p:tgtEl>
                                      </p:cBhvr>
                                    </p:animEffect>
                                  </p:childTnLst>
                                </p:cTn>
                              </p:par>
                              <p:par>
                                <p:cTn id="32" presetID="10" presetClass="entr" presetSubtype="0" fill="hold" nodeType="withEffect">
                                  <p:stCondLst>
                                    <p:cond delay="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childTnLst>
                                </p:cTn>
                              </p:par>
                              <p:par>
                                <p:cTn id="35" presetID="10" presetClass="entr" presetSubtype="0" fill="hold" nodeType="withEffect">
                                  <p:stCondLst>
                                    <p:cond delay="0"/>
                                  </p:stCondLst>
                                  <p:childTnLst>
                                    <p:set>
                                      <p:cBhvr>
                                        <p:cTn id="36" dur="1" fill="hold">
                                          <p:stCondLst>
                                            <p:cond delay="0"/>
                                          </p:stCondLst>
                                        </p:cTn>
                                        <p:tgtEl>
                                          <p:spTgt spid="101"/>
                                        </p:tgtEl>
                                        <p:attrNameLst>
                                          <p:attrName>style.visibility</p:attrName>
                                        </p:attrNameLst>
                                      </p:cBhvr>
                                      <p:to>
                                        <p:strVal val="visible"/>
                                      </p:to>
                                    </p:set>
                                    <p:animEffect transition="in" filter="fade">
                                      <p:cBhvr>
                                        <p:cTn id="37" dur="500"/>
                                        <p:tgtEl>
                                          <p:spTgt spid="101"/>
                                        </p:tgtEl>
                                      </p:cBhvr>
                                    </p:animEffect>
                                  </p:childTnLst>
                                </p:cTn>
                              </p:par>
                              <p:par>
                                <p:cTn id="38" presetID="10" presetClass="entr" presetSubtype="0" fill="hold" nodeType="withEffect">
                                  <p:stCondLst>
                                    <p:cond delay="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childTnLst>
                                </p:cTn>
                              </p:par>
                              <p:par>
                                <p:cTn id="41" presetID="10" presetClass="entr" presetSubtype="0" fill="hold" nodeType="withEffect">
                                  <p:stCondLst>
                                    <p:cond delay="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fade">
                                      <p:cBhvr>
                                        <p:cTn id="46" dur="500"/>
                                        <p:tgtEl>
                                          <p:spTgt spid="104"/>
                                        </p:tgtEl>
                                      </p:cBhvr>
                                    </p:animEffect>
                                  </p:childTnLst>
                                </p:cTn>
                              </p:par>
                            </p:childTnLst>
                          </p:cTn>
                        </p:par>
                      </p:childTnLst>
                    </p:cTn>
                  </p:par>
                  <p:par>
                    <p:cTn id="47" fill="hold">
                      <p:stCondLst>
                        <p:cond delay="indefinite"/>
                      </p:stCondLst>
                      <p:childTnLst>
                        <p:par>
                          <p:cTn id="48" fill="hold">
                            <p:stCondLst>
                              <p:cond delay="0"/>
                            </p:stCondLst>
                            <p:childTnLst>
                              <p:par>
                                <p:cTn id="49" presetID="9" presetClass="entr" presetSubtype="0" fill="hold" nodeType="click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dissolve">
                                      <p:cBhvr>
                                        <p:cTn id="51" dur="500"/>
                                        <p:tgtEl>
                                          <p:spTgt spid="39"/>
                                        </p:tgtEl>
                                      </p:cBhvr>
                                    </p:animEffec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nodeType="click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dissolve">
                                      <p:cBhvr>
                                        <p:cTn id="56" dur="500"/>
                                        <p:tgtEl>
                                          <p:spTgt spid="42"/>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ntr" presetSubtype="0" fill="hold" nodeType="click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dissolve">
                                      <p:cBhvr>
                                        <p:cTn id="61" dur="500"/>
                                        <p:tgtEl>
                                          <p:spTgt spid="45"/>
                                        </p:tgtEl>
                                      </p:cBhvr>
                                    </p:animEffect>
                                  </p:childTnLst>
                                </p:cTn>
                              </p:par>
                            </p:childTnLst>
                          </p:cTn>
                        </p:par>
                      </p:childTnLst>
                    </p:cTn>
                  </p:par>
                  <p:par>
                    <p:cTn id="62" fill="hold">
                      <p:stCondLst>
                        <p:cond delay="indefinite"/>
                      </p:stCondLst>
                      <p:childTnLst>
                        <p:par>
                          <p:cTn id="63" fill="hold">
                            <p:stCondLst>
                              <p:cond delay="0"/>
                            </p:stCondLst>
                            <p:childTnLst>
                              <p:par>
                                <p:cTn id="64" presetID="9" presetClass="entr" presetSubtype="0" fill="hold" nodeType="click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dissolve">
                                      <p:cBhvr>
                                        <p:cTn id="66" dur="500"/>
                                        <p:tgtEl>
                                          <p:spTgt spid="49"/>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4" fill="hold" nodeType="clickEffect">
                                  <p:stCondLst>
                                    <p:cond delay="0"/>
                                  </p:stCondLst>
                                  <p:childTnLst>
                                    <p:set>
                                      <p:cBhvr>
                                        <p:cTn id="70" dur="1" fill="hold">
                                          <p:stCondLst>
                                            <p:cond delay="0"/>
                                          </p:stCondLst>
                                        </p:cTn>
                                        <p:tgtEl>
                                          <p:spTgt spid="62"/>
                                        </p:tgtEl>
                                        <p:attrNameLst>
                                          <p:attrName>style.visibility</p:attrName>
                                        </p:attrNameLst>
                                      </p:cBhvr>
                                      <p:to>
                                        <p:strVal val="visible"/>
                                      </p:to>
                                    </p:set>
                                    <p:anim calcmode="lin" valueType="num">
                                      <p:cBhvr additive="base">
                                        <p:cTn id="71" dur="500"/>
                                        <p:tgtEl>
                                          <p:spTgt spid="62"/>
                                        </p:tgtEl>
                                        <p:attrNameLst>
                                          <p:attrName>ppt_y</p:attrName>
                                        </p:attrNameLst>
                                      </p:cBhvr>
                                      <p:tavLst>
                                        <p:tav tm="0">
                                          <p:val>
                                            <p:strVal val="#ppt_y+#ppt_h*1.125000"/>
                                          </p:val>
                                        </p:tav>
                                        <p:tav tm="100000">
                                          <p:val>
                                            <p:strVal val="#ppt_y"/>
                                          </p:val>
                                        </p:tav>
                                      </p:tavLst>
                                    </p:anim>
                                    <p:animEffect transition="in" filter="wipe(up)">
                                      <p:cBhvr>
                                        <p:cTn id="72" dur="500"/>
                                        <p:tgtEl>
                                          <p:spTgt spid="62"/>
                                        </p:tgtEl>
                                      </p:cBhvr>
                                    </p:animEffect>
                                  </p:childTnLst>
                                </p:cTn>
                              </p:par>
                              <p:par>
                                <p:cTn id="73" presetID="12" presetClass="entr" presetSubtype="4" fill="hold" nodeType="withEffect">
                                  <p:stCondLst>
                                    <p:cond delay="0"/>
                                  </p:stCondLst>
                                  <p:childTnLst>
                                    <p:set>
                                      <p:cBhvr>
                                        <p:cTn id="74" dur="1" fill="hold">
                                          <p:stCondLst>
                                            <p:cond delay="0"/>
                                          </p:stCondLst>
                                        </p:cTn>
                                        <p:tgtEl>
                                          <p:spTgt spid="111"/>
                                        </p:tgtEl>
                                        <p:attrNameLst>
                                          <p:attrName>style.visibility</p:attrName>
                                        </p:attrNameLst>
                                      </p:cBhvr>
                                      <p:to>
                                        <p:strVal val="visible"/>
                                      </p:to>
                                    </p:set>
                                    <p:anim calcmode="lin" valueType="num">
                                      <p:cBhvr additive="base">
                                        <p:cTn id="75" dur="500"/>
                                        <p:tgtEl>
                                          <p:spTgt spid="111"/>
                                        </p:tgtEl>
                                        <p:attrNameLst>
                                          <p:attrName>ppt_y</p:attrName>
                                        </p:attrNameLst>
                                      </p:cBhvr>
                                      <p:tavLst>
                                        <p:tav tm="0">
                                          <p:val>
                                            <p:strVal val="#ppt_y+#ppt_h*1.125000"/>
                                          </p:val>
                                        </p:tav>
                                        <p:tav tm="100000">
                                          <p:val>
                                            <p:strVal val="#ppt_y"/>
                                          </p:val>
                                        </p:tav>
                                      </p:tavLst>
                                    </p:anim>
                                    <p:animEffect transition="in" filter="wipe(up)">
                                      <p:cBhvr>
                                        <p:cTn id="76"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bldLvl="0" animBg="1"/>
      <p:bldP spid="88" grpId="0" bldLvl="0" animBg="1"/>
      <p:bldP spid="89" grpId="0" bldLvl="0" animBg="1"/>
      <p:bldP spid="10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7" name="组合 36"/>
          <p:cNvGrpSpPr/>
          <p:nvPr/>
        </p:nvGrpSpPr>
        <p:grpSpPr bwMode="auto">
          <a:xfrm>
            <a:off x="1568277" y="4089250"/>
            <a:ext cx="1584325" cy="1584325"/>
            <a:chOff x="971600" y="1059582"/>
            <a:chExt cx="1584176" cy="1584176"/>
          </a:xfrm>
        </p:grpSpPr>
        <p:sp>
          <p:nvSpPr>
            <p:cNvPr id="38" name="矩形 1"/>
            <p:cNvSpPr>
              <a:spLocks noChangeArrowheads="1"/>
            </p:cNvSpPr>
            <p:nvPr/>
          </p:nvSpPr>
          <p:spPr bwMode="auto">
            <a:xfrm>
              <a:off x="971600" y="1059582"/>
              <a:ext cx="1584176" cy="1584176"/>
            </a:xfrm>
            <a:prstGeom prst="rect">
              <a:avLst/>
            </a:prstGeom>
            <a:solidFill>
              <a:schemeClr val="accent1"/>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39" name="直接连接符 4"/>
            <p:cNvCxnSpPr>
              <a:cxnSpLocks noChangeShapeType="1"/>
              <a:stCxn id="38" idx="1"/>
              <a:endCxn id="38" idx="3"/>
            </p:cNvCxnSpPr>
            <p:nvPr/>
          </p:nvCxnSpPr>
          <p:spPr bwMode="auto">
            <a:xfrm>
              <a:off x="971600" y="1851670"/>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sp>
        <p:nvSpPr>
          <p:cNvPr id="40" name="矩形 39"/>
          <p:cNvSpPr>
            <a:spLocks noChangeArrowheads="1"/>
          </p:cNvSpPr>
          <p:nvPr/>
        </p:nvSpPr>
        <p:spPr bwMode="auto">
          <a:xfrm>
            <a:off x="1568277" y="4089250"/>
            <a:ext cx="1584325" cy="792162"/>
          </a:xfrm>
          <a:prstGeom prst="rect">
            <a:avLst/>
          </a:prstGeom>
          <a:solidFill>
            <a:srgbClr val="FFC00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4" name="直接连接符 3"/>
          <p:cNvCxnSpPr/>
          <p:nvPr/>
        </p:nvCxnSpPr>
        <p:spPr>
          <a:xfrm>
            <a:off x="2360440" y="4089250"/>
            <a:ext cx="0" cy="158432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43" name="矩形 42"/>
          <p:cNvSpPr>
            <a:spLocks noChangeArrowheads="1"/>
          </p:cNvSpPr>
          <p:nvPr/>
        </p:nvSpPr>
        <p:spPr bwMode="auto">
          <a:xfrm>
            <a:off x="1568277" y="4881412"/>
            <a:ext cx="792162" cy="792162"/>
          </a:xfrm>
          <a:prstGeom prst="rect">
            <a:avLst/>
          </a:prstGeom>
          <a:solidFill>
            <a:srgbClr val="00B05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grpSp>
        <p:nvGrpSpPr>
          <p:cNvPr id="46" name="组合 45"/>
          <p:cNvGrpSpPr/>
          <p:nvPr/>
        </p:nvGrpSpPr>
        <p:grpSpPr bwMode="auto">
          <a:xfrm>
            <a:off x="6413327" y="4135268"/>
            <a:ext cx="1584325" cy="1584325"/>
            <a:chOff x="971600" y="1059582"/>
            <a:chExt cx="1584176" cy="1584176"/>
          </a:xfrm>
        </p:grpSpPr>
        <p:sp>
          <p:nvSpPr>
            <p:cNvPr id="47" name="矩形 1"/>
            <p:cNvSpPr>
              <a:spLocks noChangeArrowheads="1"/>
            </p:cNvSpPr>
            <p:nvPr/>
          </p:nvSpPr>
          <p:spPr bwMode="auto">
            <a:xfrm>
              <a:off x="971600" y="1059582"/>
              <a:ext cx="1584176" cy="1584176"/>
            </a:xfrm>
            <a:prstGeom prst="rect">
              <a:avLst/>
            </a:prstGeom>
            <a:solidFill>
              <a:schemeClr val="accent1"/>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48" name="直接连接符 4"/>
            <p:cNvCxnSpPr>
              <a:cxnSpLocks noChangeShapeType="1"/>
              <a:stCxn id="47" idx="1"/>
              <a:endCxn id="47" idx="3"/>
            </p:cNvCxnSpPr>
            <p:nvPr/>
          </p:nvCxnSpPr>
          <p:spPr bwMode="auto">
            <a:xfrm>
              <a:off x="971600" y="1851670"/>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sp>
        <p:nvSpPr>
          <p:cNvPr id="49" name="矩形 48"/>
          <p:cNvSpPr>
            <a:spLocks noChangeArrowheads="1"/>
          </p:cNvSpPr>
          <p:nvPr/>
        </p:nvSpPr>
        <p:spPr bwMode="auto">
          <a:xfrm>
            <a:off x="6413327" y="4135268"/>
            <a:ext cx="1584325" cy="792162"/>
          </a:xfrm>
          <a:prstGeom prst="rect">
            <a:avLst/>
          </a:prstGeom>
          <a:solidFill>
            <a:srgbClr val="FFC00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50" name="直接连接符 49"/>
          <p:cNvCxnSpPr>
            <a:stCxn id="49" idx="0"/>
          </p:cNvCxnSpPr>
          <p:nvPr/>
        </p:nvCxnSpPr>
        <p:spPr>
          <a:xfrm>
            <a:off x="7205490" y="4135268"/>
            <a:ext cx="0" cy="158432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1" name="矩形 50"/>
          <p:cNvSpPr>
            <a:spLocks noChangeArrowheads="1"/>
          </p:cNvSpPr>
          <p:nvPr/>
        </p:nvSpPr>
        <p:spPr bwMode="auto">
          <a:xfrm>
            <a:off x="6413327" y="4927430"/>
            <a:ext cx="792162" cy="792162"/>
          </a:xfrm>
          <a:prstGeom prst="rect">
            <a:avLst/>
          </a:prstGeom>
          <a:solidFill>
            <a:srgbClr val="00B05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52" name="直接连接符 51"/>
          <p:cNvCxnSpPr/>
          <p:nvPr/>
        </p:nvCxnSpPr>
        <p:spPr>
          <a:xfrm>
            <a:off x="6397450" y="4135267"/>
            <a:ext cx="1584327" cy="158432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flipH="1">
            <a:off x="6413323" y="4149249"/>
            <a:ext cx="1584328" cy="157034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59" name="直角三角形 58"/>
          <p:cNvSpPr>
            <a:spLocks noChangeArrowheads="1"/>
          </p:cNvSpPr>
          <p:nvPr/>
        </p:nvSpPr>
        <p:spPr bwMode="auto">
          <a:xfrm>
            <a:off x="7205490" y="4918545"/>
            <a:ext cx="792162" cy="792162"/>
          </a:xfrm>
          <a:prstGeom prst="rtTriangle">
            <a:avLst/>
          </a:prstGeom>
          <a:solidFill>
            <a:srgbClr val="DE1A37"/>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grpSp>
        <p:nvGrpSpPr>
          <p:cNvPr id="74" name="组合 73"/>
          <p:cNvGrpSpPr/>
          <p:nvPr/>
        </p:nvGrpSpPr>
        <p:grpSpPr bwMode="auto">
          <a:xfrm>
            <a:off x="2148032" y="1301433"/>
            <a:ext cx="1584325" cy="1584325"/>
            <a:chOff x="971600" y="1059582"/>
            <a:chExt cx="1584176" cy="1584176"/>
          </a:xfrm>
        </p:grpSpPr>
        <p:sp>
          <p:nvSpPr>
            <p:cNvPr id="75" name="矩形 1"/>
            <p:cNvSpPr>
              <a:spLocks noChangeArrowheads="1"/>
            </p:cNvSpPr>
            <p:nvPr/>
          </p:nvSpPr>
          <p:spPr bwMode="auto">
            <a:xfrm>
              <a:off x="971600" y="1059582"/>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76" name="直接连接符 4"/>
            <p:cNvCxnSpPr>
              <a:cxnSpLocks noChangeShapeType="1"/>
              <a:stCxn id="75" idx="1"/>
              <a:endCxn id="75" idx="3"/>
            </p:cNvCxnSpPr>
            <p:nvPr/>
          </p:nvCxnSpPr>
          <p:spPr bwMode="auto">
            <a:xfrm>
              <a:off x="971600" y="1851670"/>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grpSp>
        <p:nvGrpSpPr>
          <p:cNvPr id="77" name="组合 76"/>
          <p:cNvGrpSpPr/>
          <p:nvPr/>
        </p:nvGrpSpPr>
        <p:grpSpPr bwMode="auto">
          <a:xfrm>
            <a:off x="4268932" y="1301433"/>
            <a:ext cx="1584325" cy="1584325"/>
            <a:chOff x="3203848" y="1059582"/>
            <a:chExt cx="1584176" cy="1584176"/>
          </a:xfrm>
        </p:grpSpPr>
        <p:sp>
          <p:nvSpPr>
            <p:cNvPr id="78" name="矩形 6"/>
            <p:cNvSpPr>
              <a:spLocks noChangeArrowheads="1"/>
            </p:cNvSpPr>
            <p:nvPr/>
          </p:nvSpPr>
          <p:spPr bwMode="auto">
            <a:xfrm>
              <a:off x="3203848" y="1059582"/>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79" name="直接连接符 7"/>
            <p:cNvCxnSpPr>
              <a:cxnSpLocks noChangeShapeType="1"/>
              <a:stCxn id="78" idx="1"/>
              <a:endCxn id="78" idx="3"/>
            </p:cNvCxnSpPr>
            <p:nvPr/>
          </p:nvCxnSpPr>
          <p:spPr bwMode="auto">
            <a:xfrm>
              <a:off x="3203848" y="1851670"/>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0" name="直接连接符 8"/>
            <p:cNvCxnSpPr>
              <a:cxnSpLocks noChangeShapeType="1"/>
              <a:stCxn id="78" idx="0"/>
              <a:endCxn id="78" idx="2"/>
            </p:cNvCxnSpPr>
            <p:nvPr/>
          </p:nvCxnSpPr>
          <p:spPr bwMode="auto">
            <a:xfrm>
              <a:off x="3995936" y="1059582"/>
              <a:ext cx="0"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grpSp>
        <p:nvGrpSpPr>
          <p:cNvPr id="81" name="组合 80"/>
          <p:cNvGrpSpPr/>
          <p:nvPr/>
        </p:nvGrpSpPr>
        <p:grpSpPr bwMode="auto">
          <a:xfrm>
            <a:off x="6389832" y="1301433"/>
            <a:ext cx="1584325" cy="1584325"/>
            <a:chOff x="6084168" y="1055390"/>
            <a:chExt cx="1584176" cy="1584176"/>
          </a:xfrm>
        </p:grpSpPr>
        <p:sp>
          <p:nvSpPr>
            <p:cNvPr id="82" name="矩形 25"/>
            <p:cNvSpPr>
              <a:spLocks noChangeArrowheads="1"/>
            </p:cNvSpPr>
            <p:nvPr/>
          </p:nvSpPr>
          <p:spPr bwMode="auto">
            <a:xfrm>
              <a:off x="6084168" y="1055390"/>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83" name="直接连接符 26"/>
            <p:cNvCxnSpPr>
              <a:cxnSpLocks noChangeShapeType="1"/>
              <a:stCxn id="82" idx="1"/>
              <a:endCxn id="82" idx="3"/>
            </p:cNvCxnSpPr>
            <p:nvPr/>
          </p:nvCxnSpPr>
          <p:spPr bwMode="auto">
            <a:xfrm>
              <a:off x="6084168" y="1847478"/>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4" name="直接连接符 27"/>
            <p:cNvCxnSpPr>
              <a:cxnSpLocks noChangeShapeType="1"/>
              <a:stCxn id="82" idx="0"/>
              <a:endCxn id="82" idx="2"/>
            </p:cNvCxnSpPr>
            <p:nvPr/>
          </p:nvCxnSpPr>
          <p:spPr bwMode="auto">
            <a:xfrm>
              <a:off x="6876256" y="1055390"/>
              <a:ext cx="0"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5" name="直接连接符 28"/>
            <p:cNvCxnSpPr>
              <a:cxnSpLocks noChangeShapeType="1"/>
              <a:stCxn id="82" idx="0"/>
              <a:endCxn id="82" idx="2"/>
            </p:cNvCxnSpPr>
            <p:nvPr/>
          </p:nvCxnSpPr>
          <p:spPr bwMode="auto">
            <a:xfrm>
              <a:off x="6084168" y="1055390"/>
              <a:ext cx="1584176"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6" name="直接连接符 30"/>
            <p:cNvCxnSpPr>
              <a:cxnSpLocks noChangeShapeType="1"/>
              <a:stCxn id="82" idx="0"/>
              <a:endCxn id="82" idx="2"/>
            </p:cNvCxnSpPr>
            <p:nvPr/>
          </p:nvCxnSpPr>
          <p:spPr bwMode="auto">
            <a:xfrm flipH="1">
              <a:off x="6084168" y="1055390"/>
              <a:ext cx="1584176"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sp>
        <p:nvSpPr>
          <p:cNvPr id="87" name="矩形 86"/>
          <p:cNvSpPr>
            <a:spLocks noChangeArrowheads="1"/>
          </p:cNvSpPr>
          <p:nvPr/>
        </p:nvSpPr>
        <p:spPr bwMode="auto">
          <a:xfrm>
            <a:off x="2148032" y="1301433"/>
            <a:ext cx="1584325" cy="792162"/>
          </a:xfrm>
          <a:prstGeom prst="rect">
            <a:avLst/>
          </a:prstGeom>
          <a:solidFill>
            <a:srgbClr val="FFC00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88" name="矩形 87"/>
          <p:cNvSpPr>
            <a:spLocks noChangeArrowheads="1"/>
          </p:cNvSpPr>
          <p:nvPr/>
        </p:nvSpPr>
        <p:spPr bwMode="auto">
          <a:xfrm>
            <a:off x="4268932" y="1301433"/>
            <a:ext cx="792162" cy="792162"/>
          </a:xfrm>
          <a:prstGeom prst="rect">
            <a:avLst/>
          </a:prstGeom>
          <a:solidFill>
            <a:srgbClr val="00B05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89" name="直角三角形 88"/>
          <p:cNvSpPr>
            <a:spLocks noChangeArrowheads="1"/>
          </p:cNvSpPr>
          <p:nvPr/>
        </p:nvSpPr>
        <p:spPr bwMode="auto">
          <a:xfrm>
            <a:off x="6389832" y="1301433"/>
            <a:ext cx="792162" cy="792162"/>
          </a:xfrm>
          <a:prstGeom prst="rtTriangle">
            <a:avLst/>
          </a:prstGeom>
          <a:solidFill>
            <a:schemeClr val="accent6">
              <a:lumMod val="75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grpSp>
        <p:nvGrpSpPr>
          <p:cNvPr id="94" name="组合 93"/>
          <p:cNvGrpSpPr/>
          <p:nvPr/>
        </p:nvGrpSpPr>
        <p:grpSpPr bwMode="auto">
          <a:xfrm>
            <a:off x="8480222" y="1308882"/>
            <a:ext cx="1584326" cy="1584326"/>
            <a:chOff x="6084168" y="1055390"/>
            <a:chExt cx="1584177" cy="1584177"/>
          </a:xfrm>
        </p:grpSpPr>
        <p:sp>
          <p:nvSpPr>
            <p:cNvPr id="95" name="矩形 44"/>
            <p:cNvSpPr>
              <a:spLocks noChangeArrowheads="1"/>
            </p:cNvSpPr>
            <p:nvPr/>
          </p:nvSpPr>
          <p:spPr bwMode="auto">
            <a:xfrm>
              <a:off x="6084168" y="1055390"/>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99" name="直接连接符 48"/>
            <p:cNvCxnSpPr>
              <a:cxnSpLocks noChangeShapeType="1"/>
            </p:cNvCxnSpPr>
            <p:nvPr/>
          </p:nvCxnSpPr>
          <p:spPr bwMode="auto">
            <a:xfrm>
              <a:off x="6875265" y="1055391"/>
              <a:ext cx="0"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90" name="直接连接符 48"/>
            <p:cNvCxnSpPr>
              <a:cxnSpLocks noChangeShapeType="1"/>
            </p:cNvCxnSpPr>
            <p:nvPr/>
          </p:nvCxnSpPr>
          <p:spPr bwMode="auto">
            <a:xfrm>
              <a:off x="6152300" y="1119521"/>
              <a:ext cx="1516045" cy="1512597"/>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91" name="直接连接符 48"/>
            <p:cNvCxnSpPr>
              <a:cxnSpLocks noChangeShapeType="1"/>
            </p:cNvCxnSpPr>
            <p:nvPr/>
          </p:nvCxnSpPr>
          <p:spPr bwMode="auto">
            <a:xfrm flipV="1">
              <a:off x="6084961" y="1063484"/>
              <a:ext cx="1583384" cy="1568633"/>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92" name="直接连接符 48"/>
            <p:cNvCxnSpPr>
              <a:cxnSpLocks noChangeShapeType="1"/>
              <a:stCxn id="95" idx="1"/>
              <a:endCxn id="95" idx="3"/>
            </p:cNvCxnSpPr>
            <p:nvPr/>
          </p:nvCxnSpPr>
          <p:spPr bwMode="auto">
            <a:xfrm>
              <a:off x="6084168" y="1847478"/>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cxnSp>
        <p:nvCxnSpPr>
          <p:cNvPr id="100" name="直接连接符 99"/>
          <p:cNvCxnSpPr>
            <a:cxnSpLocks noChangeShapeType="1"/>
          </p:cNvCxnSpPr>
          <p:nvPr/>
        </p:nvCxnSpPr>
        <p:spPr bwMode="auto">
          <a:xfrm flipH="1">
            <a:off x="8480222" y="1316977"/>
            <a:ext cx="792163" cy="792162"/>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101" name="直接连接符 100"/>
          <p:cNvCxnSpPr>
            <a:cxnSpLocks noChangeShapeType="1"/>
          </p:cNvCxnSpPr>
          <p:nvPr/>
        </p:nvCxnSpPr>
        <p:spPr bwMode="auto">
          <a:xfrm flipH="1">
            <a:off x="9272385" y="2109139"/>
            <a:ext cx="792162" cy="792163"/>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102" name="直接连接符 101"/>
          <p:cNvCxnSpPr>
            <a:cxnSpLocks noChangeShapeType="1"/>
          </p:cNvCxnSpPr>
          <p:nvPr/>
        </p:nvCxnSpPr>
        <p:spPr bwMode="auto">
          <a:xfrm>
            <a:off x="9272385" y="1316977"/>
            <a:ext cx="792162" cy="792162"/>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103" name="直接连接符 102"/>
          <p:cNvCxnSpPr>
            <a:cxnSpLocks noChangeShapeType="1"/>
          </p:cNvCxnSpPr>
          <p:nvPr/>
        </p:nvCxnSpPr>
        <p:spPr bwMode="auto">
          <a:xfrm>
            <a:off x="8480222" y="2109139"/>
            <a:ext cx="792163" cy="792163"/>
          </a:xfrm>
          <a:prstGeom prst="line">
            <a:avLst/>
          </a:prstGeom>
          <a:noFill/>
          <a:ln w="9525">
            <a:solidFill>
              <a:schemeClr val="tx1"/>
            </a:solidFill>
            <a:round/>
          </a:ln>
          <a:extLst>
            <a:ext uri="{909E8E84-426E-40DD-AFC4-6F175D3DCCD1}">
              <a14:hiddenFill xmlns:a14="http://schemas.microsoft.com/office/drawing/2010/main">
                <a:noFill/>
              </a14:hiddenFill>
            </a:ext>
          </a:extLst>
        </p:spPr>
      </p:cxnSp>
      <p:sp>
        <p:nvSpPr>
          <p:cNvPr id="104" name="直角三角形 6164"/>
          <p:cNvSpPr>
            <a:spLocks noChangeArrowheads="1"/>
          </p:cNvSpPr>
          <p:nvPr/>
        </p:nvSpPr>
        <p:spPr bwMode="auto">
          <a:xfrm rot="13528806">
            <a:off x="8200028" y="1433659"/>
            <a:ext cx="561975" cy="557212"/>
          </a:xfrm>
          <a:prstGeom prst="rtTriangle">
            <a:avLst/>
          </a:prstGeom>
          <a:solidFill>
            <a:schemeClr val="accent2">
              <a:lumMod val="75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grpSp>
        <p:nvGrpSpPr>
          <p:cNvPr id="5" name="Group 6"/>
          <p:cNvGrpSpPr/>
          <p:nvPr/>
        </p:nvGrpSpPr>
        <p:grpSpPr>
          <a:xfrm>
            <a:off x="2747645" y="3039110"/>
            <a:ext cx="576580" cy="717834"/>
            <a:chOff x="4876" y="2840"/>
            <a:chExt cx="363" cy="449"/>
          </a:xfrm>
        </p:grpSpPr>
        <p:sp>
          <p:nvSpPr>
            <p:cNvPr id="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42" name="Group 6"/>
          <p:cNvGrpSpPr/>
          <p:nvPr/>
        </p:nvGrpSpPr>
        <p:grpSpPr>
          <a:xfrm>
            <a:off x="4873625" y="3037840"/>
            <a:ext cx="576580" cy="717834"/>
            <a:chOff x="4876" y="2840"/>
            <a:chExt cx="363" cy="449"/>
          </a:xfrm>
        </p:grpSpPr>
        <p:sp>
          <p:nvSpPr>
            <p:cNvPr id="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4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45" name="Group 6"/>
          <p:cNvGrpSpPr/>
          <p:nvPr/>
        </p:nvGrpSpPr>
        <p:grpSpPr>
          <a:xfrm>
            <a:off x="6992620" y="3017520"/>
            <a:ext cx="576580" cy="717834"/>
            <a:chOff x="4876" y="2840"/>
            <a:chExt cx="363" cy="449"/>
          </a:xfrm>
        </p:grpSpPr>
        <p:sp>
          <p:nvSpPr>
            <p:cNvPr id="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0" name="Group 6"/>
          <p:cNvGrpSpPr/>
          <p:nvPr/>
        </p:nvGrpSpPr>
        <p:grpSpPr>
          <a:xfrm>
            <a:off x="8986520" y="3021965"/>
            <a:ext cx="576580" cy="717834"/>
            <a:chOff x="4876" y="2840"/>
            <a:chExt cx="363" cy="449"/>
          </a:xfrm>
        </p:grpSpPr>
        <p:sp>
          <p:nvSpPr>
            <p:cNvPr id="1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12"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62" name="组合 61"/>
          <p:cNvGrpSpPr/>
          <p:nvPr/>
        </p:nvGrpSpPr>
        <p:grpSpPr>
          <a:xfrm>
            <a:off x="3696970" y="4586605"/>
            <a:ext cx="1426845" cy="717550"/>
            <a:chOff x="3383" y="8052"/>
            <a:chExt cx="2247" cy="1130"/>
          </a:xfrm>
        </p:grpSpPr>
        <p:grpSp>
          <p:nvGrpSpPr>
            <p:cNvPr id="60" name="组合 59"/>
            <p:cNvGrpSpPr/>
            <p:nvPr/>
          </p:nvGrpSpPr>
          <p:grpSpPr>
            <a:xfrm>
              <a:off x="3383" y="8052"/>
              <a:ext cx="2006" cy="1130"/>
              <a:chOff x="3383" y="8052"/>
              <a:chExt cx="2006" cy="1130"/>
            </a:xfrm>
          </p:grpSpPr>
          <p:grpSp>
            <p:nvGrpSpPr>
              <p:cNvPr id="13" name="Group 6"/>
              <p:cNvGrpSpPr/>
              <p:nvPr/>
            </p:nvGrpSpPr>
            <p:grpSpPr>
              <a:xfrm>
                <a:off x="3383" y="8052"/>
                <a:ext cx="908" cy="1130"/>
                <a:chOff x="4876" y="2840"/>
                <a:chExt cx="363" cy="449"/>
              </a:xfrm>
            </p:grpSpPr>
            <p:sp>
              <p:nvSpPr>
                <p:cNvPr id="5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4" name="Group 6"/>
              <p:cNvGrpSpPr/>
              <p:nvPr/>
            </p:nvGrpSpPr>
            <p:grpSpPr>
              <a:xfrm>
                <a:off x="4481" y="8052"/>
                <a:ext cx="908" cy="1130"/>
                <a:chOff x="4876" y="2840"/>
                <a:chExt cx="363" cy="449"/>
              </a:xfrm>
            </p:grpSpPr>
            <p:sp>
              <p:nvSpPr>
                <p:cNvPr id="5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58"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5" name="文本框 14"/>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61" name="文本框 60"/>
            <p:cNvSpPr txBox="1"/>
            <p:nvPr/>
          </p:nvSpPr>
          <p:spPr>
            <a:xfrm>
              <a:off x="4978"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8286115" y="4605020"/>
            <a:ext cx="2172970" cy="717550"/>
            <a:chOff x="12257" y="7750"/>
            <a:chExt cx="3422" cy="1130"/>
          </a:xfrm>
        </p:grpSpPr>
        <p:sp>
          <p:nvSpPr>
            <p:cNvPr id="106" name="文本框 105"/>
            <p:cNvSpPr txBox="1"/>
            <p:nvPr/>
          </p:nvSpPr>
          <p:spPr>
            <a:xfrm>
              <a:off x="13886" y="78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12257" y="7750"/>
              <a:ext cx="3422" cy="1130"/>
              <a:chOff x="7816" y="8052"/>
              <a:chExt cx="3422" cy="1130"/>
            </a:xfrm>
          </p:grpSpPr>
          <p:grpSp>
            <p:nvGrpSpPr>
              <p:cNvPr id="63" name="组合 62"/>
              <p:cNvGrpSpPr/>
              <p:nvPr/>
            </p:nvGrpSpPr>
            <p:grpSpPr>
              <a:xfrm>
                <a:off x="7816" y="8052"/>
                <a:ext cx="3423" cy="1130"/>
                <a:chOff x="3383" y="8052"/>
                <a:chExt cx="3423" cy="1130"/>
              </a:xfrm>
            </p:grpSpPr>
            <p:grpSp>
              <p:nvGrpSpPr>
                <p:cNvPr id="64" name="组合 63"/>
                <p:cNvGrpSpPr/>
                <p:nvPr/>
              </p:nvGrpSpPr>
              <p:grpSpPr>
                <a:xfrm>
                  <a:off x="3383" y="8052"/>
                  <a:ext cx="2006" cy="1130"/>
                  <a:chOff x="3383" y="8052"/>
                  <a:chExt cx="2006" cy="1130"/>
                </a:xfrm>
              </p:grpSpPr>
              <p:grpSp>
                <p:nvGrpSpPr>
                  <p:cNvPr id="65" name="Group 6"/>
                  <p:cNvGrpSpPr/>
                  <p:nvPr/>
                </p:nvGrpSpPr>
                <p:grpSpPr>
                  <a:xfrm>
                    <a:off x="3383" y="8052"/>
                    <a:ext cx="908" cy="1130"/>
                    <a:chOff x="4876" y="2840"/>
                    <a:chExt cx="363" cy="449"/>
                  </a:xfrm>
                </p:grpSpPr>
                <p:sp>
                  <p:nvSpPr>
                    <p:cNvPr id="6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68" name="Group 6"/>
                  <p:cNvGrpSpPr/>
                  <p:nvPr/>
                </p:nvGrpSpPr>
                <p:grpSpPr>
                  <a:xfrm>
                    <a:off x="4481" y="8052"/>
                    <a:ext cx="908" cy="1130"/>
                    <a:chOff x="4876" y="2840"/>
                    <a:chExt cx="363" cy="449"/>
                  </a:xfrm>
                </p:grpSpPr>
                <p:sp>
                  <p:nvSpPr>
                    <p:cNvPr id="6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105" name="文本框 104"/>
                <p:cNvSpPr txBox="1"/>
                <p:nvPr/>
              </p:nvSpPr>
              <p:spPr>
                <a:xfrm>
                  <a:off x="6153"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107" name="Group 6"/>
              <p:cNvGrpSpPr/>
              <p:nvPr/>
            </p:nvGrpSpPr>
            <p:grpSpPr>
              <a:xfrm>
                <a:off x="10063" y="8052"/>
                <a:ext cx="908" cy="1130"/>
                <a:chOff x="4876" y="2840"/>
                <a:chExt cx="363" cy="449"/>
              </a:xfrm>
            </p:grpSpPr>
            <p:sp>
              <p:nvSpPr>
                <p:cNvPr id="10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0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grpSp>
        <p:nvGrpSpPr>
          <p:cNvPr id="3" name="Group 6"/>
          <p:cNvGrpSpPr/>
          <p:nvPr/>
        </p:nvGrpSpPr>
        <p:grpSpPr>
          <a:xfrm>
            <a:off x="5124450" y="4584065"/>
            <a:ext cx="576580" cy="717834"/>
            <a:chOff x="4876" y="2840"/>
            <a:chExt cx="363" cy="449"/>
          </a:xfrm>
        </p:grpSpPr>
        <p:sp>
          <p:nvSpPr>
            <p:cNvPr id="1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8" name="Group 6"/>
          <p:cNvGrpSpPr/>
          <p:nvPr/>
        </p:nvGrpSpPr>
        <p:grpSpPr>
          <a:xfrm>
            <a:off x="10459720" y="4605020"/>
            <a:ext cx="576580" cy="717834"/>
            <a:chOff x="4876" y="2840"/>
            <a:chExt cx="363" cy="449"/>
          </a:xfrm>
        </p:grpSpPr>
        <p:sp>
          <p:nvSpPr>
            <p:cNvPr id="1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2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21" name="文本框 20"/>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1"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wipe(down)">
                                      <p:cBhvr>
                                        <p:cTn id="22" dur="500"/>
                                        <p:tgtEl>
                                          <p:spTgt spid="43"/>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p:tgtEl>
                                          <p:spTgt spid="3"/>
                                        </p:tgtEl>
                                        <p:attrNameLst>
                                          <p:attrName>ppt_y</p:attrName>
                                        </p:attrNameLst>
                                      </p:cBhvr>
                                      <p:tavLst>
                                        <p:tav tm="0">
                                          <p:val>
                                            <p:strVal val="#ppt_y+#ppt_h*1.125000"/>
                                          </p:val>
                                        </p:tav>
                                        <p:tav tm="100000">
                                          <p:val>
                                            <p:strVal val="#ppt_y"/>
                                          </p:val>
                                        </p:tav>
                                      </p:tavLst>
                                    </p:anim>
                                    <p:animEffect transition="in" filter="wipe(up)">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500"/>
                                        <p:tgtEl>
                                          <p:spTgt spid="4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down)">
                                      <p:cBhvr>
                                        <p:cTn id="38" dur="500"/>
                                        <p:tgtEl>
                                          <p:spTgt spid="49"/>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down)">
                                      <p:cBhvr>
                                        <p:cTn id="43" dur="500"/>
                                        <p:tgtEl>
                                          <p:spTgt spid="5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wipe(down)">
                                      <p:cBhvr>
                                        <p:cTn id="48" dur="500"/>
                                        <p:tgtEl>
                                          <p:spTgt spid="51"/>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wipe(down)">
                                      <p:cBhvr>
                                        <p:cTn id="53" dur="500"/>
                                        <p:tgtEl>
                                          <p:spTgt spid="52"/>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56"/>
                                        </p:tgtEl>
                                        <p:attrNameLst>
                                          <p:attrName>style.visibility</p:attrName>
                                        </p:attrNameLst>
                                      </p:cBhvr>
                                      <p:to>
                                        <p:strVal val="visible"/>
                                      </p:to>
                                    </p:set>
                                    <p:animEffect transition="in" filter="wipe(down)">
                                      <p:cBhvr>
                                        <p:cTn id="58" dur="500"/>
                                        <p:tgtEl>
                                          <p:spTgt spid="5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down)">
                                      <p:cBhvr>
                                        <p:cTn id="63" dur="500"/>
                                        <p:tgtEl>
                                          <p:spTgt spid="59"/>
                                        </p:tgtEl>
                                      </p:cBhvr>
                                    </p:animEffect>
                                  </p:childTnLst>
                                </p:cTn>
                              </p:par>
                            </p:childTnLst>
                          </p:cTn>
                        </p:par>
                      </p:childTnLst>
                    </p:cTn>
                  </p:par>
                  <p:par>
                    <p:cTn id="64" fill="hold">
                      <p:stCondLst>
                        <p:cond delay="indefinite"/>
                      </p:stCondLst>
                      <p:childTnLst>
                        <p:par>
                          <p:cTn id="65" fill="hold">
                            <p:stCondLst>
                              <p:cond delay="0"/>
                            </p:stCondLst>
                            <p:childTnLst>
                              <p:par>
                                <p:cTn id="66" presetID="12" presetClass="entr" presetSubtype="4" fill="hold" nodeType="click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additive="base">
                                        <p:cTn id="68" dur="500"/>
                                        <p:tgtEl>
                                          <p:spTgt spid="18"/>
                                        </p:tgtEl>
                                        <p:attrNameLst>
                                          <p:attrName>ppt_y</p:attrName>
                                        </p:attrNameLst>
                                      </p:cBhvr>
                                      <p:tavLst>
                                        <p:tav tm="0">
                                          <p:val>
                                            <p:strVal val="#ppt_y+#ppt_h*1.125000"/>
                                          </p:val>
                                        </p:tav>
                                        <p:tav tm="100000">
                                          <p:val>
                                            <p:strVal val="#ppt_y"/>
                                          </p:val>
                                        </p:tav>
                                      </p:tavLst>
                                    </p:anim>
                                    <p:animEffect transition="in" filter="wipe(up)">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9" grpId="0" bldLvl="0" animBg="1"/>
      <p:bldP spid="51" grpId="0" bldLvl="0" animBg="1"/>
      <p:bldP spid="59" grpId="0" bldLvl="0" animBg="1"/>
      <p:bldP spid="40"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74" name="组合 73"/>
          <p:cNvGrpSpPr/>
          <p:nvPr/>
        </p:nvGrpSpPr>
        <p:grpSpPr bwMode="auto">
          <a:xfrm>
            <a:off x="2148032" y="1301433"/>
            <a:ext cx="1584325" cy="1584325"/>
            <a:chOff x="971600" y="1059582"/>
            <a:chExt cx="1584176" cy="1584176"/>
          </a:xfrm>
        </p:grpSpPr>
        <p:sp>
          <p:nvSpPr>
            <p:cNvPr id="75" name="矩形 1"/>
            <p:cNvSpPr>
              <a:spLocks noChangeArrowheads="1"/>
            </p:cNvSpPr>
            <p:nvPr/>
          </p:nvSpPr>
          <p:spPr bwMode="auto">
            <a:xfrm>
              <a:off x="971600" y="1059582"/>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76" name="直接连接符 4"/>
            <p:cNvCxnSpPr>
              <a:cxnSpLocks noChangeShapeType="1"/>
              <a:stCxn id="75" idx="1"/>
              <a:endCxn id="75" idx="3"/>
            </p:cNvCxnSpPr>
            <p:nvPr/>
          </p:nvCxnSpPr>
          <p:spPr bwMode="auto">
            <a:xfrm>
              <a:off x="971600" y="1851670"/>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grpSp>
        <p:nvGrpSpPr>
          <p:cNvPr id="77" name="组合 76"/>
          <p:cNvGrpSpPr/>
          <p:nvPr/>
        </p:nvGrpSpPr>
        <p:grpSpPr bwMode="auto">
          <a:xfrm>
            <a:off x="4268932" y="1301433"/>
            <a:ext cx="1584325" cy="1584325"/>
            <a:chOff x="3203848" y="1059582"/>
            <a:chExt cx="1584176" cy="1584176"/>
          </a:xfrm>
        </p:grpSpPr>
        <p:sp>
          <p:nvSpPr>
            <p:cNvPr id="78" name="矩形 6"/>
            <p:cNvSpPr>
              <a:spLocks noChangeArrowheads="1"/>
            </p:cNvSpPr>
            <p:nvPr/>
          </p:nvSpPr>
          <p:spPr bwMode="auto">
            <a:xfrm>
              <a:off x="3203848" y="1059582"/>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79" name="直接连接符 7"/>
            <p:cNvCxnSpPr>
              <a:cxnSpLocks noChangeShapeType="1"/>
              <a:stCxn id="78" idx="1"/>
              <a:endCxn id="78" idx="3"/>
            </p:cNvCxnSpPr>
            <p:nvPr/>
          </p:nvCxnSpPr>
          <p:spPr bwMode="auto">
            <a:xfrm>
              <a:off x="3203848" y="1851670"/>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0" name="直接连接符 8"/>
            <p:cNvCxnSpPr>
              <a:cxnSpLocks noChangeShapeType="1"/>
              <a:stCxn id="78" idx="0"/>
              <a:endCxn id="78" idx="2"/>
            </p:cNvCxnSpPr>
            <p:nvPr/>
          </p:nvCxnSpPr>
          <p:spPr bwMode="auto">
            <a:xfrm>
              <a:off x="3995936" y="1059582"/>
              <a:ext cx="0"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grpSp>
        <p:nvGrpSpPr>
          <p:cNvPr id="81" name="组合 80"/>
          <p:cNvGrpSpPr/>
          <p:nvPr/>
        </p:nvGrpSpPr>
        <p:grpSpPr bwMode="auto">
          <a:xfrm>
            <a:off x="6389832" y="1301433"/>
            <a:ext cx="1584325" cy="1584325"/>
            <a:chOff x="6084168" y="1055390"/>
            <a:chExt cx="1584176" cy="1584176"/>
          </a:xfrm>
        </p:grpSpPr>
        <p:sp>
          <p:nvSpPr>
            <p:cNvPr id="82" name="矩形 25"/>
            <p:cNvSpPr>
              <a:spLocks noChangeArrowheads="1"/>
            </p:cNvSpPr>
            <p:nvPr/>
          </p:nvSpPr>
          <p:spPr bwMode="auto">
            <a:xfrm>
              <a:off x="6084168" y="1055390"/>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83" name="直接连接符 26"/>
            <p:cNvCxnSpPr>
              <a:cxnSpLocks noChangeShapeType="1"/>
              <a:stCxn id="82" idx="1"/>
              <a:endCxn id="82" idx="3"/>
            </p:cNvCxnSpPr>
            <p:nvPr/>
          </p:nvCxnSpPr>
          <p:spPr bwMode="auto">
            <a:xfrm>
              <a:off x="6084168" y="1847478"/>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4" name="直接连接符 27"/>
            <p:cNvCxnSpPr>
              <a:cxnSpLocks noChangeShapeType="1"/>
              <a:stCxn id="82" idx="0"/>
              <a:endCxn id="82" idx="2"/>
            </p:cNvCxnSpPr>
            <p:nvPr/>
          </p:nvCxnSpPr>
          <p:spPr bwMode="auto">
            <a:xfrm>
              <a:off x="6876256" y="1055390"/>
              <a:ext cx="0"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5" name="直接连接符 28"/>
            <p:cNvCxnSpPr>
              <a:cxnSpLocks noChangeShapeType="1"/>
              <a:stCxn id="82" idx="0"/>
              <a:endCxn id="82" idx="2"/>
            </p:cNvCxnSpPr>
            <p:nvPr/>
          </p:nvCxnSpPr>
          <p:spPr bwMode="auto">
            <a:xfrm>
              <a:off x="6084168" y="1055390"/>
              <a:ext cx="1584176"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6" name="直接连接符 30"/>
            <p:cNvCxnSpPr>
              <a:cxnSpLocks noChangeShapeType="1"/>
              <a:stCxn id="82" idx="0"/>
              <a:endCxn id="82" idx="2"/>
            </p:cNvCxnSpPr>
            <p:nvPr/>
          </p:nvCxnSpPr>
          <p:spPr bwMode="auto">
            <a:xfrm flipH="1">
              <a:off x="6084168" y="1055390"/>
              <a:ext cx="1584176"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sp>
        <p:nvSpPr>
          <p:cNvPr id="87" name="矩形 86"/>
          <p:cNvSpPr>
            <a:spLocks noChangeArrowheads="1"/>
          </p:cNvSpPr>
          <p:nvPr/>
        </p:nvSpPr>
        <p:spPr bwMode="auto">
          <a:xfrm>
            <a:off x="2148032" y="1301433"/>
            <a:ext cx="1584325" cy="792162"/>
          </a:xfrm>
          <a:prstGeom prst="rect">
            <a:avLst/>
          </a:prstGeom>
          <a:solidFill>
            <a:srgbClr val="FFC00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88" name="矩形 87"/>
          <p:cNvSpPr>
            <a:spLocks noChangeArrowheads="1"/>
          </p:cNvSpPr>
          <p:nvPr/>
        </p:nvSpPr>
        <p:spPr bwMode="auto">
          <a:xfrm>
            <a:off x="4268932" y="1301433"/>
            <a:ext cx="792162" cy="792162"/>
          </a:xfrm>
          <a:prstGeom prst="rect">
            <a:avLst/>
          </a:prstGeom>
          <a:solidFill>
            <a:srgbClr val="00B05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89" name="直角三角形 88"/>
          <p:cNvSpPr>
            <a:spLocks noChangeArrowheads="1"/>
          </p:cNvSpPr>
          <p:nvPr/>
        </p:nvSpPr>
        <p:spPr bwMode="auto">
          <a:xfrm>
            <a:off x="6389832" y="1301433"/>
            <a:ext cx="792162" cy="792162"/>
          </a:xfrm>
          <a:prstGeom prst="rtTriangle">
            <a:avLst/>
          </a:prstGeom>
          <a:solidFill>
            <a:schemeClr val="accent6">
              <a:lumMod val="75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grpSp>
        <p:nvGrpSpPr>
          <p:cNvPr id="94" name="组合 93"/>
          <p:cNvGrpSpPr/>
          <p:nvPr/>
        </p:nvGrpSpPr>
        <p:grpSpPr bwMode="auto">
          <a:xfrm>
            <a:off x="8480222" y="1308882"/>
            <a:ext cx="1584326" cy="1584326"/>
            <a:chOff x="6084168" y="1055390"/>
            <a:chExt cx="1584177" cy="1584177"/>
          </a:xfrm>
        </p:grpSpPr>
        <p:sp>
          <p:nvSpPr>
            <p:cNvPr id="95" name="矩形 44"/>
            <p:cNvSpPr>
              <a:spLocks noChangeArrowheads="1"/>
            </p:cNvSpPr>
            <p:nvPr/>
          </p:nvSpPr>
          <p:spPr bwMode="auto">
            <a:xfrm>
              <a:off x="6084168" y="1055390"/>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99" name="直接连接符 48"/>
            <p:cNvCxnSpPr>
              <a:cxnSpLocks noChangeShapeType="1"/>
            </p:cNvCxnSpPr>
            <p:nvPr/>
          </p:nvCxnSpPr>
          <p:spPr bwMode="auto">
            <a:xfrm>
              <a:off x="6875265" y="1055391"/>
              <a:ext cx="0"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90" name="直接连接符 48"/>
            <p:cNvCxnSpPr>
              <a:cxnSpLocks noChangeShapeType="1"/>
            </p:cNvCxnSpPr>
            <p:nvPr/>
          </p:nvCxnSpPr>
          <p:spPr bwMode="auto">
            <a:xfrm>
              <a:off x="6152300" y="1119521"/>
              <a:ext cx="1516045" cy="1512597"/>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91" name="直接连接符 48"/>
            <p:cNvCxnSpPr>
              <a:cxnSpLocks noChangeShapeType="1"/>
            </p:cNvCxnSpPr>
            <p:nvPr/>
          </p:nvCxnSpPr>
          <p:spPr bwMode="auto">
            <a:xfrm flipV="1">
              <a:off x="6084961" y="1063484"/>
              <a:ext cx="1583384" cy="1568633"/>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92" name="直接连接符 48"/>
            <p:cNvCxnSpPr>
              <a:cxnSpLocks noChangeShapeType="1"/>
              <a:stCxn id="95" idx="1"/>
              <a:endCxn id="95" idx="3"/>
            </p:cNvCxnSpPr>
            <p:nvPr/>
          </p:nvCxnSpPr>
          <p:spPr bwMode="auto">
            <a:xfrm>
              <a:off x="6084168" y="1847478"/>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cxnSp>
        <p:nvCxnSpPr>
          <p:cNvPr id="100" name="直接连接符 99"/>
          <p:cNvCxnSpPr>
            <a:cxnSpLocks noChangeShapeType="1"/>
          </p:cNvCxnSpPr>
          <p:nvPr/>
        </p:nvCxnSpPr>
        <p:spPr bwMode="auto">
          <a:xfrm flipH="1">
            <a:off x="8480222" y="1316977"/>
            <a:ext cx="792163" cy="792162"/>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101" name="直接连接符 100"/>
          <p:cNvCxnSpPr>
            <a:cxnSpLocks noChangeShapeType="1"/>
          </p:cNvCxnSpPr>
          <p:nvPr/>
        </p:nvCxnSpPr>
        <p:spPr bwMode="auto">
          <a:xfrm flipH="1">
            <a:off x="9272385" y="2109139"/>
            <a:ext cx="792162" cy="792163"/>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102" name="直接连接符 101"/>
          <p:cNvCxnSpPr>
            <a:cxnSpLocks noChangeShapeType="1"/>
          </p:cNvCxnSpPr>
          <p:nvPr/>
        </p:nvCxnSpPr>
        <p:spPr bwMode="auto">
          <a:xfrm>
            <a:off x="9272385" y="1316977"/>
            <a:ext cx="792162" cy="792162"/>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103" name="直接连接符 102"/>
          <p:cNvCxnSpPr>
            <a:cxnSpLocks noChangeShapeType="1"/>
          </p:cNvCxnSpPr>
          <p:nvPr/>
        </p:nvCxnSpPr>
        <p:spPr bwMode="auto">
          <a:xfrm>
            <a:off x="8480222" y="2109139"/>
            <a:ext cx="792163" cy="792163"/>
          </a:xfrm>
          <a:prstGeom prst="line">
            <a:avLst/>
          </a:prstGeom>
          <a:noFill/>
          <a:ln w="9525">
            <a:solidFill>
              <a:schemeClr val="tx1"/>
            </a:solidFill>
            <a:round/>
          </a:ln>
          <a:extLst>
            <a:ext uri="{909E8E84-426E-40DD-AFC4-6F175D3DCCD1}">
              <a14:hiddenFill xmlns:a14="http://schemas.microsoft.com/office/drawing/2010/main">
                <a:noFill/>
              </a14:hiddenFill>
            </a:ext>
          </a:extLst>
        </p:spPr>
      </p:cxnSp>
      <p:sp>
        <p:nvSpPr>
          <p:cNvPr id="104" name="直角三角形 6164"/>
          <p:cNvSpPr>
            <a:spLocks noChangeArrowheads="1"/>
          </p:cNvSpPr>
          <p:nvPr/>
        </p:nvSpPr>
        <p:spPr bwMode="auto">
          <a:xfrm rot="13528806">
            <a:off x="8200028" y="1433659"/>
            <a:ext cx="561975" cy="557212"/>
          </a:xfrm>
          <a:prstGeom prst="rtTriangle">
            <a:avLst/>
          </a:prstGeom>
          <a:solidFill>
            <a:schemeClr val="accent2">
              <a:lumMod val="75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grpSp>
        <p:nvGrpSpPr>
          <p:cNvPr id="5" name="Group 6"/>
          <p:cNvGrpSpPr/>
          <p:nvPr/>
        </p:nvGrpSpPr>
        <p:grpSpPr>
          <a:xfrm>
            <a:off x="2747645" y="3039110"/>
            <a:ext cx="576580" cy="717834"/>
            <a:chOff x="4876" y="2840"/>
            <a:chExt cx="363" cy="449"/>
          </a:xfrm>
        </p:grpSpPr>
        <p:sp>
          <p:nvSpPr>
            <p:cNvPr id="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42" name="Group 6"/>
          <p:cNvGrpSpPr/>
          <p:nvPr/>
        </p:nvGrpSpPr>
        <p:grpSpPr>
          <a:xfrm>
            <a:off x="4873625" y="3037840"/>
            <a:ext cx="576580" cy="717834"/>
            <a:chOff x="4876" y="2840"/>
            <a:chExt cx="363" cy="449"/>
          </a:xfrm>
        </p:grpSpPr>
        <p:sp>
          <p:nvSpPr>
            <p:cNvPr id="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4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45" name="Group 6"/>
          <p:cNvGrpSpPr/>
          <p:nvPr/>
        </p:nvGrpSpPr>
        <p:grpSpPr>
          <a:xfrm>
            <a:off x="6992620" y="3017520"/>
            <a:ext cx="576580" cy="717834"/>
            <a:chOff x="4876" y="2840"/>
            <a:chExt cx="363" cy="449"/>
          </a:xfrm>
        </p:grpSpPr>
        <p:sp>
          <p:nvSpPr>
            <p:cNvPr id="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0" name="Group 6"/>
          <p:cNvGrpSpPr/>
          <p:nvPr/>
        </p:nvGrpSpPr>
        <p:grpSpPr>
          <a:xfrm>
            <a:off x="8986520" y="3021965"/>
            <a:ext cx="576580" cy="717834"/>
            <a:chOff x="4876" y="2840"/>
            <a:chExt cx="363" cy="449"/>
          </a:xfrm>
        </p:grpSpPr>
        <p:sp>
          <p:nvSpPr>
            <p:cNvPr id="1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12"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15" name="组合 14"/>
          <p:cNvGrpSpPr/>
          <p:nvPr/>
        </p:nvGrpSpPr>
        <p:grpSpPr>
          <a:xfrm>
            <a:off x="4453890" y="4604385"/>
            <a:ext cx="2998470" cy="717550"/>
            <a:chOff x="7364" y="7401"/>
            <a:chExt cx="4722" cy="1130"/>
          </a:xfrm>
        </p:grpSpPr>
        <p:grpSp>
          <p:nvGrpSpPr>
            <p:cNvPr id="111" name="组合 110"/>
            <p:cNvGrpSpPr/>
            <p:nvPr/>
          </p:nvGrpSpPr>
          <p:grpSpPr>
            <a:xfrm>
              <a:off x="7364" y="7401"/>
              <a:ext cx="4723" cy="1130"/>
              <a:chOff x="12257" y="7750"/>
              <a:chExt cx="4723" cy="1130"/>
            </a:xfrm>
          </p:grpSpPr>
          <p:sp>
            <p:nvSpPr>
              <p:cNvPr id="106" name="文本框 105"/>
              <p:cNvSpPr txBox="1"/>
              <p:nvPr/>
            </p:nvSpPr>
            <p:spPr>
              <a:xfrm>
                <a:off x="13886" y="78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12257" y="7750"/>
                <a:ext cx="4723" cy="1130"/>
                <a:chOff x="7816" y="8052"/>
                <a:chExt cx="4723" cy="1130"/>
              </a:xfrm>
            </p:grpSpPr>
            <p:grpSp>
              <p:nvGrpSpPr>
                <p:cNvPr id="63" name="组合 62"/>
                <p:cNvGrpSpPr/>
                <p:nvPr/>
              </p:nvGrpSpPr>
              <p:grpSpPr>
                <a:xfrm>
                  <a:off x="7816" y="8052"/>
                  <a:ext cx="4723" cy="1130"/>
                  <a:chOff x="3383" y="8052"/>
                  <a:chExt cx="4723" cy="1130"/>
                </a:xfrm>
              </p:grpSpPr>
              <p:grpSp>
                <p:nvGrpSpPr>
                  <p:cNvPr id="64" name="组合 63"/>
                  <p:cNvGrpSpPr/>
                  <p:nvPr/>
                </p:nvGrpSpPr>
                <p:grpSpPr>
                  <a:xfrm>
                    <a:off x="3383" y="8052"/>
                    <a:ext cx="2006" cy="1130"/>
                    <a:chOff x="3383" y="8052"/>
                    <a:chExt cx="2006" cy="1130"/>
                  </a:xfrm>
                </p:grpSpPr>
                <p:grpSp>
                  <p:nvGrpSpPr>
                    <p:cNvPr id="65" name="Group 6"/>
                    <p:cNvGrpSpPr/>
                    <p:nvPr/>
                  </p:nvGrpSpPr>
                  <p:grpSpPr>
                    <a:xfrm>
                      <a:off x="3383" y="8052"/>
                      <a:ext cx="908" cy="1130"/>
                      <a:chOff x="4876" y="2840"/>
                      <a:chExt cx="363" cy="449"/>
                    </a:xfrm>
                  </p:grpSpPr>
                  <p:sp>
                    <p:nvSpPr>
                      <p:cNvPr id="6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68" name="Group 6"/>
                    <p:cNvGrpSpPr/>
                    <p:nvPr/>
                  </p:nvGrpSpPr>
                  <p:grpSpPr>
                    <a:xfrm>
                      <a:off x="4481" y="8052"/>
                      <a:ext cx="908" cy="1130"/>
                      <a:chOff x="4876" y="2840"/>
                      <a:chExt cx="363" cy="449"/>
                    </a:xfrm>
                  </p:grpSpPr>
                  <p:sp>
                    <p:nvSpPr>
                      <p:cNvPr id="6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105" name="文本框 104"/>
                  <p:cNvSpPr txBox="1"/>
                  <p:nvPr/>
                </p:nvSpPr>
                <p:spPr>
                  <a:xfrm>
                    <a:off x="7453"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107" name="Group 6"/>
                <p:cNvGrpSpPr/>
                <p:nvPr/>
              </p:nvGrpSpPr>
              <p:grpSpPr>
                <a:xfrm>
                  <a:off x="10063" y="8052"/>
                  <a:ext cx="908" cy="1130"/>
                  <a:chOff x="4876" y="2840"/>
                  <a:chExt cx="363" cy="449"/>
                </a:xfrm>
              </p:grpSpPr>
              <p:sp>
                <p:nvSpPr>
                  <p:cNvPr id="10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0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sp>
          <p:nvSpPr>
            <p:cNvPr id="3" name="文本框 2"/>
            <p:cNvSpPr txBox="1"/>
            <p:nvPr/>
          </p:nvSpPr>
          <p:spPr>
            <a:xfrm>
              <a:off x="10159" y="7504"/>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4" name="Group 6"/>
            <p:cNvGrpSpPr/>
            <p:nvPr/>
          </p:nvGrpSpPr>
          <p:grpSpPr>
            <a:xfrm>
              <a:off x="10672" y="7401"/>
              <a:ext cx="908" cy="1130"/>
              <a:chOff x="4876" y="2840"/>
              <a:chExt cx="363" cy="449"/>
            </a:xfrm>
          </p:grpSpPr>
          <p:sp>
            <p:nvSpPr>
              <p:cNvPr id="1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14"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sp>
        <p:nvSpPr>
          <p:cNvPr id="16" name="文本框 15"/>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9" name="组合 28"/>
          <p:cNvGrpSpPr/>
          <p:nvPr/>
        </p:nvGrpSpPr>
        <p:grpSpPr bwMode="auto">
          <a:xfrm>
            <a:off x="3090545" y="4126548"/>
            <a:ext cx="1584325" cy="1584325"/>
            <a:chOff x="1691680" y="2859782"/>
            <a:chExt cx="1584176" cy="1584176"/>
          </a:xfrm>
        </p:grpSpPr>
        <p:grpSp>
          <p:nvGrpSpPr>
            <p:cNvPr id="30" name="组合 28"/>
            <p:cNvGrpSpPr/>
            <p:nvPr/>
          </p:nvGrpSpPr>
          <p:grpSpPr bwMode="auto">
            <a:xfrm>
              <a:off x="1691680" y="2859782"/>
              <a:ext cx="1584176" cy="1584176"/>
              <a:chOff x="6084168" y="1055390"/>
              <a:chExt cx="1584176" cy="1584176"/>
            </a:xfrm>
          </p:grpSpPr>
          <p:sp>
            <p:nvSpPr>
              <p:cNvPr id="35" name="矩形 29"/>
              <p:cNvSpPr>
                <a:spLocks noChangeArrowheads="1"/>
              </p:cNvSpPr>
              <p:nvPr/>
            </p:nvSpPr>
            <p:spPr bwMode="auto">
              <a:xfrm>
                <a:off x="6084168" y="1055390"/>
                <a:ext cx="1584176" cy="1584176"/>
              </a:xfrm>
              <a:prstGeom prst="rect">
                <a:avLst/>
              </a:prstGeom>
              <a:solidFill>
                <a:srgbClr val="A0C0F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36" name="直接连接符 30"/>
              <p:cNvCxnSpPr>
                <a:cxnSpLocks noChangeShapeType="1"/>
                <a:stCxn id="35" idx="1"/>
                <a:endCxn id="35" idx="3"/>
              </p:cNvCxnSpPr>
              <p:nvPr/>
            </p:nvCxnSpPr>
            <p:spPr bwMode="auto">
              <a:xfrm>
                <a:off x="6084168" y="1847478"/>
                <a:ext cx="1584176" cy="0"/>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37" name="直接连接符 31"/>
              <p:cNvCxnSpPr>
                <a:cxnSpLocks noChangeShapeType="1"/>
                <a:stCxn id="35" idx="0"/>
                <a:endCxn id="35" idx="2"/>
              </p:cNvCxnSpPr>
              <p:nvPr/>
            </p:nvCxnSpPr>
            <p:spPr bwMode="auto">
              <a:xfrm>
                <a:off x="6876256" y="1055390"/>
                <a:ext cx="0" cy="1584176"/>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38" name="直接连接符 32"/>
              <p:cNvCxnSpPr>
                <a:cxnSpLocks noChangeShapeType="1"/>
                <a:stCxn id="35" idx="0"/>
                <a:endCxn id="35" idx="2"/>
              </p:cNvCxnSpPr>
              <p:nvPr/>
            </p:nvCxnSpPr>
            <p:spPr bwMode="auto">
              <a:xfrm>
                <a:off x="6084168" y="1055390"/>
                <a:ext cx="1584176" cy="1584176"/>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39" name="直接连接符 33"/>
              <p:cNvCxnSpPr>
                <a:cxnSpLocks noChangeShapeType="1"/>
                <a:stCxn id="35" idx="0"/>
                <a:endCxn id="35" idx="2"/>
              </p:cNvCxnSpPr>
              <p:nvPr/>
            </p:nvCxnSpPr>
            <p:spPr bwMode="auto">
              <a:xfrm flipH="1">
                <a:off x="6084168" y="1055390"/>
                <a:ext cx="1584176" cy="1584176"/>
              </a:xfrm>
              <a:prstGeom prst="line">
                <a:avLst/>
              </a:prstGeom>
              <a:noFill/>
              <a:ln w="25400">
                <a:solidFill>
                  <a:schemeClr val="tx1"/>
                </a:solidFill>
                <a:round/>
              </a:ln>
              <a:extLst>
                <a:ext uri="{909E8E84-426E-40DD-AFC4-6F175D3DCCD1}">
                  <a14:hiddenFill xmlns:a14="http://schemas.microsoft.com/office/drawing/2010/main">
                    <a:noFill/>
                  </a14:hiddenFill>
                </a:ext>
              </a:extLst>
            </p:spPr>
          </p:cxnSp>
        </p:grpSp>
        <p:cxnSp>
          <p:nvCxnSpPr>
            <p:cNvPr id="31" name="直接连接符 34"/>
            <p:cNvCxnSpPr>
              <a:cxnSpLocks noChangeShapeType="1"/>
              <a:stCxn id="35" idx="0"/>
              <a:endCxn id="35" idx="1"/>
            </p:cNvCxnSpPr>
            <p:nvPr/>
          </p:nvCxnSpPr>
          <p:spPr bwMode="auto">
            <a:xfrm flipH="1">
              <a:off x="1691680" y="2859782"/>
              <a:ext cx="792088" cy="792088"/>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32" name="直接连接符 35"/>
            <p:cNvCxnSpPr>
              <a:cxnSpLocks noChangeShapeType="1"/>
              <a:stCxn id="35" idx="3"/>
              <a:endCxn id="35" idx="2"/>
            </p:cNvCxnSpPr>
            <p:nvPr/>
          </p:nvCxnSpPr>
          <p:spPr bwMode="auto">
            <a:xfrm flipH="1">
              <a:off x="2483768" y="3651870"/>
              <a:ext cx="792088" cy="792088"/>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33" name="直接连接符 36"/>
            <p:cNvCxnSpPr>
              <a:cxnSpLocks noChangeShapeType="1"/>
              <a:stCxn id="35" idx="0"/>
              <a:endCxn id="35" idx="3"/>
            </p:cNvCxnSpPr>
            <p:nvPr/>
          </p:nvCxnSpPr>
          <p:spPr bwMode="auto">
            <a:xfrm>
              <a:off x="2483768" y="2859782"/>
              <a:ext cx="792088" cy="792088"/>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34" name="直接连接符 37"/>
            <p:cNvCxnSpPr>
              <a:cxnSpLocks noChangeShapeType="1"/>
              <a:stCxn id="35" idx="1"/>
              <a:endCxn id="35" idx="2"/>
            </p:cNvCxnSpPr>
            <p:nvPr/>
          </p:nvCxnSpPr>
          <p:spPr bwMode="auto">
            <a:xfrm>
              <a:off x="1691680" y="3651870"/>
              <a:ext cx="792088" cy="792088"/>
            </a:xfrm>
            <a:prstGeom prst="line">
              <a:avLst/>
            </a:prstGeom>
            <a:noFill/>
            <a:ln w="25400">
              <a:solidFill>
                <a:schemeClr val="tx1"/>
              </a:solidFill>
              <a:round/>
            </a:ln>
            <a:extLst>
              <a:ext uri="{909E8E84-426E-40DD-AFC4-6F175D3DCCD1}">
                <a14:hiddenFill xmlns:a14="http://schemas.microsoft.com/office/drawing/2010/main">
                  <a:noFill/>
                </a14:hiddenFill>
              </a:ext>
            </a:extLst>
          </p:spPr>
        </p:cxnSp>
      </p:grpSp>
      <p:sp>
        <p:nvSpPr>
          <p:cNvPr id="40" name="矩形 39"/>
          <p:cNvSpPr>
            <a:spLocks noChangeArrowheads="1"/>
          </p:cNvSpPr>
          <p:nvPr/>
        </p:nvSpPr>
        <p:spPr bwMode="auto">
          <a:xfrm>
            <a:off x="3092133" y="4126230"/>
            <a:ext cx="1584325" cy="792163"/>
          </a:xfrm>
          <a:prstGeom prst="rect">
            <a:avLst/>
          </a:prstGeom>
          <a:solidFill>
            <a:schemeClr val="accent4">
              <a:lumMod val="75000"/>
              <a:alpha val="75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41" name="矩形 40"/>
          <p:cNvSpPr>
            <a:spLocks noChangeArrowheads="1"/>
          </p:cNvSpPr>
          <p:nvPr/>
        </p:nvSpPr>
        <p:spPr bwMode="auto">
          <a:xfrm>
            <a:off x="3090228" y="4918393"/>
            <a:ext cx="792162" cy="792162"/>
          </a:xfrm>
          <a:prstGeom prst="rect">
            <a:avLst/>
          </a:prstGeom>
          <a:solidFill>
            <a:srgbClr val="00B050">
              <a:alpha val="75000"/>
            </a:srgb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42" name="直角三角形 41"/>
          <p:cNvSpPr>
            <a:spLocks noChangeArrowheads="1"/>
          </p:cNvSpPr>
          <p:nvPr/>
        </p:nvSpPr>
        <p:spPr bwMode="auto">
          <a:xfrm>
            <a:off x="3876993" y="4908868"/>
            <a:ext cx="792162" cy="792162"/>
          </a:xfrm>
          <a:prstGeom prst="rtTriangle">
            <a:avLst/>
          </a:prstGeom>
          <a:solidFill>
            <a:srgbClr val="DE1A37">
              <a:alpha val="75000"/>
            </a:srgb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43" name="直角三角形 42"/>
          <p:cNvSpPr>
            <a:spLocks noChangeArrowheads="1"/>
          </p:cNvSpPr>
          <p:nvPr/>
        </p:nvSpPr>
        <p:spPr bwMode="auto">
          <a:xfrm rot="18903947">
            <a:off x="4010025" y="4644708"/>
            <a:ext cx="561975" cy="557212"/>
          </a:xfrm>
          <a:prstGeom prst="rtTriangle">
            <a:avLst/>
          </a:prstGeom>
          <a:solidFill>
            <a:srgbClr val="2094CE">
              <a:alpha val="75000"/>
            </a:srgb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grpSp>
        <p:nvGrpSpPr>
          <p:cNvPr id="74" name="组合 73"/>
          <p:cNvGrpSpPr/>
          <p:nvPr/>
        </p:nvGrpSpPr>
        <p:grpSpPr bwMode="auto">
          <a:xfrm>
            <a:off x="2148032" y="1301433"/>
            <a:ext cx="1584325" cy="1584325"/>
            <a:chOff x="971600" y="1059582"/>
            <a:chExt cx="1584176" cy="1584176"/>
          </a:xfrm>
        </p:grpSpPr>
        <p:sp>
          <p:nvSpPr>
            <p:cNvPr id="75" name="矩形 1"/>
            <p:cNvSpPr>
              <a:spLocks noChangeArrowheads="1"/>
            </p:cNvSpPr>
            <p:nvPr/>
          </p:nvSpPr>
          <p:spPr bwMode="auto">
            <a:xfrm>
              <a:off x="971600" y="1059582"/>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76" name="直接连接符 4"/>
            <p:cNvCxnSpPr>
              <a:cxnSpLocks noChangeShapeType="1"/>
              <a:stCxn id="75" idx="1"/>
              <a:endCxn id="75" idx="3"/>
            </p:cNvCxnSpPr>
            <p:nvPr/>
          </p:nvCxnSpPr>
          <p:spPr bwMode="auto">
            <a:xfrm>
              <a:off x="971600" y="1851670"/>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grpSp>
        <p:nvGrpSpPr>
          <p:cNvPr id="77" name="组合 76"/>
          <p:cNvGrpSpPr/>
          <p:nvPr/>
        </p:nvGrpSpPr>
        <p:grpSpPr bwMode="auto">
          <a:xfrm>
            <a:off x="4268932" y="1301433"/>
            <a:ext cx="1584325" cy="1584325"/>
            <a:chOff x="3203848" y="1059582"/>
            <a:chExt cx="1584176" cy="1584176"/>
          </a:xfrm>
        </p:grpSpPr>
        <p:sp>
          <p:nvSpPr>
            <p:cNvPr id="78" name="矩形 6"/>
            <p:cNvSpPr>
              <a:spLocks noChangeArrowheads="1"/>
            </p:cNvSpPr>
            <p:nvPr/>
          </p:nvSpPr>
          <p:spPr bwMode="auto">
            <a:xfrm>
              <a:off x="3203848" y="1059582"/>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79" name="直接连接符 7"/>
            <p:cNvCxnSpPr>
              <a:cxnSpLocks noChangeShapeType="1"/>
              <a:stCxn id="78" idx="1"/>
              <a:endCxn id="78" idx="3"/>
            </p:cNvCxnSpPr>
            <p:nvPr/>
          </p:nvCxnSpPr>
          <p:spPr bwMode="auto">
            <a:xfrm>
              <a:off x="3203848" y="1851670"/>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0" name="直接连接符 8"/>
            <p:cNvCxnSpPr>
              <a:cxnSpLocks noChangeShapeType="1"/>
              <a:stCxn id="78" idx="0"/>
              <a:endCxn id="78" idx="2"/>
            </p:cNvCxnSpPr>
            <p:nvPr/>
          </p:nvCxnSpPr>
          <p:spPr bwMode="auto">
            <a:xfrm>
              <a:off x="3995936" y="1059582"/>
              <a:ext cx="0"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grpSp>
        <p:nvGrpSpPr>
          <p:cNvPr id="81" name="组合 80"/>
          <p:cNvGrpSpPr/>
          <p:nvPr/>
        </p:nvGrpSpPr>
        <p:grpSpPr bwMode="auto">
          <a:xfrm>
            <a:off x="6389832" y="1301433"/>
            <a:ext cx="1584325" cy="1584325"/>
            <a:chOff x="6084168" y="1055390"/>
            <a:chExt cx="1584176" cy="1584176"/>
          </a:xfrm>
        </p:grpSpPr>
        <p:sp>
          <p:nvSpPr>
            <p:cNvPr id="82" name="矩形 25"/>
            <p:cNvSpPr>
              <a:spLocks noChangeArrowheads="1"/>
            </p:cNvSpPr>
            <p:nvPr/>
          </p:nvSpPr>
          <p:spPr bwMode="auto">
            <a:xfrm>
              <a:off x="6084168" y="1055390"/>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83" name="直接连接符 26"/>
            <p:cNvCxnSpPr>
              <a:cxnSpLocks noChangeShapeType="1"/>
              <a:stCxn id="82" idx="1"/>
              <a:endCxn id="82" idx="3"/>
            </p:cNvCxnSpPr>
            <p:nvPr/>
          </p:nvCxnSpPr>
          <p:spPr bwMode="auto">
            <a:xfrm>
              <a:off x="6084168" y="1847478"/>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4" name="直接连接符 27"/>
            <p:cNvCxnSpPr>
              <a:cxnSpLocks noChangeShapeType="1"/>
              <a:stCxn id="82" idx="0"/>
              <a:endCxn id="82" idx="2"/>
            </p:cNvCxnSpPr>
            <p:nvPr/>
          </p:nvCxnSpPr>
          <p:spPr bwMode="auto">
            <a:xfrm>
              <a:off x="6876256" y="1055390"/>
              <a:ext cx="0"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5" name="直接连接符 28"/>
            <p:cNvCxnSpPr>
              <a:cxnSpLocks noChangeShapeType="1"/>
              <a:stCxn id="82" idx="0"/>
              <a:endCxn id="82" idx="2"/>
            </p:cNvCxnSpPr>
            <p:nvPr/>
          </p:nvCxnSpPr>
          <p:spPr bwMode="auto">
            <a:xfrm>
              <a:off x="6084168" y="1055390"/>
              <a:ext cx="1584176"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86" name="直接连接符 30"/>
            <p:cNvCxnSpPr>
              <a:cxnSpLocks noChangeShapeType="1"/>
              <a:stCxn id="82" idx="0"/>
              <a:endCxn id="82" idx="2"/>
            </p:cNvCxnSpPr>
            <p:nvPr/>
          </p:nvCxnSpPr>
          <p:spPr bwMode="auto">
            <a:xfrm flipH="1">
              <a:off x="6084168" y="1055390"/>
              <a:ext cx="1584176"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sp>
        <p:nvSpPr>
          <p:cNvPr id="87" name="矩形 86"/>
          <p:cNvSpPr>
            <a:spLocks noChangeArrowheads="1"/>
          </p:cNvSpPr>
          <p:nvPr/>
        </p:nvSpPr>
        <p:spPr bwMode="auto">
          <a:xfrm>
            <a:off x="2148032" y="1301433"/>
            <a:ext cx="1584325" cy="792162"/>
          </a:xfrm>
          <a:prstGeom prst="rect">
            <a:avLst/>
          </a:prstGeom>
          <a:solidFill>
            <a:srgbClr val="FFC00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88" name="矩形 87"/>
          <p:cNvSpPr>
            <a:spLocks noChangeArrowheads="1"/>
          </p:cNvSpPr>
          <p:nvPr/>
        </p:nvSpPr>
        <p:spPr bwMode="auto">
          <a:xfrm>
            <a:off x="4268932" y="1301433"/>
            <a:ext cx="792162" cy="792162"/>
          </a:xfrm>
          <a:prstGeom prst="rect">
            <a:avLst/>
          </a:prstGeom>
          <a:solidFill>
            <a:srgbClr val="00B05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89" name="直角三角形 88"/>
          <p:cNvSpPr>
            <a:spLocks noChangeArrowheads="1"/>
          </p:cNvSpPr>
          <p:nvPr/>
        </p:nvSpPr>
        <p:spPr bwMode="auto">
          <a:xfrm>
            <a:off x="6389832" y="1301433"/>
            <a:ext cx="792162" cy="792162"/>
          </a:xfrm>
          <a:prstGeom prst="rtTriangle">
            <a:avLst/>
          </a:prstGeom>
          <a:solidFill>
            <a:schemeClr val="accent6">
              <a:lumMod val="75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grpSp>
        <p:nvGrpSpPr>
          <p:cNvPr id="94" name="组合 93"/>
          <p:cNvGrpSpPr/>
          <p:nvPr/>
        </p:nvGrpSpPr>
        <p:grpSpPr bwMode="auto">
          <a:xfrm>
            <a:off x="8480222" y="1308882"/>
            <a:ext cx="1584326" cy="1584326"/>
            <a:chOff x="6084168" y="1055390"/>
            <a:chExt cx="1584177" cy="1584177"/>
          </a:xfrm>
        </p:grpSpPr>
        <p:sp>
          <p:nvSpPr>
            <p:cNvPr id="95" name="矩形 44"/>
            <p:cNvSpPr>
              <a:spLocks noChangeArrowheads="1"/>
            </p:cNvSpPr>
            <p:nvPr/>
          </p:nvSpPr>
          <p:spPr bwMode="auto">
            <a:xfrm>
              <a:off x="6084168" y="1055390"/>
              <a:ext cx="1584176" cy="1584176"/>
            </a:xfrm>
            <a:prstGeom prst="rect">
              <a:avLst/>
            </a:prstGeom>
            <a:solidFill>
              <a:schemeClr val="accent1">
                <a:lumMod val="60000"/>
                <a:lumOff val="40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99" name="直接连接符 48"/>
            <p:cNvCxnSpPr>
              <a:cxnSpLocks noChangeShapeType="1"/>
            </p:cNvCxnSpPr>
            <p:nvPr/>
          </p:nvCxnSpPr>
          <p:spPr bwMode="auto">
            <a:xfrm>
              <a:off x="6875265" y="1055391"/>
              <a:ext cx="0" cy="1584176"/>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90" name="直接连接符 48"/>
            <p:cNvCxnSpPr>
              <a:cxnSpLocks noChangeShapeType="1"/>
            </p:cNvCxnSpPr>
            <p:nvPr/>
          </p:nvCxnSpPr>
          <p:spPr bwMode="auto">
            <a:xfrm>
              <a:off x="6152300" y="1119521"/>
              <a:ext cx="1516045" cy="1512597"/>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91" name="直接连接符 48"/>
            <p:cNvCxnSpPr>
              <a:cxnSpLocks noChangeShapeType="1"/>
            </p:cNvCxnSpPr>
            <p:nvPr/>
          </p:nvCxnSpPr>
          <p:spPr bwMode="auto">
            <a:xfrm flipV="1">
              <a:off x="6084961" y="1063484"/>
              <a:ext cx="1583384" cy="1568633"/>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92" name="直接连接符 48"/>
            <p:cNvCxnSpPr>
              <a:cxnSpLocks noChangeShapeType="1"/>
              <a:stCxn id="95" idx="1"/>
              <a:endCxn id="95" idx="3"/>
            </p:cNvCxnSpPr>
            <p:nvPr/>
          </p:nvCxnSpPr>
          <p:spPr bwMode="auto">
            <a:xfrm>
              <a:off x="6084168" y="1847478"/>
              <a:ext cx="1584176" cy="0"/>
            </a:xfrm>
            <a:prstGeom prst="line">
              <a:avLst/>
            </a:prstGeom>
            <a:noFill/>
            <a:ln w="9525">
              <a:solidFill>
                <a:schemeClr val="tx1"/>
              </a:solidFill>
              <a:round/>
            </a:ln>
            <a:extLst>
              <a:ext uri="{909E8E84-426E-40DD-AFC4-6F175D3DCCD1}">
                <a14:hiddenFill xmlns:a14="http://schemas.microsoft.com/office/drawing/2010/main">
                  <a:noFill/>
                </a14:hiddenFill>
              </a:ext>
            </a:extLst>
          </p:spPr>
        </p:cxnSp>
      </p:grpSp>
      <p:cxnSp>
        <p:nvCxnSpPr>
          <p:cNvPr id="100" name="直接连接符 99"/>
          <p:cNvCxnSpPr>
            <a:cxnSpLocks noChangeShapeType="1"/>
          </p:cNvCxnSpPr>
          <p:nvPr/>
        </p:nvCxnSpPr>
        <p:spPr bwMode="auto">
          <a:xfrm flipH="1">
            <a:off x="8480222" y="1316977"/>
            <a:ext cx="792163" cy="792162"/>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101" name="直接连接符 100"/>
          <p:cNvCxnSpPr>
            <a:cxnSpLocks noChangeShapeType="1"/>
          </p:cNvCxnSpPr>
          <p:nvPr/>
        </p:nvCxnSpPr>
        <p:spPr bwMode="auto">
          <a:xfrm flipH="1">
            <a:off x="9272385" y="2109139"/>
            <a:ext cx="792162" cy="792163"/>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102" name="直接连接符 101"/>
          <p:cNvCxnSpPr>
            <a:cxnSpLocks noChangeShapeType="1"/>
          </p:cNvCxnSpPr>
          <p:nvPr/>
        </p:nvCxnSpPr>
        <p:spPr bwMode="auto">
          <a:xfrm>
            <a:off x="9272385" y="1316977"/>
            <a:ext cx="792162" cy="792162"/>
          </a:xfrm>
          <a:prstGeom prst="line">
            <a:avLst/>
          </a:prstGeom>
          <a:noFill/>
          <a:ln w="9525">
            <a:solidFill>
              <a:schemeClr val="tx1"/>
            </a:solidFill>
            <a:round/>
          </a:ln>
          <a:extLst>
            <a:ext uri="{909E8E84-426E-40DD-AFC4-6F175D3DCCD1}">
              <a14:hiddenFill xmlns:a14="http://schemas.microsoft.com/office/drawing/2010/main">
                <a:noFill/>
              </a14:hiddenFill>
            </a:ext>
          </a:extLst>
        </p:spPr>
      </p:cxnSp>
      <p:cxnSp>
        <p:nvCxnSpPr>
          <p:cNvPr id="103" name="直接连接符 102"/>
          <p:cNvCxnSpPr>
            <a:cxnSpLocks noChangeShapeType="1"/>
          </p:cNvCxnSpPr>
          <p:nvPr/>
        </p:nvCxnSpPr>
        <p:spPr bwMode="auto">
          <a:xfrm>
            <a:off x="8480222" y="2109139"/>
            <a:ext cx="792163" cy="792163"/>
          </a:xfrm>
          <a:prstGeom prst="line">
            <a:avLst/>
          </a:prstGeom>
          <a:noFill/>
          <a:ln w="9525">
            <a:solidFill>
              <a:schemeClr val="tx1"/>
            </a:solidFill>
            <a:round/>
          </a:ln>
          <a:extLst>
            <a:ext uri="{909E8E84-426E-40DD-AFC4-6F175D3DCCD1}">
              <a14:hiddenFill xmlns:a14="http://schemas.microsoft.com/office/drawing/2010/main">
                <a:noFill/>
              </a14:hiddenFill>
            </a:ext>
          </a:extLst>
        </p:spPr>
      </p:cxnSp>
      <p:sp>
        <p:nvSpPr>
          <p:cNvPr id="104" name="直角三角形 6164"/>
          <p:cNvSpPr>
            <a:spLocks noChangeArrowheads="1"/>
          </p:cNvSpPr>
          <p:nvPr/>
        </p:nvSpPr>
        <p:spPr bwMode="auto">
          <a:xfrm rot="13528806">
            <a:off x="8200028" y="1433659"/>
            <a:ext cx="561975" cy="557212"/>
          </a:xfrm>
          <a:prstGeom prst="rtTriangle">
            <a:avLst/>
          </a:prstGeom>
          <a:solidFill>
            <a:schemeClr val="accent2">
              <a:lumMod val="75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grpSp>
        <p:nvGrpSpPr>
          <p:cNvPr id="5" name="Group 6"/>
          <p:cNvGrpSpPr/>
          <p:nvPr/>
        </p:nvGrpSpPr>
        <p:grpSpPr>
          <a:xfrm>
            <a:off x="2747645" y="3039110"/>
            <a:ext cx="576580" cy="717834"/>
            <a:chOff x="4876" y="2840"/>
            <a:chExt cx="363" cy="449"/>
          </a:xfrm>
        </p:grpSpPr>
        <p:sp>
          <p:nvSpPr>
            <p:cNvPr id="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3" name="Group 6"/>
          <p:cNvGrpSpPr/>
          <p:nvPr/>
        </p:nvGrpSpPr>
        <p:grpSpPr>
          <a:xfrm>
            <a:off x="4873625" y="3037840"/>
            <a:ext cx="576580" cy="717834"/>
            <a:chOff x="4876" y="2840"/>
            <a:chExt cx="363" cy="449"/>
          </a:xfrm>
        </p:grpSpPr>
        <p:sp>
          <p:nvSpPr>
            <p:cNvPr id="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4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45" name="Group 6"/>
          <p:cNvGrpSpPr/>
          <p:nvPr/>
        </p:nvGrpSpPr>
        <p:grpSpPr>
          <a:xfrm>
            <a:off x="6992620" y="3017520"/>
            <a:ext cx="576580" cy="717834"/>
            <a:chOff x="4876" y="2840"/>
            <a:chExt cx="363" cy="449"/>
          </a:xfrm>
        </p:grpSpPr>
        <p:sp>
          <p:nvSpPr>
            <p:cNvPr id="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0" name="Group 6"/>
          <p:cNvGrpSpPr/>
          <p:nvPr/>
        </p:nvGrpSpPr>
        <p:grpSpPr>
          <a:xfrm>
            <a:off x="8986520" y="3021965"/>
            <a:ext cx="576580" cy="717834"/>
            <a:chOff x="4876" y="2840"/>
            <a:chExt cx="363" cy="449"/>
          </a:xfrm>
        </p:grpSpPr>
        <p:sp>
          <p:nvSpPr>
            <p:cNvPr id="1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12"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15" name="组合 14"/>
          <p:cNvGrpSpPr/>
          <p:nvPr/>
        </p:nvGrpSpPr>
        <p:grpSpPr>
          <a:xfrm>
            <a:off x="5755005" y="4672965"/>
            <a:ext cx="2998470" cy="717550"/>
            <a:chOff x="7364" y="7401"/>
            <a:chExt cx="4722" cy="1130"/>
          </a:xfrm>
        </p:grpSpPr>
        <p:grpSp>
          <p:nvGrpSpPr>
            <p:cNvPr id="111" name="组合 110"/>
            <p:cNvGrpSpPr/>
            <p:nvPr/>
          </p:nvGrpSpPr>
          <p:grpSpPr>
            <a:xfrm>
              <a:off x="7364" y="7401"/>
              <a:ext cx="4723" cy="1130"/>
              <a:chOff x="12257" y="7750"/>
              <a:chExt cx="4723" cy="1130"/>
            </a:xfrm>
          </p:grpSpPr>
          <p:sp>
            <p:nvSpPr>
              <p:cNvPr id="106" name="文本框 105"/>
              <p:cNvSpPr txBox="1"/>
              <p:nvPr/>
            </p:nvSpPr>
            <p:spPr>
              <a:xfrm>
                <a:off x="13886" y="78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12257" y="7750"/>
                <a:ext cx="4723" cy="1130"/>
                <a:chOff x="7816" y="8052"/>
                <a:chExt cx="4723" cy="1130"/>
              </a:xfrm>
            </p:grpSpPr>
            <p:grpSp>
              <p:nvGrpSpPr>
                <p:cNvPr id="63" name="组合 62"/>
                <p:cNvGrpSpPr/>
                <p:nvPr/>
              </p:nvGrpSpPr>
              <p:grpSpPr>
                <a:xfrm>
                  <a:off x="7816" y="8052"/>
                  <a:ext cx="4723" cy="1130"/>
                  <a:chOff x="3383" y="8052"/>
                  <a:chExt cx="4723" cy="1130"/>
                </a:xfrm>
              </p:grpSpPr>
              <p:grpSp>
                <p:nvGrpSpPr>
                  <p:cNvPr id="64" name="组合 63"/>
                  <p:cNvGrpSpPr/>
                  <p:nvPr/>
                </p:nvGrpSpPr>
                <p:grpSpPr>
                  <a:xfrm>
                    <a:off x="3383" y="8052"/>
                    <a:ext cx="2006" cy="1130"/>
                    <a:chOff x="3383" y="8052"/>
                    <a:chExt cx="2006" cy="1130"/>
                  </a:xfrm>
                </p:grpSpPr>
                <p:grpSp>
                  <p:nvGrpSpPr>
                    <p:cNvPr id="65" name="Group 6"/>
                    <p:cNvGrpSpPr/>
                    <p:nvPr/>
                  </p:nvGrpSpPr>
                  <p:grpSpPr>
                    <a:xfrm>
                      <a:off x="3383" y="8052"/>
                      <a:ext cx="908" cy="1130"/>
                      <a:chOff x="4876" y="2840"/>
                      <a:chExt cx="363" cy="449"/>
                    </a:xfrm>
                  </p:grpSpPr>
                  <p:sp>
                    <p:nvSpPr>
                      <p:cNvPr id="6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68" name="Group 6"/>
                    <p:cNvGrpSpPr/>
                    <p:nvPr/>
                  </p:nvGrpSpPr>
                  <p:grpSpPr>
                    <a:xfrm>
                      <a:off x="4481" y="8052"/>
                      <a:ext cx="908" cy="1130"/>
                      <a:chOff x="4876" y="2840"/>
                      <a:chExt cx="363" cy="449"/>
                    </a:xfrm>
                  </p:grpSpPr>
                  <p:sp>
                    <p:nvSpPr>
                      <p:cNvPr id="6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105" name="文本框 104"/>
                  <p:cNvSpPr txBox="1"/>
                  <p:nvPr/>
                </p:nvSpPr>
                <p:spPr>
                  <a:xfrm>
                    <a:off x="7453"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107" name="Group 6"/>
                <p:cNvGrpSpPr/>
                <p:nvPr/>
              </p:nvGrpSpPr>
              <p:grpSpPr>
                <a:xfrm>
                  <a:off x="10063" y="8052"/>
                  <a:ext cx="908" cy="1130"/>
                  <a:chOff x="4876" y="2840"/>
                  <a:chExt cx="363" cy="449"/>
                </a:xfrm>
              </p:grpSpPr>
              <p:sp>
                <p:nvSpPr>
                  <p:cNvPr id="10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0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sp>
          <p:nvSpPr>
            <p:cNvPr id="4" name="文本框 3"/>
            <p:cNvSpPr txBox="1"/>
            <p:nvPr/>
          </p:nvSpPr>
          <p:spPr>
            <a:xfrm>
              <a:off x="10159" y="7504"/>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3" name="Group 6"/>
            <p:cNvGrpSpPr/>
            <p:nvPr/>
          </p:nvGrpSpPr>
          <p:grpSpPr>
            <a:xfrm>
              <a:off x="10672" y="7401"/>
              <a:ext cx="908" cy="1130"/>
              <a:chOff x="4876" y="2840"/>
              <a:chExt cx="363" cy="449"/>
            </a:xfrm>
          </p:grpSpPr>
          <p:sp>
            <p:nvSpPr>
              <p:cNvPr id="1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16"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nvGrpSpPr>
          <p:cNvPr id="17" name="Group 6"/>
          <p:cNvGrpSpPr/>
          <p:nvPr/>
        </p:nvGrpSpPr>
        <p:grpSpPr>
          <a:xfrm>
            <a:off x="8710295" y="4703445"/>
            <a:ext cx="732241" cy="717834"/>
            <a:chOff x="4876" y="2840"/>
            <a:chExt cx="461" cy="449"/>
          </a:xfrm>
        </p:grpSpPr>
        <p:sp>
          <p:nvSpPr>
            <p:cNvPr id="18" name="Text Box 7"/>
            <p:cNvSpPr txBox="1"/>
            <p:nvPr/>
          </p:nvSpPr>
          <p:spPr>
            <a:xfrm>
              <a:off x="4876" y="2840"/>
              <a:ext cx="461" cy="449"/>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19"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20" name="文本框 19"/>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left)">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500"/>
                                        <p:tgtEl>
                                          <p:spTgt spid="17"/>
                                        </p:tgtEl>
                                        <p:attrNameLst>
                                          <p:attrName>ppt_y</p:attrName>
                                        </p:attrNameLst>
                                      </p:cBhvr>
                                      <p:tavLst>
                                        <p:tav tm="0">
                                          <p:val>
                                            <p:strVal val="#ppt_y+#ppt_h*1.125000"/>
                                          </p:val>
                                        </p:tav>
                                        <p:tav tm="100000">
                                          <p:val>
                                            <p:strVal val="#ppt_y"/>
                                          </p:val>
                                        </p:tav>
                                      </p:tavLst>
                                    </p:anim>
                                    <p:animEffect transition="in" filter="wipe(up)">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1" grpId="0" bldLvl="0" animBg="1"/>
      <p:bldP spid="42" grpId="0" bldLvl="0" animBg="1"/>
      <p:bldP spid="4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1123950" y="1487805"/>
            <a:ext cx="2004060" cy="720090"/>
            <a:chOff x="5822" y="7219"/>
            <a:chExt cx="3156" cy="1134"/>
          </a:xfrm>
        </p:grpSpPr>
        <p:grpSp>
          <p:nvGrpSpPr>
            <p:cNvPr id="62" name="组合 61"/>
            <p:cNvGrpSpPr/>
            <p:nvPr/>
          </p:nvGrpSpPr>
          <p:grpSpPr>
            <a:xfrm>
              <a:off x="5822" y="7223"/>
              <a:ext cx="2247" cy="1130"/>
              <a:chOff x="3383" y="8052"/>
              <a:chExt cx="2247" cy="1130"/>
            </a:xfrm>
          </p:grpSpPr>
          <p:grpSp>
            <p:nvGrpSpPr>
              <p:cNvPr id="60" name="组合 59"/>
              <p:cNvGrpSpPr/>
              <p:nvPr/>
            </p:nvGrpSpPr>
            <p:grpSpPr>
              <a:xfrm>
                <a:off x="3383" y="8052"/>
                <a:ext cx="2006" cy="1130"/>
                <a:chOff x="3383" y="8052"/>
                <a:chExt cx="2006" cy="1130"/>
              </a:xfrm>
            </p:grpSpPr>
            <p:grpSp>
              <p:nvGrpSpPr>
                <p:cNvPr id="13" name="Group 6"/>
                <p:cNvGrpSpPr/>
                <p:nvPr/>
              </p:nvGrpSpPr>
              <p:grpSpPr>
                <a:xfrm>
                  <a:off x="3383" y="8052"/>
                  <a:ext cx="908" cy="1130"/>
                  <a:chOff x="4876" y="2840"/>
                  <a:chExt cx="363" cy="449"/>
                </a:xfrm>
              </p:grpSpPr>
              <p:sp>
                <p:nvSpPr>
                  <p:cNvPr id="5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4" name="Group 6"/>
                <p:cNvGrpSpPr/>
                <p:nvPr/>
              </p:nvGrpSpPr>
              <p:grpSpPr>
                <a:xfrm>
                  <a:off x="4481" y="8052"/>
                  <a:ext cx="908" cy="1130"/>
                  <a:chOff x="4876" y="2840"/>
                  <a:chExt cx="363" cy="449"/>
                </a:xfrm>
              </p:grpSpPr>
              <p:sp>
                <p:nvSpPr>
                  <p:cNvPr id="5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58"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5" name="文本框 14"/>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61" name="文本框 60"/>
              <p:cNvSpPr txBox="1"/>
              <p:nvPr/>
            </p:nvSpPr>
            <p:spPr>
              <a:xfrm>
                <a:off x="4978"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3" name="Group 6"/>
            <p:cNvGrpSpPr/>
            <p:nvPr/>
          </p:nvGrpSpPr>
          <p:grpSpPr>
            <a:xfrm>
              <a:off x="8070" y="7219"/>
              <a:ext cx="908" cy="1130"/>
              <a:chOff x="4876" y="2840"/>
              <a:chExt cx="363" cy="449"/>
            </a:xfrm>
          </p:grpSpPr>
          <p:sp>
            <p:nvSpPr>
              <p:cNvPr id="1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5" name="组合 4"/>
          <p:cNvGrpSpPr/>
          <p:nvPr/>
        </p:nvGrpSpPr>
        <p:grpSpPr>
          <a:xfrm>
            <a:off x="1114425" y="2896235"/>
            <a:ext cx="2750185" cy="717550"/>
            <a:chOff x="13049" y="7252"/>
            <a:chExt cx="4331" cy="1130"/>
          </a:xfrm>
        </p:grpSpPr>
        <p:grpSp>
          <p:nvGrpSpPr>
            <p:cNvPr id="111" name="组合 110"/>
            <p:cNvGrpSpPr/>
            <p:nvPr/>
          </p:nvGrpSpPr>
          <p:grpSpPr>
            <a:xfrm>
              <a:off x="13049" y="7252"/>
              <a:ext cx="3422" cy="1130"/>
              <a:chOff x="12257" y="7750"/>
              <a:chExt cx="3422" cy="1130"/>
            </a:xfrm>
          </p:grpSpPr>
          <p:sp>
            <p:nvSpPr>
              <p:cNvPr id="106" name="文本框 105"/>
              <p:cNvSpPr txBox="1"/>
              <p:nvPr/>
            </p:nvSpPr>
            <p:spPr>
              <a:xfrm>
                <a:off x="13886" y="78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12257" y="7750"/>
                <a:ext cx="3422" cy="1130"/>
                <a:chOff x="7816" y="8052"/>
                <a:chExt cx="3422" cy="1130"/>
              </a:xfrm>
            </p:grpSpPr>
            <p:grpSp>
              <p:nvGrpSpPr>
                <p:cNvPr id="63" name="组合 62"/>
                <p:cNvGrpSpPr/>
                <p:nvPr/>
              </p:nvGrpSpPr>
              <p:grpSpPr>
                <a:xfrm>
                  <a:off x="7816" y="8052"/>
                  <a:ext cx="3423" cy="1130"/>
                  <a:chOff x="3383" y="8052"/>
                  <a:chExt cx="3423" cy="1130"/>
                </a:xfrm>
              </p:grpSpPr>
              <p:grpSp>
                <p:nvGrpSpPr>
                  <p:cNvPr id="64" name="组合 63"/>
                  <p:cNvGrpSpPr/>
                  <p:nvPr/>
                </p:nvGrpSpPr>
                <p:grpSpPr>
                  <a:xfrm>
                    <a:off x="3383" y="8052"/>
                    <a:ext cx="2006" cy="1130"/>
                    <a:chOff x="3383" y="8052"/>
                    <a:chExt cx="2006" cy="1130"/>
                  </a:xfrm>
                </p:grpSpPr>
                <p:grpSp>
                  <p:nvGrpSpPr>
                    <p:cNvPr id="65" name="Group 6"/>
                    <p:cNvGrpSpPr/>
                    <p:nvPr/>
                  </p:nvGrpSpPr>
                  <p:grpSpPr>
                    <a:xfrm>
                      <a:off x="3383" y="8052"/>
                      <a:ext cx="908" cy="1130"/>
                      <a:chOff x="4876" y="2840"/>
                      <a:chExt cx="363" cy="449"/>
                    </a:xfrm>
                  </p:grpSpPr>
                  <p:sp>
                    <p:nvSpPr>
                      <p:cNvPr id="6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68" name="Group 6"/>
                    <p:cNvGrpSpPr/>
                    <p:nvPr/>
                  </p:nvGrpSpPr>
                  <p:grpSpPr>
                    <a:xfrm>
                      <a:off x="4481" y="8052"/>
                      <a:ext cx="908" cy="1130"/>
                      <a:chOff x="4876" y="2840"/>
                      <a:chExt cx="363" cy="449"/>
                    </a:xfrm>
                  </p:grpSpPr>
                  <p:sp>
                    <p:nvSpPr>
                      <p:cNvPr id="6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105" name="文本框 104"/>
                  <p:cNvSpPr txBox="1"/>
                  <p:nvPr/>
                </p:nvSpPr>
                <p:spPr>
                  <a:xfrm>
                    <a:off x="6153"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107" name="Group 6"/>
                <p:cNvGrpSpPr/>
                <p:nvPr/>
              </p:nvGrpSpPr>
              <p:grpSpPr>
                <a:xfrm>
                  <a:off x="10063" y="8052"/>
                  <a:ext cx="908" cy="1130"/>
                  <a:chOff x="4876" y="2840"/>
                  <a:chExt cx="363" cy="449"/>
                </a:xfrm>
              </p:grpSpPr>
              <p:sp>
                <p:nvSpPr>
                  <p:cNvPr id="10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0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grpSp>
          <p:nvGrpSpPr>
            <p:cNvPr id="18" name="Group 6"/>
            <p:cNvGrpSpPr/>
            <p:nvPr/>
          </p:nvGrpSpPr>
          <p:grpSpPr>
            <a:xfrm>
              <a:off x="16472" y="7252"/>
              <a:ext cx="908" cy="1130"/>
              <a:chOff x="4876" y="2840"/>
              <a:chExt cx="363" cy="449"/>
            </a:xfrm>
          </p:grpSpPr>
          <p:sp>
            <p:nvSpPr>
              <p:cNvPr id="1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2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38" name="组合 37"/>
          <p:cNvGrpSpPr/>
          <p:nvPr/>
        </p:nvGrpSpPr>
        <p:grpSpPr>
          <a:xfrm>
            <a:off x="1079500" y="4308475"/>
            <a:ext cx="3686810" cy="748030"/>
            <a:chOff x="9063" y="7359"/>
            <a:chExt cx="5806" cy="1178"/>
          </a:xfrm>
        </p:grpSpPr>
        <p:grpSp>
          <p:nvGrpSpPr>
            <p:cNvPr id="6" name="组合 5"/>
            <p:cNvGrpSpPr/>
            <p:nvPr/>
          </p:nvGrpSpPr>
          <p:grpSpPr>
            <a:xfrm>
              <a:off x="9063" y="7359"/>
              <a:ext cx="4722" cy="1130"/>
              <a:chOff x="7364" y="7401"/>
              <a:chExt cx="4722" cy="1130"/>
            </a:xfrm>
          </p:grpSpPr>
          <p:grpSp>
            <p:nvGrpSpPr>
              <p:cNvPr id="7" name="组合 6"/>
              <p:cNvGrpSpPr/>
              <p:nvPr/>
            </p:nvGrpSpPr>
            <p:grpSpPr>
              <a:xfrm>
                <a:off x="7364" y="7401"/>
                <a:ext cx="4723" cy="1130"/>
                <a:chOff x="12257" y="7750"/>
                <a:chExt cx="4723" cy="1130"/>
              </a:xfrm>
            </p:grpSpPr>
            <p:sp>
              <p:nvSpPr>
                <p:cNvPr id="8" name="文本框 7"/>
                <p:cNvSpPr txBox="1"/>
                <p:nvPr/>
              </p:nvSpPr>
              <p:spPr>
                <a:xfrm>
                  <a:off x="13886" y="78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9" name="组合 8"/>
                <p:cNvGrpSpPr/>
                <p:nvPr/>
              </p:nvGrpSpPr>
              <p:grpSpPr>
                <a:xfrm>
                  <a:off x="12257" y="7750"/>
                  <a:ext cx="4723" cy="1130"/>
                  <a:chOff x="7816" y="8052"/>
                  <a:chExt cx="4723" cy="1130"/>
                </a:xfrm>
              </p:grpSpPr>
              <p:grpSp>
                <p:nvGrpSpPr>
                  <p:cNvPr id="10" name="组合 9"/>
                  <p:cNvGrpSpPr/>
                  <p:nvPr/>
                </p:nvGrpSpPr>
                <p:grpSpPr>
                  <a:xfrm>
                    <a:off x="7816" y="8052"/>
                    <a:ext cx="4723" cy="1130"/>
                    <a:chOff x="3383" y="8052"/>
                    <a:chExt cx="4723" cy="1130"/>
                  </a:xfrm>
                </p:grpSpPr>
                <p:grpSp>
                  <p:nvGrpSpPr>
                    <p:cNvPr id="11" name="组合 10"/>
                    <p:cNvGrpSpPr/>
                    <p:nvPr/>
                  </p:nvGrpSpPr>
                  <p:grpSpPr>
                    <a:xfrm>
                      <a:off x="3383" y="8052"/>
                      <a:ext cx="2006" cy="1130"/>
                      <a:chOff x="3383" y="8052"/>
                      <a:chExt cx="2006" cy="1130"/>
                    </a:xfrm>
                  </p:grpSpPr>
                  <p:grpSp>
                    <p:nvGrpSpPr>
                      <p:cNvPr id="12" name="Group 6"/>
                      <p:cNvGrpSpPr/>
                      <p:nvPr/>
                    </p:nvGrpSpPr>
                    <p:grpSpPr>
                      <a:xfrm>
                        <a:off x="3383" y="8052"/>
                        <a:ext cx="908" cy="1130"/>
                        <a:chOff x="4876" y="2840"/>
                        <a:chExt cx="363" cy="449"/>
                      </a:xfrm>
                    </p:grpSpPr>
                    <p:sp>
                      <p:nvSpPr>
                        <p:cNvPr id="2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2"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23" name="Group 6"/>
                      <p:cNvGrpSpPr/>
                      <p:nvPr/>
                    </p:nvGrpSpPr>
                    <p:grpSpPr>
                      <a:xfrm>
                        <a:off x="4481" y="8052"/>
                        <a:ext cx="908" cy="1130"/>
                        <a:chOff x="4876" y="2840"/>
                        <a:chExt cx="363" cy="449"/>
                      </a:xfrm>
                    </p:grpSpPr>
                    <p:sp>
                      <p:nvSpPr>
                        <p:cNvPr id="2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26" name="文本框 25"/>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7453"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28" name="Group 6"/>
                  <p:cNvGrpSpPr/>
                  <p:nvPr/>
                </p:nvGrpSpPr>
                <p:grpSpPr>
                  <a:xfrm>
                    <a:off x="10063" y="8052"/>
                    <a:ext cx="908" cy="1130"/>
                    <a:chOff x="4876" y="2840"/>
                    <a:chExt cx="363" cy="449"/>
                  </a:xfrm>
                </p:grpSpPr>
                <p:sp>
                  <p:nvSpPr>
                    <p:cNvPr id="2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3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sp>
            <p:nvSpPr>
              <p:cNvPr id="31" name="文本框 30"/>
              <p:cNvSpPr txBox="1"/>
              <p:nvPr/>
            </p:nvSpPr>
            <p:spPr>
              <a:xfrm>
                <a:off x="10159" y="7504"/>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32" name="Group 6"/>
              <p:cNvGrpSpPr/>
              <p:nvPr/>
            </p:nvGrpSpPr>
            <p:grpSpPr>
              <a:xfrm>
                <a:off x="10672" y="7401"/>
                <a:ext cx="908" cy="1130"/>
                <a:chOff x="4876" y="2840"/>
                <a:chExt cx="363" cy="449"/>
              </a:xfrm>
            </p:grpSpPr>
            <p:sp>
              <p:nvSpPr>
                <p:cNvPr id="3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34"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nvGrpSpPr>
            <p:cNvPr id="35" name="Group 6"/>
            <p:cNvGrpSpPr/>
            <p:nvPr/>
          </p:nvGrpSpPr>
          <p:grpSpPr>
            <a:xfrm>
              <a:off x="13717" y="7407"/>
              <a:ext cx="1153" cy="1130"/>
              <a:chOff x="4876" y="2840"/>
              <a:chExt cx="461" cy="449"/>
            </a:xfrm>
          </p:grpSpPr>
          <p:sp>
            <p:nvSpPr>
              <p:cNvPr id="36" name="Text Box 7"/>
              <p:cNvSpPr txBox="1"/>
              <p:nvPr/>
            </p:nvSpPr>
            <p:spPr>
              <a:xfrm>
                <a:off x="4876" y="2840"/>
                <a:ext cx="461" cy="449"/>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37"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nvGrpSpPr>
          <p:cNvPr id="39" name="组合 38"/>
          <p:cNvGrpSpPr/>
          <p:nvPr/>
        </p:nvGrpSpPr>
        <p:grpSpPr>
          <a:xfrm>
            <a:off x="4923790" y="929640"/>
            <a:ext cx="3194685" cy="863600"/>
            <a:chOff x="3948" y="5277"/>
            <a:chExt cx="5252" cy="1360"/>
          </a:xfrm>
        </p:grpSpPr>
        <p:grpSp>
          <p:nvGrpSpPr>
            <p:cNvPr id="40" name="组合 39"/>
            <p:cNvGrpSpPr/>
            <p:nvPr/>
          </p:nvGrpSpPr>
          <p:grpSpPr>
            <a:xfrm rot="0">
              <a:off x="3948" y="5277"/>
              <a:ext cx="5252" cy="1360"/>
              <a:chOff x="11732" y="6237"/>
              <a:chExt cx="5252" cy="1360"/>
            </a:xfrm>
          </p:grpSpPr>
          <p:sp>
            <p:nvSpPr>
              <p:cNvPr id="41" name="圆角矩形 40"/>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圆角矩形标注 41"/>
              <p:cNvSpPr/>
              <p:nvPr/>
            </p:nvSpPr>
            <p:spPr>
              <a:xfrm>
                <a:off x="11732" y="6237"/>
                <a:ext cx="5252" cy="1361"/>
              </a:xfrm>
              <a:prstGeom prst="wedgeRoundRectCallout">
                <a:avLst>
                  <a:gd name="adj1" fmla="val 61548"/>
                  <a:gd name="adj2" fmla="val -4077"/>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3" name="文本框 42"/>
            <p:cNvSpPr txBox="1"/>
            <p:nvPr/>
          </p:nvSpPr>
          <p:spPr>
            <a:xfrm>
              <a:off x="4115" y="5578"/>
              <a:ext cx="4608" cy="725"/>
            </a:xfrm>
            <a:prstGeom prst="rect">
              <a:avLst/>
            </a:prstGeom>
            <a:noFill/>
          </p:spPr>
          <p:txBody>
            <a:bodyPr wrap="square" rtlCol="0" anchor="t">
              <a:spAutoFit/>
            </a:bodyPr>
            <a:p>
              <a:r>
                <a:rPr lang="zh-CN" altLang="en-US" sz="2400">
                  <a:latin typeface="微软雅黑" panose="020B0503020204020204" pitchFamily="34" charset="-122"/>
                  <a:ea typeface="微软雅黑" panose="020B0503020204020204" pitchFamily="34" charset="-122"/>
                  <a:sym typeface="+mn-ea"/>
                </a:rPr>
                <a:t>你发现了什么规律？</a:t>
              </a:r>
              <a:endParaRPr lang="zh-CN" altLang="en-US" sz="2400">
                <a:latin typeface="微软雅黑" panose="020B0503020204020204" pitchFamily="34" charset="-122"/>
                <a:ea typeface="微软雅黑" panose="020B0503020204020204" pitchFamily="34" charset="-122"/>
              </a:endParaRPr>
            </a:p>
          </p:txBody>
        </p:sp>
      </p:grpSp>
      <p:pic>
        <p:nvPicPr>
          <p:cNvPr id="44" name="图片 43" descr="图片2"/>
          <p:cNvPicPr>
            <a:picLocks noChangeAspect="1"/>
          </p:cNvPicPr>
          <p:nvPr/>
        </p:nvPicPr>
        <p:blipFill>
          <a:blip r:embed="rId2"/>
          <a:srcRect b="27352"/>
          <a:stretch>
            <a:fillRect/>
          </a:stretch>
        </p:blipFill>
        <p:spPr>
          <a:xfrm>
            <a:off x="8899525" y="462915"/>
            <a:ext cx="1484630" cy="1553210"/>
          </a:xfrm>
          <a:prstGeom prst="rect">
            <a:avLst/>
          </a:prstGeom>
        </p:spPr>
      </p:pic>
      <p:grpSp>
        <p:nvGrpSpPr>
          <p:cNvPr id="77" name="组合 76"/>
          <p:cNvGrpSpPr/>
          <p:nvPr/>
        </p:nvGrpSpPr>
        <p:grpSpPr>
          <a:xfrm>
            <a:off x="7205980" y="2454275"/>
            <a:ext cx="3178175" cy="661035"/>
            <a:chOff x="11348" y="3865"/>
            <a:chExt cx="5005" cy="1041"/>
          </a:xfrm>
        </p:grpSpPr>
        <p:sp>
          <p:nvSpPr>
            <p:cNvPr id="75" name="矩形 74"/>
            <p:cNvSpPr/>
            <p:nvPr/>
          </p:nvSpPr>
          <p:spPr>
            <a:xfrm>
              <a:off x="11348" y="4010"/>
              <a:ext cx="4299" cy="896"/>
            </a:xfrm>
            <a:prstGeom prst="rect">
              <a:avLst/>
            </a:prstGeom>
            <a:solidFill>
              <a:srgbClr val="6A9BF4"/>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11423" y="3865"/>
              <a:ext cx="4930" cy="1016"/>
            </a:xfrm>
            <a:prstGeom prst="rect">
              <a:avLst/>
            </a:prstGeom>
            <a:noFill/>
          </p:spPr>
          <p:txBody>
            <a:bodyPr wrap="square" rtlCol="0" anchor="t">
              <a:spAutoFit/>
            </a:bodyPr>
            <a:p>
              <a:pPr eaLnBrk="1" latinLnBrk="1" hangingPunct="1">
                <a:lnSpc>
                  <a:spcPct val="150000"/>
                </a:lnSpc>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分数的分子都是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1</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81" name="组合 80"/>
          <p:cNvGrpSpPr/>
          <p:nvPr/>
        </p:nvGrpSpPr>
        <p:grpSpPr>
          <a:xfrm>
            <a:off x="7174865" y="3308985"/>
            <a:ext cx="4145280" cy="1701165"/>
            <a:chOff x="11299" y="5211"/>
            <a:chExt cx="6528" cy="2679"/>
          </a:xfrm>
        </p:grpSpPr>
        <p:sp>
          <p:nvSpPr>
            <p:cNvPr id="79" name="矩形 78"/>
            <p:cNvSpPr/>
            <p:nvPr/>
          </p:nvSpPr>
          <p:spPr>
            <a:xfrm>
              <a:off x="11300" y="5488"/>
              <a:ext cx="6526" cy="2402"/>
            </a:xfrm>
            <a:prstGeom prst="rect">
              <a:avLst/>
            </a:prstGeom>
            <a:solidFill>
              <a:srgbClr val="32C3CC"/>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0" name="组合 49"/>
            <p:cNvGrpSpPr/>
            <p:nvPr/>
          </p:nvGrpSpPr>
          <p:grpSpPr>
            <a:xfrm>
              <a:off x="11299" y="5211"/>
              <a:ext cx="6528" cy="2604"/>
              <a:chOff x="8361" y="5291"/>
              <a:chExt cx="6528" cy="2604"/>
            </a:xfrm>
          </p:grpSpPr>
          <p:sp>
            <p:nvSpPr>
              <p:cNvPr id="46" name="文本框 45"/>
              <p:cNvSpPr txBox="1"/>
              <p:nvPr/>
            </p:nvSpPr>
            <p:spPr>
              <a:xfrm>
                <a:off x="8361" y="5291"/>
                <a:ext cx="6528" cy="2470"/>
              </a:xfrm>
              <a:prstGeom prst="rect">
                <a:avLst/>
              </a:prstGeom>
              <a:noFill/>
            </p:spPr>
            <p:txBody>
              <a:bodyPr wrap="none" rtlCol="0" anchor="t">
                <a:spAutoFit/>
              </a:bodyPr>
              <a:p>
                <a:pPr latinLnBrk="1">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从第二个数开始，每个数是前</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atinLnBrk="1">
                  <a:lnSpc>
                    <a:spcPct val="20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一个数的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7" name="Group 6"/>
              <p:cNvGrpSpPr/>
              <p:nvPr/>
            </p:nvGrpSpPr>
            <p:grpSpPr>
              <a:xfrm>
                <a:off x="10496" y="6765"/>
                <a:ext cx="908" cy="1130"/>
                <a:chOff x="2402" y="3230"/>
                <a:chExt cx="363" cy="449"/>
              </a:xfrm>
            </p:grpSpPr>
            <p:sp>
              <p:nvSpPr>
                <p:cNvPr id="48" name="Text Box 7"/>
                <p:cNvSpPr txBox="1"/>
                <p:nvPr/>
              </p:nvSpPr>
              <p:spPr>
                <a:xfrm>
                  <a:off x="2402" y="323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9" name="Line 8"/>
                <p:cNvSpPr/>
                <p:nvPr/>
              </p:nvSpPr>
              <p:spPr>
                <a:xfrm>
                  <a:off x="2407" y="3435"/>
                  <a:ext cx="227" cy="0"/>
                </a:xfrm>
                <a:prstGeom prst="line">
                  <a:avLst/>
                </a:prstGeom>
                <a:ln w="25400" cap="flat" cmpd="sng">
                  <a:solidFill>
                    <a:schemeClr val="tx1"/>
                  </a:solidFill>
                  <a:prstDash val="solid"/>
                  <a:headEnd type="none" w="med" len="med"/>
                  <a:tailEnd type="none" w="med" len="med"/>
                </a:ln>
              </p:spPr>
            </p:sp>
          </p:grpSp>
        </p:grpSp>
      </p:grpSp>
      <p:grpSp>
        <p:nvGrpSpPr>
          <p:cNvPr id="87" name="组合 86"/>
          <p:cNvGrpSpPr/>
          <p:nvPr/>
        </p:nvGrpSpPr>
        <p:grpSpPr>
          <a:xfrm>
            <a:off x="7581265" y="5619750"/>
            <a:ext cx="2650490" cy="568960"/>
            <a:chOff x="11939" y="8900"/>
            <a:chExt cx="4174" cy="896"/>
          </a:xfrm>
        </p:grpSpPr>
        <p:sp>
          <p:nvSpPr>
            <p:cNvPr id="85" name="矩形 84"/>
            <p:cNvSpPr/>
            <p:nvPr/>
          </p:nvSpPr>
          <p:spPr>
            <a:xfrm>
              <a:off x="11939" y="8900"/>
              <a:ext cx="4175" cy="896"/>
            </a:xfrm>
            <a:prstGeom prst="rect">
              <a:avLst/>
            </a:prstGeom>
            <a:solidFill>
              <a:schemeClr val="accent6">
                <a:lumMod val="60000"/>
                <a:lumOff val="40000"/>
              </a:schemeClr>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文本框 50"/>
            <p:cNvSpPr txBox="1"/>
            <p:nvPr/>
          </p:nvSpPr>
          <p:spPr>
            <a:xfrm>
              <a:off x="12049" y="8930"/>
              <a:ext cx="3941" cy="841"/>
            </a:xfrm>
            <a:prstGeom prst="rect">
              <a:avLst/>
            </a:prstGeom>
            <a:noFill/>
          </p:spPr>
          <p:txBody>
            <a:bodyPr wrap="none" rtlCol="0" anchor="t">
              <a:spAutoFit/>
            </a:bodyPr>
            <a:p>
              <a:pPr>
                <a:lnSpc>
                  <a:spcPct val="120000"/>
                </a:lnSpc>
                <a:spcBef>
                  <a:spcPct val="0"/>
                </a:spcBef>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1 -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最后一个加数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9" name="组合 58"/>
          <p:cNvGrpSpPr/>
          <p:nvPr/>
        </p:nvGrpSpPr>
        <p:grpSpPr>
          <a:xfrm>
            <a:off x="4703445" y="3291205"/>
            <a:ext cx="1700530" cy="568960"/>
            <a:chOff x="1556" y="8814"/>
            <a:chExt cx="2678" cy="896"/>
          </a:xfrm>
        </p:grpSpPr>
        <p:sp>
          <p:nvSpPr>
            <p:cNvPr id="56" name="矩形 55"/>
            <p:cNvSpPr/>
            <p:nvPr/>
          </p:nvSpPr>
          <p:spPr>
            <a:xfrm>
              <a:off x="1556" y="8814"/>
              <a:ext cx="2679" cy="896"/>
            </a:xfrm>
            <a:prstGeom prst="rect">
              <a:avLst/>
            </a:prstGeom>
            <a:solidFill>
              <a:srgbClr val="FFC000"/>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2" name="文本框 51"/>
            <p:cNvSpPr txBox="1"/>
            <p:nvPr/>
          </p:nvSpPr>
          <p:spPr>
            <a:xfrm>
              <a:off x="1829" y="8899"/>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等号左边</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71" name="组合 70"/>
          <p:cNvGrpSpPr/>
          <p:nvPr/>
        </p:nvGrpSpPr>
        <p:grpSpPr>
          <a:xfrm>
            <a:off x="4703445" y="5632450"/>
            <a:ext cx="1701165" cy="568960"/>
            <a:chOff x="1556" y="8814"/>
            <a:chExt cx="2679" cy="896"/>
          </a:xfrm>
        </p:grpSpPr>
        <p:sp>
          <p:nvSpPr>
            <p:cNvPr id="72" name="矩形 71"/>
            <p:cNvSpPr/>
            <p:nvPr/>
          </p:nvSpPr>
          <p:spPr>
            <a:xfrm>
              <a:off x="1556" y="8814"/>
              <a:ext cx="2679" cy="896"/>
            </a:xfrm>
            <a:prstGeom prst="rect">
              <a:avLst/>
            </a:prstGeom>
            <a:solidFill>
              <a:srgbClr val="36EA12"/>
            </a:solidFill>
            <a:ln>
              <a:noFill/>
            </a:ln>
            <a:effectLst>
              <a:outerShdw blurRad="203200" dist="241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文本框 72"/>
            <p:cNvSpPr txBox="1"/>
            <p:nvPr/>
          </p:nvSpPr>
          <p:spPr>
            <a:xfrm>
              <a:off x="1829" y="8899"/>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等号右边</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47117" name="左大括号 47116"/>
          <p:cNvSpPr/>
          <p:nvPr/>
        </p:nvSpPr>
        <p:spPr>
          <a:xfrm>
            <a:off x="6632575" y="2812415"/>
            <a:ext cx="321945" cy="1526540"/>
          </a:xfrm>
          <a:prstGeom prst="leftBrace">
            <a:avLst>
              <a:gd name="adj1" fmla="val 93348"/>
              <a:gd name="adj2" fmla="val 50000"/>
            </a:avLst>
          </a:prstGeom>
          <a:noFill/>
          <a:ln w="47625" cap="flat" cmpd="sng">
            <a:solidFill>
              <a:srgbClr val="FF0000"/>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82" name="右箭头 81"/>
          <p:cNvSpPr/>
          <p:nvPr/>
        </p:nvSpPr>
        <p:spPr>
          <a:xfrm>
            <a:off x="6632575" y="5675630"/>
            <a:ext cx="723900" cy="48196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文本框 87"/>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par>
                                <p:cTn id="8" presetID="22" presetClass="entr" presetSubtype="4"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down)">
                                      <p:cBhvr>
                                        <p:cTn id="10" dur="500"/>
                                        <p:tgtEl>
                                          <p:spTgt spid="3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wipe(left)">
                                      <p:cBhvr>
                                        <p:cTn id="15" dur="500"/>
                                        <p:tgtEl>
                                          <p:spTgt spid="59"/>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47117"/>
                                        </p:tgtEl>
                                        <p:attrNameLst>
                                          <p:attrName>style.visibility</p:attrName>
                                        </p:attrNameLst>
                                      </p:cBhvr>
                                      <p:to>
                                        <p:strVal val="visible"/>
                                      </p:to>
                                    </p:set>
                                    <p:animEffect transition="in" filter="wipe(left)">
                                      <p:cBhvr>
                                        <p:cTn id="19" dur="500"/>
                                        <p:tgtEl>
                                          <p:spTgt spid="4711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additive="base">
                                        <p:cTn id="24" dur="500"/>
                                        <p:tgtEl>
                                          <p:spTgt spid="77"/>
                                        </p:tgtEl>
                                        <p:attrNameLst>
                                          <p:attrName>ppt_y</p:attrName>
                                        </p:attrNameLst>
                                      </p:cBhvr>
                                      <p:tavLst>
                                        <p:tav tm="0">
                                          <p:val>
                                            <p:strVal val="#ppt_y+#ppt_h*1.125000"/>
                                          </p:val>
                                        </p:tav>
                                        <p:tav tm="100000">
                                          <p:val>
                                            <p:strVal val="#ppt_y"/>
                                          </p:val>
                                        </p:tav>
                                      </p:tavLst>
                                    </p:anim>
                                    <p:animEffect transition="in" filter="wipe(up)">
                                      <p:cBhvr>
                                        <p:cTn id="25" dur="500"/>
                                        <p:tgtEl>
                                          <p:spTgt spid="77"/>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additive="base">
                                        <p:cTn id="30" dur="500"/>
                                        <p:tgtEl>
                                          <p:spTgt spid="81"/>
                                        </p:tgtEl>
                                        <p:attrNameLst>
                                          <p:attrName>ppt_y</p:attrName>
                                        </p:attrNameLst>
                                      </p:cBhvr>
                                      <p:tavLst>
                                        <p:tav tm="0">
                                          <p:val>
                                            <p:strVal val="#ppt_y+#ppt_h*1.125000"/>
                                          </p:val>
                                        </p:tav>
                                        <p:tav tm="100000">
                                          <p:val>
                                            <p:strVal val="#ppt_y"/>
                                          </p:val>
                                        </p:tav>
                                      </p:tavLst>
                                    </p:anim>
                                    <p:animEffect transition="in" filter="wipe(up)">
                                      <p:cBhvr>
                                        <p:cTn id="31" dur="500"/>
                                        <p:tgtEl>
                                          <p:spTgt spid="8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wipe(left)">
                                      <p:cBhvr>
                                        <p:cTn id="36" dur="500"/>
                                        <p:tgtEl>
                                          <p:spTgt spid="7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wipe(left)">
                                      <p:cBhvr>
                                        <p:cTn id="41" dur="500"/>
                                        <p:tgtEl>
                                          <p:spTgt spid="8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87"/>
                                        </p:tgtEl>
                                        <p:attrNameLst>
                                          <p:attrName>style.visibility</p:attrName>
                                        </p:attrNameLst>
                                      </p:cBhvr>
                                      <p:to>
                                        <p:strVal val="visible"/>
                                      </p:to>
                                    </p:set>
                                    <p:animEffect transition="in" filter="wipe(left)">
                                      <p:cBhvr>
                                        <p:cTn id="46"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68" name="组合 67"/>
          <p:cNvGrpSpPr/>
          <p:nvPr/>
        </p:nvGrpSpPr>
        <p:grpSpPr>
          <a:xfrm>
            <a:off x="4896485" y="2905125"/>
            <a:ext cx="2169795" cy="2180590"/>
            <a:chOff x="7711" y="4575"/>
            <a:chExt cx="3417" cy="3434"/>
          </a:xfrm>
        </p:grpSpPr>
        <p:grpSp>
          <p:nvGrpSpPr>
            <p:cNvPr id="56" name="组合 55"/>
            <p:cNvGrpSpPr>
              <a:grpSpLocks noChangeAspect="1"/>
            </p:cNvGrpSpPr>
            <p:nvPr/>
          </p:nvGrpSpPr>
          <p:grpSpPr>
            <a:xfrm>
              <a:off x="7719" y="4586"/>
              <a:ext cx="3402" cy="3402"/>
              <a:chOff x="8394" y="5308"/>
              <a:chExt cx="2494" cy="2494"/>
            </a:xfrm>
          </p:grpSpPr>
          <p:grpSp>
            <p:nvGrpSpPr>
              <p:cNvPr id="18" name="组合 17"/>
              <p:cNvGrpSpPr/>
              <p:nvPr/>
            </p:nvGrpSpPr>
            <p:grpSpPr bwMode="auto">
              <a:xfrm>
                <a:off x="8394" y="5308"/>
                <a:ext cx="2495" cy="2495"/>
                <a:chOff x="1691680" y="2859782"/>
                <a:chExt cx="1584176" cy="1584176"/>
              </a:xfrm>
            </p:grpSpPr>
            <p:grpSp>
              <p:nvGrpSpPr>
                <p:cNvPr id="19" name="组合 28"/>
                <p:cNvGrpSpPr/>
                <p:nvPr/>
              </p:nvGrpSpPr>
              <p:grpSpPr bwMode="auto">
                <a:xfrm>
                  <a:off x="1691680" y="2859782"/>
                  <a:ext cx="1584176" cy="1584176"/>
                  <a:chOff x="6084168" y="1055390"/>
                  <a:chExt cx="1584176" cy="1584176"/>
                </a:xfrm>
              </p:grpSpPr>
              <p:sp>
                <p:nvSpPr>
                  <p:cNvPr id="20" name="矩形 29"/>
                  <p:cNvSpPr>
                    <a:spLocks noChangeArrowheads="1"/>
                  </p:cNvSpPr>
                  <p:nvPr/>
                </p:nvSpPr>
                <p:spPr bwMode="auto">
                  <a:xfrm>
                    <a:off x="6084168" y="1055390"/>
                    <a:ext cx="1584176" cy="1584176"/>
                  </a:xfrm>
                  <a:prstGeom prst="rect">
                    <a:avLst/>
                  </a:prstGeom>
                  <a:solidFill>
                    <a:srgbClr val="A0C0F0"/>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cxnSp>
                <p:nvCxnSpPr>
                  <p:cNvPr id="39" name="直接连接符 30"/>
                  <p:cNvCxnSpPr>
                    <a:cxnSpLocks noChangeShapeType="1"/>
                    <a:stCxn id="20" idx="1"/>
                    <a:endCxn id="20" idx="3"/>
                  </p:cNvCxnSpPr>
                  <p:nvPr/>
                </p:nvCxnSpPr>
                <p:spPr bwMode="auto">
                  <a:xfrm>
                    <a:off x="6084168" y="1847478"/>
                    <a:ext cx="1584176" cy="0"/>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40" name="直接连接符 31"/>
                  <p:cNvCxnSpPr>
                    <a:cxnSpLocks noChangeShapeType="1"/>
                    <a:stCxn id="20" idx="0"/>
                    <a:endCxn id="20" idx="2"/>
                  </p:cNvCxnSpPr>
                  <p:nvPr/>
                </p:nvCxnSpPr>
                <p:spPr bwMode="auto">
                  <a:xfrm>
                    <a:off x="6876256" y="1055390"/>
                    <a:ext cx="0" cy="1584176"/>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41" name="直接连接符 32"/>
                  <p:cNvCxnSpPr>
                    <a:cxnSpLocks noChangeShapeType="1"/>
                    <a:stCxn id="20" idx="0"/>
                    <a:endCxn id="20" idx="2"/>
                  </p:cNvCxnSpPr>
                  <p:nvPr/>
                </p:nvCxnSpPr>
                <p:spPr bwMode="auto">
                  <a:xfrm>
                    <a:off x="6084168" y="1055390"/>
                    <a:ext cx="1584176" cy="1584176"/>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42" name="直接连接符 33"/>
                  <p:cNvCxnSpPr>
                    <a:cxnSpLocks noChangeShapeType="1"/>
                    <a:stCxn id="20" idx="0"/>
                    <a:endCxn id="20" idx="2"/>
                  </p:cNvCxnSpPr>
                  <p:nvPr/>
                </p:nvCxnSpPr>
                <p:spPr bwMode="auto">
                  <a:xfrm flipH="1">
                    <a:off x="6084168" y="1055390"/>
                    <a:ext cx="1584176" cy="1584176"/>
                  </a:xfrm>
                  <a:prstGeom prst="line">
                    <a:avLst/>
                  </a:prstGeom>
                  <a:noFill/>
                  <a:ln w="25400">
                    <a:solidFill>
                      <a:schemeClr val="tx1"/>
                    </a:solidFill>
                    <a:round/>
                  </a:ln>
                  <a:extLst>
                    <a:ext uri="{909E8E84-426E-40DD-AFC4-6F175D3DCCD1}">
                      <a14:hiddenFill xmlns:a14="http://schemas.microsoft.com/office/drawing/2010/main">
                        <a:noFill/>
                      </a14:hiddenFill>
                    </a:ext>
                  </a:extLst>
                </p:spPr>
              </p:cxnSp>
            </p:grpSp>
            <p:cxnSp>
              <p:nvCxnSpPr>
                <p:cNvPr id="43" name="直接连接符 34"/>
                <p:cNvCxnSpPr>
                  <a:cxnSpLocks noChangeShapeType="1"/>
                  <a:stCxn id="20" idx="0"/>
                  <a:endCxn id="20" idx="1"/>
                </p:cNvCxnSpPr>
                <p:nvPr/>
              </p:nvCxnSpPr>
              <p:spPr bwMode="auto">
                <a:xfrm flipH="1">
                  <a:off x="1691680" y="2859782"/>
                  <a:ext cx="792088" cy="792088"/>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44" name="直接连接符 35"/>
                <p:cNvCxnSpPr>
                  <a:cxnSpLocks noChangeShapeType="1"/>
                  <a:stCxn id="20" idx="3"/>
                  <a:endCxn id="20" idx="2"/>
                </p:cNvCxnSpPr>
                <p:nvPr/>
              </p:nvCxnSpPr>
              <p:spPr bwMode="auto">
                <a:xfrm flipH="1">
                  <a:off x="2483768" y="3651870"/>
                  <a:ext cx="792088" cy="792088"/>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45" name="直接连接符 36"/>
                <p:cNvCxnSpPr>
                  <a:cxnSpLocks noChangeShapeType="1"/>
                  <a:stCxn id="20" idx="0"/>
                  <a:endCxn id="20" idx="3"/>
                </p:cNvCxnSpPr>
                <p:nvPr/>
              </p:nvCxnSpPr>
              <p:spPr bwMode="auto">
                <a:xfrm>
                  <a:off x="2483768" y="2859782"/>
                  <a:ext cx="792088" cy="792088"/>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46" name="直接连接符 37"/>
                <p:cNvCxnSpPr>
                  <a:cxnSpLocks noChangeShapeType="1"/>
                  <a:stCxn id="20" idx="1"/>
                  <a:endCxn id="20" idx="2"/>
                </p:cNvCxnSpPr>
                <p:nvPr/>
              </p:nvCxnSpPr>
              <p:spPr bwMode="auto">
                <a:xfrm>
                  <a:off x="1691680" y="3651870"/>
                  <a:ext cx="792088" cy="792088"/>
                </a:xfrm>
                <a:prstGeom prst="line">
                  <a:avLst/>
                </a:prstGeom>
                <a:noFill/>
                <a:ln w="25400">
                  <a:solidFill>
                    <a:schemeClr val="tx1"/>
                  </a:solidFill>
                  <a:round/>
                </a:ln>
                <a:extLst>
                  <a:ext uri="{909E8E84-426E-40DD-AFC4-6F175D3DCCD1}">
                    <a14:hiddenFill xmlns:a14="http://schemas.microsoft.com/office/drawing/2010/main">
                      <a:noFill/>
                    </a14:hiddenFill>
                  </a:ext>
                </a:extLst>
              </p:spPr>
            </p:cxnSp>
          </p:grpSp>
          <p:cxnSp>
            <p:nvCxnSpPr>
              <p:cNvPr id="51" name="直接连接符 30"/>
              <p:cNvCxnSpPr>
                <a:cxnSpLocks noChangeShapeType="1"/>
              </p:cNvCxnSpPr>
              <p:nvPr/>
            </p:nvCxnSpPr>
            <p:spPr bwMode="auto">
              <a:xfrm>
                <a:off x="8394" y="7205"/>
                <a:ext cx="2495" cy="0"/>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52" name="直接连接符 30"/>
              <p:cNvCxnSpPr>
                <a:cxnSpLocks noChangeShapeType="1"/>
              </p:cNvCxnSpPr>
              <p:nvPr/>
            </p:nvCxnSpPr>
            <p:spPr bwMode="auto">
              <a:xfrm>
                <a:off x="8394" y="5930"/>
                <a:ext cx="2495" cy="0"/>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53" name="直接连接符 31"/>
              <p:cNvCxnSpPr>
                <a:cxnSpLocks noChangeShapeType="1"/>
              </p:cNvCxnSpPr>
              <p:nvPr/>
            </p:nvCxnSpPr>
            <p:spPr bwMode="auto">
              <a:xfrm>
                <a:off x="10267" y="5308"/>
                <a:ext cx="0" cy="2495"/>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54" name="直接连接符 31"/>
              <p:cNvCxnSpPr>
                <a:cxnSpLocks noChangeShapeType="1"/>
              </p:cNvCxnSpPr>
              <p:nvPr/>
            </p:nvCxnSpPr>
            <p:spPr bwMode="auto">
              <a:xfrm>
                <a:off x="9017" y="5308"/>
                <a:ext cx="0" cy="2495"/>
              </a:xfrm>
              <a:prstGeom prst="line">
                <a:avLst/>
              </a:prstGeom>
              <a:noFill/>
              <a:ln w="25400">
                <a:solidFill>
                  <a:schemeClr val="tx1"/>
                </a:solidFill>
                <a:round/>
              </a:ln>
              <a:extLst>
                <a:ext uri="{909E8E84-426E-40DD-AFC4-6F175D3DCCD1}">
                  <a14:hiddenFill xmlns:a14="http://schemas.microsoft.com/office/drawing/2010/main">
                    <a:noFill/>
                  </a14:hiddenFill>
                </a:ext>
              </a:extLst>
            </p:spPr>
          </p:cxnSp>
        </p:grpSp>
        <p:cxnSp>
          <p:nvCxnSpPr>
            <p:cNvPr id="57" name="直接连接符 32"/>
            <p:cNvCxnSpPr>
              <a:cxnSpLocks noChangeShapeType="1"/>
            </p:cNvCxnSpPr>
            <p:nvPr/>
          </p:nvCxnSpPr>
          <p:spPr bwMode="auto">
            <a:xfrm>
              <a:off x="8566" y="4575"/>
              <a:ext cx="2562" cy="2542"/>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58" name="直接连接符 32"/>
            <p:cNvCxnSpPr>
              <a:cxnSpLocks noChangeShapeType="1"/>
            </p:cNvCxnSpPr>
            <p:nvPr/>
          </p:nvCxnSpPr>
          <p:spPr bwMode="auto">
            <a:xfrm>
              <a:off x="7711" y="5446"/>
              <a:ext cx="2562" cy="2542"/>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59" name="直接连接符 33"/>
            <p:cNvCxnSpPr>
              <a:cxnSpLocks noChangeShapeType="1"/>
            </p:cNvCxnSpPr>
            <p:nvPr/>
          </p:nvCxnSpPr>
          <p:spPr bwMode="auto">
            <a:xfrm flipH="1">
              <a:off x="7711" y="4609"/>
              <a:ext cx="2531" cy="2564"/>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60" name="直接连接符 33"/>
            <p:cNvCxnSpPr>
              <a:cxnSpLocks noChangeShapeType="1"/>
            </p:cNvCxnSpPr>
            <p:nvPr/>
          </p:nvCxnSpPr>
          <p:spPr bwMode="auto">
            <a:xfrm flipH="1">
              <a:off x="8597" y="5416"/>
              <a:ext cx="2531" cy="2564"/>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63" name="直接连接符 34"/>
            <p:cNvCxnSpPr>
              <a:cxnSpLocks noChangeShapeType="1"/>
            </p:cNvCxnSpPr>
            <p:nvPr/>
          </p:nvCxnSpPr>
          <p:spPr bwMode="auto">
            <a:xfrm flipH="1">
              <a:off x="7741" y="4634"/>
              <a:ext cx="804" cy="814"/>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64" name="直接连接符 34"/>
            <p:cNvCxnSpPr>
              <a:cxnSpLocks noChangeShapeType="1"/>
            </p:cNvCxnSpPr>
            <p:nvPr/>
          </p:nvCxnSpPr>
          <p:spPr bwMode="auto">
            <a:xfrm flipH="1">
              <a:off x="10292" y="7167"/>
              <a:ext cx="804" cy="814"/>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66" name="直接连接符 36"/>
            <p:cNvCxnSpPr>
              <a:cxnSpLocks noChangeShapeType="1"/>
            </p:cNvCxnSpPr>
            <p:nvPr/>
          </p:nvCxnSpPr>
          <p:spPr bwMode="auto">
            <a:xfrm>
              <a:off x="10292" y="4583"/>
              <a:ext cx="836" cy="836"/>
            </a:xfrm>
            <a:prstGeom prst="line">
              <a:avLst/>
            </a:prstGeom>
            <a:noFill/>
            <a:ln w="25400">
              <a:solidFill>
                <a:schemeClr val="tx1"/>
              </a:solidFill>
              <a:round/>
            </a:ln>
            <a:extLst>
              <a:ext uri="{909E8E84-426E-40DD-AFC4-6F175D3DCCD1}">
                <a14:hiddenFill xmlns:a14="http://schemas.microsoft.com/office/drawing/2010/main">
                  <a:noFill/>
                </a14:hiddenFill>
              </a:ext>
            </a:extLst>
          </p:spPr>
        </p:cxnSp>
        <p:cxnSp>
          <p:nvCxnSpPr>
            <p:cNvPr id="67" name="直接连接符 36"/>
            <p:cNvCxnSpPr>
              <a:cxnSpLocks noChangeShapeType="1"/>
            </p:cNvCxnSpPr>
            <p:nvPr/>
          </p:nvCxnSpPr>
          <p:spPr bwMode="auto">
            <a:xfrm>
              <a:off x="7761" y="7173"/>
              <a:ext cx="836" cy="836"/>
            </a:xfrm>
            <a:prstGeom prst="line">
              <a:avLst/>
            </a:prstGeom>
            <a:noFill/>
            <a:ln w="25400">
              <a:solidFill>
                <a:schemeClr val="tx1"/>
              </a:solidFill>
              <a:round/>
            </a:ln>
            <a:extLst>
              <a:ext uri="{909E8E84-426E-40DD-AFC4-6F175D3DCCD1}">
                <a14:hiddenFill xmlns:a14="http://schemas.microsoft.com/office/drawing/2010/main">
                  <a:noFill/>
                </a14:hiddenFill>
              </a:ext>
            </a:extLst>
          </p:spPr>
        </p:cxnSp>
      </p:grpSp>
      <p:grpSp>
        <p:nvGrpSpPr>
          <p:cNvPr id="35" name="Group 6"/>
          <p:cNvGrpSpPr/>
          <p:nvPr/>
        </p:nvGrpSpPr>
        <p:grpSpPr>
          <a:xfrm rot="0">
            <a:off x="8482330" y="1588770"/>
            <a:ext cx="732155" cy="717550"/>
            <a:chOff x="4876" y="2840"/>
            <a:chExt cx="461" cy="449"/>
          </a:xfrm>
        </p:grpSpPr>
        <p:sp>
          <p:nvSpPr>
            <p:cNvPr id="36" name="Text Box 7"/>
            <p:cNvSpPr txBox="1"/>
            <p:nvPr/>
          </p:nvSpPr>
          <p:spPr>
            <a:xfrm>
              <a:off x="4876" y="2840"/>
              <a:ext cx="461" cy="449"/>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63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64</a:t>
              </a:r>
              <a:endParaRPr lang="en-US" altLang="zh-CN" sz="2400" dirty="0">
                <a:solidFill>
                  <a:schemeClr val="tx1"/>
                </a:solidFill>
                <a:latin typeface="+mj-ea"/>
                <a:ea typeface="+mj-ea"/>
              </a:endParaRPr>
            </a:p>
          </p:txBody>
        </p:sp>
        <p:sp>
          <p:nvSpPr>
            <p:cNvPr id="37"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70" name="组合 69"/>
          <p:cNvGrpSpPr/>
          <p:nvPr/>
        </p:nvGrpSpPr>
        <p:grpSpPr>
          <a:xfrm>
            <a:off x="3733165" y="1558290"/>
            <a:ext cx="4665345" cy="717550"/>
            <a:chOff x="5879" y="2454"/>
            <a:chExt cx="7347" cy="1130"/>
          </a:xfrm>
        </p:grpSpPr>
        <p:sp>
          <p:nvSpPr>
            <p:cNvPr id="27" name="文本框 26"/>
            <p:cNvSpPr txBox="1"/>
            <p:nvPr/>
          </p:nvSpPr>
          <p:spPr>
            <a:xfrm>
              <a:off x="12574" y="2582"/>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879" y="2454"/>
              <a:ext cx="6794" cy="1130"/>
              <a:chOff x="5879" y="2454"/>
              <a:chExt cx="6794" cy="1130"/>
            </a:xfrm>
          </p:grpSpPr>
          <p:sp>
            <p:nvSpPr>
              <p:cNvPr id="8" name="文本框 7"/>
              <p:cNvSpPr txBox="1"/>
              <p:nvPr/>
            </p:nvSpPr>
            <p:spPr>
              <a:xfrm>
                <a:off x="7508" y="2559"/>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1" name="组合 10"/>
              <p:cNvGrpSpPr/>
              <p:nvPr/>
            </p:nvGrpSpPr>
            <p:grpSpPr>
              <a:xfrm rot="0">
                <a:off x="5879" y="2454"/>
                <a:ext cx="2006" cy="1130"/>
                <a:chOff x="3383" y="8052"/>
                <a:chExt cx="2006" cy="1130"/>
              </a:xfrm>
            </p:grpSpPr>
            <p:grpSp>
              <p:nvGrpSpPr>
                <p:cNvPr id="12" name="Group 6"/>
                <p:cNvGrpSpPr/>
                <p:nvPr/>
              </p:nvGrpSpPr>
              <p:grpSpPr>
                <a:xfrm>
                  <a:off x="3383" y="8052"/>
                  <a:ext cx="908" cy="1130"/>
                  <a:chOff x="4876" y="2840"/>
                  <a:chExt cx="363" cy="449"/>
                </a:xfrm>
              </p:grpSpPr>
              <p:sp>
                <p:nvSpPr>
                  <p:cNvPr id="2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2"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23" name="Group 6"/>
                <p:cNvGrpSpPr/>
                <p:nvPr/>
              </p:nvGrpSpPr>
              <p:grpSpPr>
                <a:xfrm>
                  <a:off x="4481" y="8052"/>
                  <a:ext cx="908" cy="1130"/>
                  <a:chOff x="4876" y="2840"/>
                  <a:chExt cx="363" cy="449"/>
                </a:xfrm>
              </p:grpSpPr>
              <p:sp>
                <p:nvSpPr>
                  <p:cNvPr id="2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26" name="文本框 25"/>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28" name="Group 6"/>
              <p:cNvGrpSpPr/>
              <p:nvPr/>
            </p:nvGrpSpPr>
            <p:grpSpPr>
              <a:xfrm rot="0">
                <a:off x="8126" y="2454"/>
                <a:ext cx="908" cy="1130"/>
                <a:chOff x="4876" y="2840"/>
                <a:chExt cx="363" cy="449"/>
              </a:xfrm>
            </p:grpSpPr>
            <p:sp>
              <p:nvSpPr>
                <p:cNvPr id="2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3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31" name="文本框 30"/>
              <p:cNvSpPr txBox="1"/>
              <p:nvPr/>
            </p:nvSpPr>
            <p:spPr>
              <a:xfrm>
                <a:off x="8674"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32" name="Group 6"/>
              <p:cNvGrpSpPr/>
              <p:nvPr/>
            </p:nvGrpSpPr>
            <p:grpSpPr>
              <a:xfrm rot="0">
                <a:off x="9187" y="2454"/>
                <a:ext cx="908" cy="1130"/>
                <a:chOff x="4876" y="2840"/>
                <a:chExt cx="363" cy="449"/>
              </a:xfrm>
            </p:grpSpPr>
            <p:sp>
              <p:nvSpPr>
                <p:cNvPr id="3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34"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3" name="文本框 2"/>
              <p:cNvSpPr txBox="1"/>
              <p:nvPr/>
            </p:nvSpPr>
            <p:spPr>
              <a:xfrm>
                <a:off x="9966"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sp>
            <p:nvSpPr>
              <p:cNvPr id="4" name="文本框 3"/>
              <p:cNvSpPr txBox="1"/>
              <p:nvPr/>
            </p:nvSpPr>
            <p:spPr>
              <a:xfrm>
                <a:off x="11305" y="2582"/>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5" name="Group 6"/>
              <p:cNvGrpSpPr/>
              <p:nvPr/>
            </p:nvGrpSpPr>
            <p:grpSpPr>
              <a:xfrm rot="0">
                <a:off x="10496" y="2454"/>
                <a:ext cx="908" cy="1130"/>
                <a:chOff x="4876" y="2840"/>
                <a:chExt cx="363" cy="449"/>
              </a:xfrm>
            </p:grpSpPr>
            <p:sp>
              <p:nvSpPr>
                <p:cNvPr id="1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14"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15" name="Group 6"/>
              <p:cNvGrpSpPr/>
              <p:nvPr/>
            </p:nvGrpSpPr>
            <p:grpSpPr>
              <a:xfrm rot="0">
                <a:off x="11765" y="2454"/>
                <a:ext cx="908" cy="1130"/>
                <a:chOff x="4876" y="2840"/>
                <a:chExt cx="363" cy="449"/>
              </a:xfrm>
            </p:grpSpPr>
            <p:sp>
              <p:nvSpPr>
                <p:cNvPr id="1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64</a:t>
                  </a:r>
                  <a:endParaRPr lang="en-US" altLang="zh-CN" sz="2400" dirty="0">
                    <a:solidFill>
                      <a:schemeClr val="tx1"/>
                    </a:solidFill>
                    <a:latin typeface="+mj-ea"/>
                    <a:ea typeface="+mj-ea"/>
                  </a:endParaRPr>
                </a:p>
              </p:txBody>
            </p:sp>
            <p:sp>
              <p:nvSpPr>
                <p:cNvPr id="17"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sp>
        <p:nvSpPr>
          <p:cNvPr id="50" name="直角三角形 49"/>
          <p:cNvSpPr>
            <a:spLocks noChangeAspect="1" noChangeArrowheads="1"/>
          </p:cNvSpPr>
          <p:nvPr/>
        </p:nvSpPr>
        <p:spPr bwMode="auto">
          <a:xfrm rot="18903947">
            <a:off x="6157828" y="3647663"/>
            <a:ext cx="756000" cy="749593"/>
          </a:xfrm>
          <a:prstGeom prst="rtTriangle">
            <a:avLst/>
          </a:prstGeom>
          <a:solidFill>
            <a:srgbClr val="2094CE">
              <a:alpha val="75000"/>
            </a:srgb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55" name="直角三角形 54"/>
          <p:cNvSpPr>
            <a:spLocks noChangeAspect="1" noChangeArrowheads="1"/>
          </p:cNvSpPr>
          <p:nvPr/>
        </p:nvSpPr>
        <p:spPr bwMode="auto">
          <a:xfrm rot="16200000">
            <a:off x="6516988" y="4013562"/>
            <a:ext cx="540000" cy="535423"/>
          </a:xfrm>
          <a:prstGeom prst="rtTriangle">
            <a:avLst/>
          </a:prstGeom>
          <a:solidFill>
            <a:srgbClr val="CD2E03">
              <a:alpha val="75000"/>
            </a:srgb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62" name="矩形 61"/>
          <p:cNvSpPr>
            <a:spLocks noChangeArrowheads="1"/>
          </p:cNvSpPr>
          <p:nvPr/>
        </p:nvSpPr>
        <p:spPr bwMode="auto">
          <a:xfrm>
            <a:off x="4899343" y="3986848"/>
            <a:ext cx="1080000" cy="1080000"/>
          </a:xfrm>
          <a:prstGeom prst="rect">
            <a:avLst/>
          </a:prstGeom>
          <a:solidFill>
            <a:srgbClr val="00B050">
              <a:alpha val="75000"/>
            </a:srgb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49" name="直角三角形 48"/>
          <p:cNvSpPr>
            <a:spLocks noChangeAspect="1" noChangeArrowheads="1"/>
          </p:cNvSpPr>
          <p:nvPr/>
        </p:nvSpPr>
        <p:spPr bwMode="auto">
          <a:xfrm>
            <a:off x="5981383" y="3991928"/>
            <a:ext cx="1080000" cy="1080000"/>
          </a:xfrm>
          <a:prstGeom prst="rtTriangle">
            <a:avLst/>
          </a:prstGeom>
          <a:solidFill>
            <a:srgbClr val="DE1A37">
              <a:alpha val="75000"/>
            </a:srgb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61" name="矩形 60"/>
          <p:cNvSpPr>
            <a:spLocks noChangeArrowheads="1"/>
          </p:cNvSpPr>
          <p:nvPr/>
        </p:nvSpPr>
        <p:spPr bwMode="auto">
          <a:xfrm>
            <a:off x="4899343" y="2926715"/>
            <a:ext cx="2160000" cy="1080000"/>
          </a:xfrm>
          <a:prstGeom prst="rect">
            <a:avLst/>
          </a:prstGeom>
          <a:solidFill>
            <a:schemeClr val="accent4">
              <a:lumMod val="75000"/>
              <a:alpha val="75000"/>
            </a:scheme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sp>
        <p:nvSpPr>
          <p:cNvPr id="65" name="直角三角形 64"/>
          <p:cNvSpPr>
            <a:spLocks noChangeAspect="1" noChangeArrowheads="1"/>
          </p:cNvSpPr>
          <p:nvPr/>
        </p:nvSpPr>
        <p:spPr bwMode="auto">
          <a:xfrm rot="18900000">
            <a:off x="6620576" y="4374854"/>
            <a:ext cx="363077" cy="360000"/>
          </a:xfrm>
          <a:prstGeom prst="rtTriangle">
            <a:avLst/>
          </a:prstGeom>
          <a:solidFill>
            <a:srgbClr val="A925AB">
              <a:alpha val="75000"/>
            </a:srgbClr>
          </a:solidFill>
          <a:ln w="9525">
            <a:solidFill>
              <a:schemeClr val="tx1"/>
            </a:solidFill>
            <a:round/>
          </a:ln>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buFont typeface="Arial" panose="020B0604020202020204" pitchFamily="34" charset="0"/>
              <a:buNone/>
            </a:pPr>
            <a:endParaRPr lang="zh-CN" altLang="en-US" sz="2400" b="1">
              <a:latin typeface="楷体" panose="02010609060101010101" charset="-122"/>
              <a:ea typeface="楷体" panose="02010609060101010101" charset="-122"/>
            </a:endParaRPr>
          </a:p>
        </p:txBody>
      </p:sp>
      <p:grpSp>
        <p:nvGrpSpPr>
          <p:cNvPr id="101" name="组合 100"/>
          <p:cNvGrpSpPr/>
          <p:nvPr/>
        </p:nvGrpSpPr>
        <p:grpSpPr>
          <a:xfrm>
            <a:off x="3506470" y="5384165"/>
            <a:ext cx="5411470" cy="717550"/>
            <a:chOff x="5522" y="8479"/>
            <a:chExt cx="8522" cy="1130"/>
          </a:xfrm>
        </p:grpSpPr>
        <p:sp>
          <p:nvSpPr>
            <p:cNvPr id="72" name="文本框 71"/>
            <p:cNvSpPr txBox="1"/>
            <p:nvPr/>
          </p:nvSpPr>
          <p:spPr>
            <a:xfrm>
              <a:off x="13392" y="8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00" name="组合 99"/>
            <p:cNvGrpSpPr/>
            <p:nvPr/>
          </p:nvGrpSpPr>
          <p:grpSpPr>
            <a:xfrm>
              <a:off x="5522" y="8479"/>
              <a:ext cx="7942" cy="1130"/>
              <a:chOff x="5522" y="8479"/>
              <a:chExt cx="7942" cy="1130"/>
            </a:xfrm>
          </p:grpSpPr>
          <p:grpSp>
            <p:nvGrpSpPr>
              <p:cNvPr id="73" name="组合 72"/>
              <p:cNvGrpSpPr/>
              <p:nvPr/>
            </p:nvGrpSpPr>
            <p:grpSpPr>
              <a:xfrm rot="0">
                <a:off x="5522" y="8479"/>
                <a:ext cx="6794" cy="1130"/>
                <a:chOff x="5879" y="2454"/>
                <a:chExt cx="6794" cy="1130"/>
              </a:xfrm>
            </p:grpSpPr>
            <p:sp>
              <p:nvSpPr>
                <p:cNvPr id="74" name="文本框 73"/>
                <p:cNvSpPr txBox="1"/>
                <p:nvPr/>
              </p:nvSpPr>
              <p:spPr>
                <a:xfrm>
                  <a:off x="7508" y="2559"/>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75" name="组合 74"/>
                <p:cNvGrpSpPr/>
                <p:nvPr/>
              </p:nvGrpSpPr>
              <p:grpSpPr>
                <a:xfrm rot="0">
                  <a:off x="5879" y="2454"/>
                  <a:ext cx="2006" cy="1130"/>
                  <a:chOff x="3383" y="8052"/>
                  <a:chExt cx="2006" cy="1130"/>
                </a:xfrm>
              </p:grpSpPr>
              <p:grpSp>
                <p:nvGrpSpPr>
                  <p:cNvPr id="76" name="Group 6"/>
                  <p:cNvGrpSpPr/>
                  <p:nvPr/>
                </p:nvGrpSpPr>
                <p:grpSpPr>
                  <a:xfrm>
                    <a:off x="3383" y="8052"/>
                    <a:ext cx="908" cy="1130"/>
                    <a:chOff x="4876" y="2840"/>
                    <a:chExt cx="363" cy="449"/>
                  </a:xfrm>
                </p:grpSpPr>
                <p:sp>
                  <p:nvSpPr>
                    <p:cNvPr id="7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78"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79" name="Group 6"/>
                  <p:cNvGrpSpPr/>
                  <p:nvPr/>
                </p:nvGrpSpPr>
                <p:grpSpPr>
                  <a:xfrm>
                    <a:off x="4481" y="8052"/>
                    <a:ext cx="908" cy="1130"/>
                    <a:chOff x="4876" y="2840"/>
                    <a:chExt cx="363" cy="449"/>
                  </a:xfrm>
                </p:grpSpPr>
                <p:sp>
                  <p:nvSpPr>
                    <p:cNvPr id="8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8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82" name="文本框 81"/>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83" name="Group 6"/>
                <p:cNvGrpSpPr/>
                <p:nvPr/>
              </p:nvGrpSpPr>
              <p:grpSpPr>
                <a:xfrm rot="0">
                  <a:off x="8126" y="2454"/>
                  <a:ext cx="908" cy="1130"/>
                  <a:chOff x="4876" y="2840"/>
                  <a:chExt cx="363" cy="449"/>
                </a:xfrm>
              </p:grpSpPr>
              <p:sp>
                <p:nvSpPr>
                  <p:cNvPr id="8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85"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86" name="文本框 85"/>
                <p:cNvSpPr txBox="1"/>
                <p:nvPr/>
              </p:nvSpPr>
              <p:spPr>
                <a:xfrm>
                  <a:off x="8674"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87" name="Group 6"/>
                <p:cNvGrpSpPr/>
                <p:nvPr/>
              </p:nvGrpSpPr>
              <p:grpSpPr>
                <a:xfrm rot="0">
                  <a:off x="9187" y="2454"/>
                  <a:ext cx="908" cy="1130"/>
                  <a:chOff x="4876" y="2840"/>
                  <a:chExt cx="363" cy="449"/>
                </a:xfrm>
              </p:grpSpPr>
              <p:sp>
                <p:nvSpPr>
                  <p:cNvPr id="8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89"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90" name="文本框 89"/>
                <p:cNvSpPr txBox="1"/>
                <p:nvPr/>
              </p:nvSpPr>
              <p:spPr>
                <a:xfrm>
                  <a:off x="9966"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sp>
              <p:nvSpPr>
                <p:cNvPr id="91" name="文本框 90"/>
                <p:cNvSpPr txBox="1"/>
                <p:nvPr/>
              </p:nvSpPr>
              <p:spPr>
                <a:xfrm>
                  <a:off x="11305" y="2582"/>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92" name="Group 6"/>
                <p:cNvGrpSpPr/>
                <p:nvPr/>
              </p:nvGrpSpPr>
              <p:grpSpPr>
                <a:xfrm rot="0">
                  <a:off x="10496" y="2454"/>
                  <a:ext cx="908" cy="1130"/>
                  <a:chOff x="4876" y="2840"/>
                  <a:chExt cx="363" cy="449"/>
                </a:xfrm>
              </p:grpSpPr>
              <p:sp>
                <p:nvSpPr>
                  <p:cNvPr id="9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94"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95" name="Group 6"/>
                <p:cNvGrpSpPr/>
                <p:nvPr/>
              </p:nvGrpSpPr>
              <p:grpSpPr>
                <a:xfrm rot="0">
                  <a:off x="11765" y="2454"/>
                  <a:ext cx="908" cy="1130"/>
                  <a:chOff x="4876" y="2840"/>
                  <a:chExt cx="363" cy="449"/>
                </a:xfrm>
              </p:grpSpPr>
              <p:sp>
                <p:nvSpPr>
                  <p:cNvPr id="9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64</a:t>
                    </a:r>
                    <a:endParaRPr lang="en-US" altLang="zh-CN" sz="2400" dirty="0">
                      <a:solidFill>
                        <a:schemeClr val="tx1"/>
                      </a:solidFill>
                      <a:latin typeface="+mj-ea"/>
                      <a:ea typeface="+mj-ea"/>
                    </a:endParaRPr>
                  </a:p>
                </p:txBody>
              </p:sp>
              <p:sp>
                <p:nvSpPr>
                  <p:cNvPr id="97"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sp>
            <p:nvSpPr>
              <p:cNvPr id="98" name="文本框 97"/>
              <p:cNvSpPr txBox="1"/>
              <p:nvPr/>
            </p:nvSpPr>
            <p:spPr>
              <a:xfrm>
                <a:off x="12116" y="8557"/>
                <a:ext cx="1349"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grpSp>
      </p:grpSp>
      <p:pic>
        <p:nvPicPr>
          <p:cNvPr id="99" name="图片 98" descr="51miz-E1225417-1EF8A43D"/>
          <p:cNvPicPr>
            <a:picLocks noChangeAspect="1"/>
          </p:cNvPicPr>
          <p:nvPr/>
        </p:nvPicPr>
        <p:blipFill>
          <a:blip r:embed="rId2"/>
          <a:stretch>
            <a:fillRect/>
          </a:stretch>
        </p:blipFill>
        <p:spPr>
          <a:xfrm>
            <a:off x="8918575" y="5314950"/>
            <a:ext cx="729615" cy="729615"/>
          </a:xfrm>
          <a:prstGeom prst="rect">
            <a:avLst/>
          </a:prstGeom>
        </p:spPr>
      </p:pic>
      <p:grpSp>
        <p:nvGrpSpPr>
          <p:cNvPr id="104" name="组合 103"/>
          <p:cNvGrpSpPr/>
          <p:nvPr/>
        </p:nvGrpSpPr>
        <p:grpSpPr>
          <a:xfrm>
            <a:off x="1329690" y="2275840"/>
            <a:ext cx="2208530" cy="1710690"/>
            <a:chOff x="2094" y="3584"/>
            <a:chExt cx="3478" cy="2694"/>
          </a:xfrm>
        </p:grpSpPr>
        <p:pic>
          <p:nvPicPr>
            <p:cNvPr id="103" name="图片 102" descr="51miz-E1213908-D01424D0"/>
            <p:cNvPicPr>
              <a:picLocks noChangeAspect="1"/>
            </p:cNvPicPr>
            <p:nvPr/>
          </p:nvPicPr>
          <p:blipFill>
            <a:blip r:embed="rId3"/>
            <a:stretch>
              <a:fillRect/>
            </a:stretch>
          </p:blipFill>
          <p:spPr>
            <a:xfrm>
              <a:off x="2094" y="3584"/>
              <a:ext cx="3478" cy="2695"/>
            </a:xfrm>
            <a:prstGeom prst="rect">
              <a:avLst/>
            </a:prstGeom>
          </p:spPr>
        </p:pic>
        <p:sp>
          <p:nvSpPr>
            <p:cNvPr id="102" name="文本框 101"/>
            <p:cNvSpPr txBox="1"/>
            <p:nvPr/>
          </p:nvSpPr>
          <p:spPr>
            <a:xfrm>
              <a:off x="2672" y="4676"/>
              <a:ext cx="2208" cy="725"/>
            </a:xfrm>
            <a:prstGeom prst="rect">
              <a:avLst/>
            </a:prstGeom>
            <a:noFill/>
          </p:spPr>
          <p:txBody>
            <a:bodyPr wrap="none" rtlCol="0">
              <a:spAutoFit/>
            </a:bodyPr>
            <a:p>
              <a:r>
                <a:rPr lang="zh-CN" altLang="en-US" sz="2400"/>
                <a:t>验证一下</a:t>
              </a:r>
              <a:endParaRPr lang="zh-CN" altLang="en-US" sz="2400"/>
            </a:p>
          </p:txBody>
        </p:sp>
      </p:grpSp>
      <p:sp>
        <p:nvSpPr>
          <p:cNvPr id="105" name="文本框 104"/>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p:tgtEl>
                                          <p:spTgt spid="35"/>
                                        </p:tgtEl>
                                        <p:attrNameLst>
                                          <p:attrName>ppt_y</p:attrName>
                                        </p:attrNameLst>
                                      </p:cBhvr>
                                      <p:tavLst>
                                        <p:tav tm="0">
                                          <p:val>
                                            <p:strVal val="#ppt_y+#ppt_h*1.125000"/>
                                          </p:val>
                                        </p:tav>
                                        <p:tav tm="100000">
                                          <p:val>
                                            <p:strVal val="#ppt_y"/>
                                          </p:val>
                                        </p:tav>
                                      </p:tavLst>
                                    </p:anim>
                                    <p:animEffect transition="in" filter="wipe(up)">
                                      <p:cBhvr>
                                        <p:cTn id="8" dur="500"/>
                                        <p:tgtEl>
                                          <p:spTgt spid="35"/>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04"/>
                                        </p:tgtEl>
                                        <p:attrNameLst>
                                          <p:attrName>style.visibility</p:attrName>
                                        </p:attrNameLst>
                                      </p:cBhvr>
                                      <p:to>
                                        <p:strVal val="visible"/>
                                      </p:to>
                                    </p:set>
                                    <p:anim calcmode="lin" valueType="num">
                                      <p:cBhvr>
                                        <p:cTn id="13" dur="500" fill="hold"/>
                                        <p:tgtEl>
                                          <p:spTgt spid="104"/>
                                        </p:tgtEl>
                                        <p:attrNameLst>
                                          <p:attrName>ppt_w</p:attrName>
                                        </p:attrNameLst>
                                      </p:cBhvr>
                                      <p:tavLst>
                                        <p:tav tm="0">
                                          <p:val>
                                            <p:fltVal val="0"/>
                                          </p:val>
                                        </p:tav>
                                        <p:tav tm="100000">
                                          <p:val>
                                            <p:strVal val="#ppt_w"/>
                                          </p:val>
                                        </p:tav>
                                      </p:tavLst>
                                    </p:anim>
                                    <p:anim calcmode="lin" valueType="num">
                                      <p:cBhvr>
                                        <p:cTn id="14" dur="500" fill="hold"/>
                                        <p:tgtEl>
                                          <p:spTgt spid="10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wipe(left)">
                                      <p:cBhvr>
                                        <p:cTn id="24" dur="500"/>
                                        <p:tgtEl>
                                          <p:spTgt spid="6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wipe(left)">
                                      <p:cBhvr>
                                        <p:cTn id="34" dur="500"/>
                                        <p:tgtEl>
                                          <p:spTgt spid="49"/>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left)">
                                      <p:cBhvr>
                                        <p:cTn id="39" dur="500"/>
                                        <p:tgtEl>
                                          <p:spTgt spid="50"/>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55"/>
                                        </p:tgtEl>
                                        <p:attrNameLst>
                                          <p:attrName>style.visibility</p:attrName>
                                        </p:attrNameLst>
                                      </p:cBhvr>
                                      <p:to>
                                        <p:strVal val="visible"/>
                                      </p:to>
                                    </p:set>
                                    <p:animEffect transition="in" filter="wipe(left)">
                                      <p:cBhvr>
                                        <p:cTn id="44" dur="500"/>
                                        <p:tgtEl>
                                          <p:spTgt spid="5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65"/>
                                        </p:tgtEl>
                                        <p:attrNameLst>
                                          <p:attrName>style.visibility</p:attrName>
                                        </p:attrNameLst>
                                      </p:cBhvr>
                                      <p:to>
                                        <p:strVal val="visible"/>
                                      </p:to>
                                    </p:set>
                                    <p:animEffect transition="in" filter="wipe(left)">
                                      <p:cBhvr>
                                        <p:cTn id="49" dur="500"/>
                                        <p:tgtEl>
                                          <p:spTgt spid="65"/>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nodeType="clickEffect">
                                  <p:stCondLst>
                                    <p:cond delay="0"/>
                                  </p:stCondLst>
                                  <p:childTnLst>
                                    <p:set>
                                      <p:cBhvr>
                                        <p:cTn id="53" dur="1" fill="hold">
                                          <p:stCondLst>
                                            <p:cond delay="0"/>
                                          </p:stCondLst>
                                        </p:cTn>
                                        <p:tgtEl>
                                          <p:spTgt spid="101"/>
                                        </p:tgtEl>
                                        <p:attrNameLst>
                                          <p:attrName>style.visibility</p:attrName>
                                        </p:attrNameLst>
                                      </p:cBhvr>
                                      <p:to>
                                        <p:strVal val="visible"/>
                                      </p:to>
                                    </p:set>
                                    <p:anim calcmode="lin" valueType="num">
                                      <p:cBhvr additive="base">
                                        <p:cTn id="54" dur="500"/>
                                        <p:tgtEl>
                                          <p:spTgt spid="101"/>
                                        </p:tgtEl>
                                        <p:attrNameLst>
                                          <p:attrName>ppt_y</p:attrName>
                                        </p:attrNameLst>
                                      </p:cBhvr>
                                      <p:tavLst>
                                        <p:tav tm="0">
                                          <p:val>
                                            <p:strVal val="#ppt_y+#ppt_h*1.125000"/>
                                          </p:val>
                                        </p:tav>
                                        <p:tav tm="100000">
                                          <p:val>
                                            <p:strVal val="#ppt_y"/>
                                          </p:val>
                                        </p:tav>
                                      </p:tavLst>
                                    </p:anim>
                                    <p:animEffect transition="in" filter="wipe(up)">
                                      <p:cBhvr>
                                        <p:cTn id="55" dur="500"/>
                                        <p:tgtEl>
                                          <p:spTgt spid="101"/>
                                        </p:tgtEl>
                                      </p:cBhvr>
                                    </p:animEffect>
                                  </p:childTnLst>
                                </p:cTn>
                              </p:par>
                              <p:par>
                                <p:cTn id="56" presetID="12" presetClass="entr" presetSubtype="4" fill="hold" nodeType="withEffect">
                                  <p:stCondLst>
                                    <p:cond delay="0"/>
                                  </p:stCondLst>
                                  <p:childTnLst>
                                    <p:set>
                                      <p:cBhvr>
                                        <p:cTn id="57" dur="1" fill="hold">
                                          <p:stCondLst>
                                            <p:cond delay="0"/>
                                          </p:stCondLst>
                                        </p:cTn>
                                        <p:tgtEl>
                                          <p:spTgt spid="99"/>
                                        </p:tgtEl>
                                        <p:attrNameLst>
                                          <p:attrName>style.visibility</p:attrName>
                                        </p:attrNameLst>
                                      </p:cBhvr>
                                      <p:to>
                                        <p:strVal val="visible"/>
                                      </p:to>
                                    </p:set>
                                    <p:anim calcmode="lin" valueType="num">
                                      <p:cBhvr additive="base">
                                        <p:cTn id="58" dur="500"/>
                                        <p:tgtEl>
                                          <p:spTgt spid="99"/>
                                        </p:tgtEl>
                                        <p:attrNameLst>
                                          <p:attrName>ppt_y</p:attrName>
                                        </p:attrNameLst>
                                      </p:cBhvr>
                                      <p:tavLst>
                                        <p:tav tm="0">
                                          <p:val>
                                            <p:strVal val="#ppt_y+#ppt_h*1.125000"/>
                                          </p:val>
                                        </p:tav>
                                        <p:tav tm="100000">
                                          <p:val>
                                            <p:strVal val="#ppt_y"/>
                                          </p:val>
                                        </p:tav>
                                      </p:tavLst>
                                    </p:anim>
                                    <p:animEffect transition="in" filter="wipe(up)">
                                      <p:cBhvr>
                                        <p:cTn id="5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50" grpId="0" bldLvl="0" animBg="1"/>
      <p:bldP spid="55" grpId="0" bldLvl="0" animBg="1"/>
      <p:bldP spid="61" grpId="0" bldLvl="0" animBg="1"/>
      <p:bldP spid="62" grpId="0" bldLvl="0" animBg="1"/>
      <p:bldP spid="65"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4" name="组合 3"/>
          <p:cNvGrpSpPr/>
          <p:nvPr/>
        </p:nvGrpSpPr>
        <p:grpSpPr>
          <a:xfrm>
            <a:off x="1123950" y="1487805"/>
            <a:ext cx="2004060" cy="720090"/>
            <a:chOff x="5822" y="7219"/>
            <a:chExt cx="3156" cy="1134"/>
          </a:xfrm>
        </p:grpSpPr>
        <p:grpSp>
          <p:nvGrpSpPr>
            <p:cNvPr id="62" name="组合 61"/>
            <p:cNvGrpSpPr/>
            <p:nvPr/>
          </p:nvGrpSpPr>
          <p:grpSpPr>
            <a:xfrm>
              <a:off x="5822" y="7223"/>
              <a:ext cx="2247" cy="1130"/>
              <a:chOff x="3383" y="8052"/>
              <a:chExt cx="2247" cy="1130"/>
            </a:xfrm>
          </p:grpSpPr>
          <p:grpSp>
            <p:nvGrpSpPr>
              <p:cNvPr id="60" name="组合 59"/>
              <p:cNvGrpSpPr/>
              <p:nvPr/>
            </p:nvGrpSpPr>
            <p:grpSpPr>
              <a:xfrm>
                <a:off x="3383" y="8052"/>
                <a:ext cx="2006" cy="1130"/>
                <a:chOff x="3383" y="8052"/>
                <a:chExt cx="2006" cy="1130"/>
              </a:xfrm>
            </p:grpSpPr>
            <p:grpSp>
              <p:nvGrpSpPr>
                <p:cNvPr id="13" name="Group 6"/>
                <p:cNvGrpSpPr/>
                <p:nvPr/>
              </p:nvGrpSpPr>
              <p:grpSpPr>
                <a:xfrm>
                  <a:off x="3383" y="8052"/>
                  <a:ext cx="908" cy="1130"/>
                  <a:chOff x="4876" y="2840"/>
                  <a:chExt cx="363" cy="449"/>
                </a:xfrm>
              </p:grpSpPr>
              <p:sp>
                <p:nvSpPr>
                  <p:cNvPr id="5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4" name="Group 6"/>
                <p:cNvGrpSpPr/>
                <p:nvPr/>
              </p:nvGrpSpPr>
              <p:grpSpPr>
                <a:xfrm>
                  <a:off x="4481" y="8052"/>
                  <a:ext cx="908" cy="1130"/>
                  <a:chOff x="4876" y="2840"/>
                  <a:chExt cx="363" cy="449"/>
                </a:xfrm>
              </p:grpSpPr>
              <p:sp>
                <p:nvSpPr>
                  <p:cNvPr id="5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58"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5" name="文本框 14"/>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61" name="文本框 60"/>
              <p:cNvSpPr txBox="1"/>
              <p:nvPr/>
            </p:nvSpPr>
            <p:spPr>
              <a:xfrm>
                <a:off x="4978"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3" name="Group 6"/>
            <p:cNvGrpSpPr/>
            <p:nvPr/>
          </p:nvGrpSpPr>
          <p:grpSpPr>
            <a:xfrm>
              <a:off x="8070" y="7219"/>
              <a:ext cx="908" cy="1130"/>
              <a:chOff x="4876" y="2840"/>
              <a:chExt cx="363" cy="449"/>
            </a:xfrm>
          </p:grpSpPr>
          <p:sp>
            <p:nvSpPr>
              <p:cNvPr id="1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5" name="组合 4"/>
          <p:cNvGrpSpPr/>
          <p:nvPr/>
        </p:nvGrpSpPr>
        <p:grpSpPr>
          <a:xfrm>
            <a:off x="1114425" y="2896235"/>
            <a:ext cx="2750185" cy="717550"/>
            <a:chOff x="13049" y="7252"/>
            <a:chExt cx="4331" cy="1130"/>
          </a:xfrm>
        </p:grpSpPr>
        <p:grpSp>
          <p:nvGrpSpPr>
            <p:cNvPr id="111" name="组合 110"/>
            <p:cNvGrpSpPr/>
            <p:nvPr/>
          </p:nvGrpSpPr>
          <p:grpSpPr>
            <a:xfrm>
              <a:off x="13049" y="7252"/>
              <a:ext cx="3422" cy="1130"/>
              <a:chOff x="12257" y="7750"/>
              <a:chExt cx="3422" cy="1130"/>
            </a:xfrm>
          </p:grpSpPr>
          <p:sp>
            <p:nvSpPr>
              <p:cNvPr id="106" name="文本框 105"/>
              <p:cNvSpPr txBox="1"/>
              <p:nvPr/>
            </p:nvSpPr>
            <p:spPr>
              <a:xfrm>
                <a:off x="13886" y="78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12257" y="7750"/>
                <a:ext cx="3422" cy="1130"/>
                <a:chOff x="7816" y="8052"/>
                <a:chExt cx="3422" cy="1130"/>
              </a:xfrm>
            </p:grpSpPr>
            <p:grpSp>
              <p:nvGrpSpPr>
                <p:cNvPr id="63" name="组合 62"/>
                <p:cNvGrpSpPr/>
                <p:nvPr/>
              </p:nvGrpSpPr>
              <p:grpSpPr>
                <a:xfrm>
                  <a:off x="7816" y="8052"/>
                  <a:ext cx="3423" cy="1130"/>
                  <a:chOff x="3383" y="8052"/>
                  <a:chExt cx="3423" cy="1130"/>
                </a:xfrm>
              </p:grpSpPr>
              <p:grpSp>
                <p:nvGrpSpPr>
                  <p:cNvPr id="64" name="组合 63"/>
                  <p:cNvGrpSpPr/>
                  <p:nvPr/>
                </p:nvGrpSpPr>
                <p:grpSpPr>
                  <a:xfrm>
                    <a:off x="3383" y="8052"/>
                    <a:ext cx="2006" cy="1130"/>
                    <a:chOff x="3383" y="8052"/>
                    <a:chExt cx="2006" cy="1130"/>
                  </a:xfrm>
                </p:grpSpPr>
                <p:grpSp>
                  <p:nvGrpSpPr>
                    <p:cNvPr id="65" name="Group 6"/>
                    <p:cNvGrpSpPr/>
                    <p:nvPr/>
                  </p:nvGrpSpPr>
                  <p:grpSpPr>
                    <a:xfrm>
                      <a:off x="3383" y="8052"/>
                      <a:ext cx="908" cy="1130"/>
                      <a:chOff x="4876" y="2840"/>
                      <a:chExt cx="363" cy="449"/>
                    </a:xfrm>
                  </p:grpSpPr>
                  <p:sp>
                    <p:nvSpPr>
                      <p:cNvPr id="6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68" name="Group 6"/>
                    <p:cNvGrpSpPr/>
                    <p:nvPr/>
                  </p:nvGrpSpPr>
                  <p:grpSpPr>
                    <a:xfrm>
                      <a:off x="4481" y="8052"/>
                      <a:ext cx="908" cy="1130"/>
                      <a:chOff x="4876" y="2840"/>
                      <a:chExt cx="363" cy="449"/>
                    </a:xfrm>
                  </p:grpSpPr>
                  <p:sp>
                    <p:nvSpPr>
                      <p:cNvPr id="6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105" name="文本框 104"/>
                  <p:cNvSpPr txBox="1"/>
                  <p:nvPr/>
                </p:nvSpPr>
                <p:spPr>
                  <a:xfrm>
                    <a:off x="6153"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107" name="Group 6"/>
                <p:cNvGrpSpPr/>
                <p:nvPr/>
              </p:nvGrpSpPr>
              <p:grpSpPr>
                <a:xfrm>
                  <a:off x="10063" y="8052"/>
                  <a:ext cx="908" cy="1130"/>
                  <a:chOff x="4876" y="2840"/>
                  <a:chExt cx="363" cy="449"/>
                </a:xfrm>
              </p:grpSpPr>
              <p:sp>
                <p:nvSpPr>
                  <p:cNvPr id="10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0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grpSp>
          <p:nvGrpSpPr>
            <p:cNvPr id="18" name="Group 6"/>
            <p:cNvGrpSpPr/>
            <p:nvPr/>
          </p:nvGrpSpPr>
          <p:grpSpPr>
            <a:xfrm>
              <a:off x="16472" y="7252"/>
              <a:ext cx="908" cy="1130"/>
              <a:chOff x="4876" y="2840"/>
              <a:chExt cx="363" cy="449"/>
            </a:xfrm>
          </p:grpSpPr>
          <p:sp>
            <p:nvSpPr>
              <p:cNvPr id="1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2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38" name="组合 37"/>
          <p:cNvGrpSpPr/>
          <p:nvPr/>
        </p:nvGrpSpPr>
        <p:grpSpPr>
          <a:xfrm>
            <a:off x="1079500" y="4308475"/>
            <a:ext cx="3686810" cy="748030"/>
            <a:chOff x="9063" y="7359"/>
            <a:chExt cx="5806" cy="1178"/>
          </a:xfrm>
        </p:grpSpPr>
        <p:grpSp>
          <p:nvGrpSpPr>
            <p:cNvPr id="6" name="组合 5"/>
            <p:cNvGrpSpPr/>
            <p:nvPr/>
          </p:nvGrpSpPr>
          <p:grpSpPr>
            <a:xfrm>
              <a:off x="9063" y="7359"/>
              <a:ext cx="4722" cy="1130"/>
              <a:chOff x="7364" y="7401"/>
              <a:chExt cx="4722" cy="1130"/>
            </a:xfrm>
          </p:grpSpPr>
          <p:grpSp>
            <p:nvGrpSpPr>
              <p:cNvPr id="7" name="组合 6"/>
              <p:cNvGrpSpPr/>
              <p:nvPr/>
            </p:nvGrpSpPr>
            <p:grpSpPr>
              <a:xfrm>
                <a:off x="7364" y="7401"/>
                <a:ext cx="4723" cy="1130"/>
                <a:chOff x="12257" y="7750"/>
                <a:chExt cx="4723" cy="1130"/>
              </a:xfrm>
            </p:grpSpPr>
            <p:sp>
              <p:nvSpPr>
                <p:cNvPr id="8" name="文本框 7"/>
                <p:cNvSpPr txBox="1"/>
                <p:nvPr/>
              </p:nvSpPr>
              <p:spPr>
                <a:xfrm>
                  <a:off x="13886" y="78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9" name="组合 8"/>
                <p:cNvGrpSpPr/>
                <p:nvPr/>
              </p:nvGrpSpPr>
              <p:grpSpPr>
                <a:xfrm>
                  <a:off x="12257" y="7750"/>
                  <a:ext cx="4723" cy="1130"/>
                  <a:chOff x="7816" y="8052"/>
                  <a:chExt cx="4723" cy="1130"/>
                </a:xfrm>
              </p:grpSpPr>
              <p:grpSp>
                <p:nvGrpSpPr>
                  <p:cNvPr id="10" name="组合 9"/>
                  <p:cNvGrpSpPr/>
                  <p:nvPr/>
                </p:nvGrpSpPr>
                <p:grpSpPr>
                  <a:xfrm>
                    <a:off x="7816" y="8052"/>
                    <a:ext cx="4723" cy="1130"/>
                    <a:chOff x="3383" y="8052"/>
                    <a:chExt cx="4723" cy="1130"/>
                  </a:xfrm>
                </p:grpSpPr>
                <p:grpSp>
                  <p:nvGrpSpPr>
                    <p:cNvPr id="11" name="组合 10"/>
                    <p:cNvGrpSpPr/>
                    <p:nvPr/>
                  </p:nvGrpSpPr>
                  <p:grpSpPr>
                    <a:xfrm>
                      <a:off x="3383" y="8052"/>
                      <a:ext cx="2006" cy="1130"/>
                      <a:chOff x="3383" y="8052"/>
                      <a:chExt cx="2006" cy="1130"/>
                    </a:xfrm>
                  </p:grpSpPr>
                  <p:grpSp>
                    <p:nvGrpSpPr>
                      <p:cNvPr id="12" name="Group 6"/>
                      <p:cNvGrpSpPr/>
                      <p:nvPr/>
                    </p:nvGrpSpPr>
                    <p:grpSpPr>
                      <a:xfrm>
                        <a:off x="3383" y="8052"/>
                        <a:ext cx="908" cy="1130"/>
                        <a:chOff x="4876" y="2840"/>
                        <a:chExt cx="363" cy="449"/>
                      </a:xfrm>
                    </p:grpSpPr>
                    <p:sp>
                      <p:nvSpPr>
                        <p:cNvPr id="2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2"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23" name="Group 6"/>
                      <p:cNvGrpSpPr/>
                      <p:nvPr/>
                    </p:nvGrpSpPr>
                    <p:grpSpPr>
                      <a:xfrm>
                        <a:off x="4481" y="8052"/>
                        <a:ext cx="908" cy="1130"/>
                        <a:chOff x="4876" y="2840"/>
                        <a:chExt cx="363" cy="449"/>
                      </a:xfrm>
                    </p:grpSpPr>
                    <p:sp>
                      <p:nvSpPr>
                        <p:cNvPr id="2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26" name="文本框 25"/>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7453"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28" name="Group 6"/>
                  <p:cNvGrpSpPr/>
                  <p:nvPr/>
                </p:nvGrpSpPr>
                <p:grpSpPr>
                  <a:xfrm>
                    <a:off x="10063" y="8052"/>
                    <a:ext cx="908" cy="1130"/>
                    <a:chOff x="4876" y="2840"/>
                    <a:chExt cx="363" cy="449"/>
                  </a:xfrm>
                </p:grpSpPr>
                <p:sp>
                  <p:nvSpPr>
                    <p:cNvPr id="2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3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sp>
            <p:nvSpPr>
              <p:cNvPr id="31" name="文本框 30"/>
              <p:cNvSpPr txBox="1"/>
              <p:nvPr/>
            </p:nvSpPr>
            <p:spPr>
              <a:xfrm>
                <a:off x="10159" y="7504"/>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32" name="Group 6"/>
              <p:cNvGrpSpPr/>
              <p:nvPr/>
            </p:nvGrpSpPr>
            <p:grpSpPr>
              <a:xfrm>
                <a:off x="10672" y="7401"/>
                <a:ext cx="908" cy="1130"/>
                <a:chOff x="4876" y="2840"/>
                <a:chExt cx="363" cy="449"/>
              </a:xfrm>
            </p:grpSpPr>
            <p:sp>
              <p:nvSpPr>
                <p:cNvPr id="3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34"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nvGrpSpPr>
            <p:cNvPr id="35" name="Group 6"/>
            <p:cNvGrpSpPr/>
            <p:nvPr/>
          </p:nvGrpSpPr>
          <p:grpSpPr>
            <a:xfrm>
              <a:off x="13717" y="7407"/>
              <a:ext cx="1153" cy="1130"/>
              <a:chOff x="4876" y="2840"/>
              <a:chExt cx="461" cy="449"/>
            </a:xfrm>
          </p:grpSpPr>
          <p:sp>
            <p:nvSpPr>
              <p:cNvPr id="36" name="Text Box 7"/>
              <p:cNvSpPr txBox="1"/>
              <p:nvPr/>
            </p:nvSpPr>
            <p:spPr>
              <a:xfrm>
                <a:off x="4876" y="2840"/>
                <a:ext cx="461" cy="449"/>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15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37"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nvGrpSpPr>
          <p:cNvPr id="84" name="组合 83"/>
          <p:cNvGrpSpPr/>
          <p:nvPr/>
        </p:nvGrpSpPr>
        <p:grpSpPr>
          <a:xfrm>
            <a:off x="5093335" y="2896235"/>
            <a:ext cx="5480685" cy="748030"/>
            <a:chOff x="5879" y="2454"/>
            <a:chExt cx="8631" cy="1178"/>
          </a:xfrm>
        </p:grpSpPr>
        <p:grpSp>
          <p:nvGrpSpPr>
            <p:cNvPr id="39" name="Group 6"/>
            <p:cNvGrpSpPr/>
            <p:nvPr/>
          </p:nvGrpSpPr>
          <p:grpSpPr>
            <a:xfrm rot="0">
              <a:off x="13358" y="2502"/>
              <a:ext cx="1153" cy="1130"/>
              <a:chOff x="4876" y="2840"/>
              <a:chExt cx="461" cy="449"/>
            </a:xfrm>
          </p:grpSpPr>
          <p:sp>
            <p:nvSpPr>
              <p:cNvPr id="40" name="Text Box 7"/>
              <p:cNvSpPr txBox="1"/>
              <p:nvPr/>
            </p:nvSpPr>
            <p:spPr>
              <a:xfrm>
                <a:off x="4876" y="2840"/>
                <a:ext cx="461" cy="449"/>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63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64</a:t>
                </a:r>
                <a:endParaRPr lang="en-US" altLang="zh-CN" sz="2400" dirty="0">
                  <a:solidFill>
                    <a:schemeClr val="tx1"/>
                  </a:solidFill>
                  <a:latin typeface="+mj-ea"/>
                  <a:ea typeface="+mj-ea"/>
                </a:endParaRPr>
              </a:p>
            </p:txBody>
          </p:sp>
          <p:sp>
            <p:nvSpPr>
              <p:cNvPr id="41"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42" name="组合 41"/>
            <p:cNvGrpSpPr/>
            <p:nvPr/>
          </p:nvGrpSpPr>
          <p:grpSpPr>
            <a:xfrm>
              <a:off x="5879" y="2454"/>
              <a:ext cx="7347" cy="1130"/>
              <a:chOff x="5879" y="2454"/>
              <a:chExt cx="7347" cy="1130"/>
            </a:xfrm>
          </p:grpSpPr>
          <p:sp>
            <p:nvSpPr>
              <p:cNvPr id="43" name="文本框 42"/>
              <p:cNvSpPr txBox="1"/>
              <p:nvPr/>
            </p:nvSpPr>
            <p:spPr>
              <a:xfrm>
                <a:off x="12574" y="2582"/>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879" y="2454"/>
                <a:ext cx="6794" cy="1130"/>
                <a:chOff x="5879" y="2454"/>
                <a:chExt cx="6794" cy="1130"/>
              </a:xfrm>
            </p:grpSpPr>
            <p:sp>
              <p:nvSpPr>
                <p:cNvPr id="45" name="文本框 44"/>
                <p:cNvSpPr txBox="1"/>
                <p:nvPr/>
              </p:nvSpPr>
              <p:spPr>
                <a:xfrm>
                  <a:off x="7508" y="2559"/>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46" name="组合 45"/>
                <p:cNvGrpSpPr/>
                <p:nvPr/>
              </p:nvGrpSpPr>
              <p:grpSpPr>
                <a:xfrm rot="0">
                  <a:off x="5879" y="2454"/>
                  <a:ext cx="2006" cy="1130"/>
                  <a:chOff x="3383" y="8052"/>
                  <a:chExt cx="2006" cy="1130"/>
                </a:xfrm>
              </p:grpSpPr>
              <p:grpSp>
                <p:nvGrpSpPr>
                  <p:cNvPr id="47" name="Group 6"/>
                  <p:cNvGrpSpPr/>
                  <p:nvPr/>
                </p:nvGrpSpPr>
                <p:grpSpPr>
                  <a:xfrm>
                    <a:off x="3383" y="8052"/>
                    <a:ext cx="908" cy="1130"/>
                    <a:chOff x="4876" y="2840"/>
                    <a:chExt cx="363" cy="449"/>
                  </a:xfrm>
                </p:grpSpPr>
                <p:sp>
                  <p:nvSpPr>
                    <p:cNvPr id="4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50" name="Group 6"/>
                  <p:cNvGrpSpPr/>
                  <p:nvPr/>
                </p:nvGrpSpPr>
                <p:grpSpPr>
                  <a:xfrm>
                    <a:off x="4481" y="8052"/>
                    <a:ext cx="908" cy="1130"/>
                    <a:chOff x="4876" y="2840"/>
                    <a:chExt cx="363" cy="449"/>
                  </a:xfrm>
                </p:grpSpPr>
                <p:sp>
                  <p:nvSpPr>
                    <p:cNvPr id="5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52"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55" name="文本框 54"/>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56" name="Group 6"/>
                <p:cNvGrpSpPr/>
                <p:nvPr/>
              </p:nvGrpSpPr>
              <p:grpSpPr>
                <a:xfrm rot="0">
                  <a:off x="8126" y="2454"/>
                  <a:ext cx="908" cy="1130"/>
                  <a:chOff x="4876" y="2840"/>
                  <a:chExt cx="363" cy="449"/>
                </a:xfrm>
              </p:grpSpPr>
              <p:sp>
                <p:nvSpPr>
                  <p:cNvPr id="5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7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72" name="文本框 71"/>
                <p:cNvSpPr txBox="1"/>
                <p:nvPr/>
              </p:nvSpPr>
              <p:spPr>
                <a:xfrm>
                  <a:off x="8674"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73" name="Group 6"/>
                <p:cNvGrpSpPr/>
                <p:nvPr/>
              </p:nvGrpSpPr>
              <p:grpSpPr>
                <a:xfrm rot="0">
                  <a:off x="9187" y="2454"/>
                  <a:ext cx="908" cy="1130"/>
                  <a:chOff x="4876" y="2840"/>
                  <a:chExt cx="363" cy="449"/>
                </a:xfrm>
              </p:grpSpPr>
              <p:sp>
                <p:nvSpPr>
                  <p:cNvPr id="7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75"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76" name="文本框 75"/>
                <p:cNvSpPr txBox="1"/>
                <p:nvPr/>
              </p:nvSpPr>
              <p:spPr>
                <a:xfrm>
                  <a:off x="9966"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sp>
              <p:nvSpPr>
                <p:cNvPr id="77" name="文本框 76"/>
                <p:cNvSpPr txBox="1"/>
                <p:nvPr/>
              </p:nvSpPr>
              <p:spPr>
                <a:xfrm>
                  <a:off x="11305" y="2582"/>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78" name="Group 6"/>
                <p:cNvGrpSpPr/>
                <p:nvPr/>
              </p:nvGrpSpPr>
              <p:grpSpPr>
                <a:xfrm rot="0">
                  <a:off x="10496" y="2454"/>
                  <a:ext cx="908" cy="1130"/>
                  <a:chOff x="4876" y="2840"/>
                  <a:chExt cx="363" cy="449"/>
                </a:xfrm>
              </p:grpSpPr>
              <p:sp>
                <p:nvSpPr>
                  <p:cNvPr id="7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80"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81" name="Group 6"/>
                <p:cNvGrpSpPr/>
                <p:nvPr/>
              </p:nvGrpSpPr>
              <p:grpSpPr>
                <a:xfrm rot="0">
                  <a:off x="11765" y="2454"/>
                  <a:ext cx="908" cy="1130"/>
                  <a:chOff x="4876" y="2840"/>
                  <a:chExt cx="363" cy="449"/>
                </a:xfrm>
              </p:grpSpPr>
              <p:sp>
                <p:nvSpPr>
                  <p:cNvPr id="82"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64</a:t>
                    </a:r>
                    <a:endParaRPr lang="en-US" altLang="zh-CN" sz="2400" dirty="0">
                      <a:solidFill>
                        <a:schemeClr val="tx1"/>
                      </a:solidFill>
                      <a:latin typeface="+mj-ea"/>
                      <a:ea typeface="+mj-ea"/>
                    </a:endParaRPr>
                  </a:p>
                </p:txBody>
              </p:sp>
              <p:sp>
                <p:nvSpPr>
                  <p:cNvPr id="83"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grpSp>
      <p:grpSp>
        <p:nvGrpSpPr>
          <p:cNvPr id="120" name="组合 119"/>
          <p:cNvGrpSpPr/>
          <p:nvPr/>
        </p:nvGrpSpPr>
        <p:grpSpPr>
          <a:xfrm>
            <a:off x="5115560" y="4338955"/>
            <a:ext cx="5411470" cy="717550"/>
            <a:chOff x="5522" y="8479"/>
            <a:chExt cx="8522" cy="1130"/>
          </a:xfrm>
        </p:grpSpPr>
        <p:sp>
          <p:nvSpPr>
            <p:cNvPr id="85" name="文本框 84"/>
            <p:cNvSpPr txBox="1"/>
            <p:nvPr/>
          </p:nvSpPr>
          <p:spPr>
            <a:xfrm>
              <a:off x="13392" y="8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86" name="组合 85"/>
            <p:cNvGrpSpPr/>
            <p:nvPr/>
          </p:nvGrpSpPr>
          <p:grpSpPr>
            <a:xfrm rot="0">
              <a:off x="5522" y="8479"/>
              <a:ext cx="6794" cy="1130"/>
              <a:chOff x="5879" y="2454"/>
              <a:chExt cx="6794" cy="1130"/>
            </a:xfrm>
          </p:grpSpPr>
          <p:sp>
            <p:nvSpPr>
              <p:cNvPr id="87" name="文本框 86"/>
              <p:cNvSpPr txBox="1"/>
              <p:nvPr/>
            </p:nvSpPr>
            <p:spPr>
              <a:xfrm>
                <a:off x="7508" y="2559"/>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88" name="组合 87"/>
              <p:cNvGrpSpPr/>
              <p:nvPr/>
            </p:nvGrpSpPr>
            <p:grpSpPr>
              <a:xfrm rot="0">
                <a:off x="5879" y="2454"/>
                <a:ext cx="2006" cy="1130"/>
                <a:chOff x="3383" y="8052"/>
                <a:chExt cx="2006" cy="1130"/>
              </a:xfrm>
            </p:grpSpPr>
            <p:grpSp>
              <p:nvGrpSpPr>
                <p:cNvPr id="89" name="Group 6"/>
                <p:cNvGrpSpPr/>
                <p:nvPr/>
              </p:nvGrpSpPr>
              <p:grpSpPr>
                <a:xfrm>
                  <a:off x="3383" y="8052"/>
                  <a:ext cx="908" cy="1130"/>
                  <a:chOff x="4876" y="2840"/>
                  <a:chExt cx="363" cy="449"/>
                </a:xfrm>
              </p:grpSpPr>
              <p:sp>
                <p:nvSpPr>
                  <p:cNvPr id="9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9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92" name="Group 6"/>
                <p:cNvGrpSpPr/>
                <p:nvPr/>
              </p:nvGrpSpPr>
              <p:grpSpPr>
                <a:xfrm>
                  <a:off x="4481" y="8052"/>
                  <a:ext cx="908" cy="1130"/>
                  <a:chOff x="4876" y="2840"/>
                  <a:chExt cx="363" cy="449"/>
                </a:xfrm>
              </p:grpSpPr>
              <p:sp>
                <p:nvSpPr>
                  <p:cNvPr id="9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9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95" name="文本框 94"/>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96" name="Group 6"/>
              <p:cNvGrpSpPr/>
              <p:nvPr/>
            </p:nvGrpSpPr>
            <p:grpSpPr>
              <a:xfrm rot="0">
                <a:off x="8126" y="2454"/>
                <a:ext cx="908" cy="1130"/>
                <a:chOff x="4876" y="2840"/>
                <a:chExt cx="363" cy="449"/>
              </a:xfrm>
            </p:grpSpPr>
            <p:sp>
              <p:nvSpPr>
                <p:cNvPr id="9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9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00" name="文本框 99"/>
              <p:cNvSpPr txBox="1"/>
              <p:nvPr/>
            </p:nvSpPr>
            <p:spPr>
              <a:xfrm>
                <a:off x="8674"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01" name="Group 6"/>
              <p:cNvGrpSpPr/>
              <p:nvPr/>
            </p:nvGrpSpPr>
            <p:grpSpPr>
              <a:xfrm rot="0">
                <a:off x="9187" y="2454"/>
                <a:ext cx="908" cy="1130"/>
                <a:chOff x="4876" y="2840"/>
                <a:chExt cx="363" cy="449"/>
              </a:xfrm>
            </p:grpSpPr>
            <p:sp>
              <p:nvSpPr>
                <p:cNvPr id="102"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103"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104" name="文本框 103"/>
              <p:cNvSpPr txBox="1"/>
              <p:nvPr/>
            </p:nvSpPr>
            <p:spPr>
              <a:xfrm>
                <a:off x="9966"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sp>
            <p:nvSpPr>
              <p:cNvPr id="112" name="文本框 111"/>
              <p:cNvSpPr txBox="1"/>
              <p:nvPr/>
            </p:nvSpPr>
            <p:spPr>
              <a:xfrm>
                <a:off x="11305" y="2582"/>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13" name="Group 6"/>
              <p:cNvGrpSpPr/>
              <p:nvPr/>
            </p:nvGrpSpPr>
            <p:grpSpPr>
              <a:xfrm rot="0">
                <a:off x="10496" y="2454"/>
                <a:ext cx="908" cy="1130"/>
                <a:chOff x="4876" y="2840"/>
                <a:chExt cx="363" cy="449"/>
              </a:xfrm>
            </p:grpSpPr>
            <p:sp>
              <p:nvSpPr>
                <p:cNvPr id="11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115"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116" name="Group 6"/>
              <p:cNvGrpSpPr/>
              <p:nvPr/>
            </p:nvGrpSpPr>
            <p:grpSpPr>
              <a:xfrm rot="0">
                <a:off x="11765" y="2454"/>
                <a:ext cx="908" cy="1130"/>
                <a:chOff x="4876" y="2840"/>
                <a:chExt cx="363" cy="449"/>
              </a:xfrm>
            </p:grpSpPr>
            <p:sp>
              <p:nvSpPr>
                <p:cNvPr id="11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64</a:t>
                  </a:r>
                  <a:endParaRPr lang="en-US" altLang="zh-CN" sz="2400" dirty="0">
                    <a:solidFill>
                      <a:schemeClr val="tx1"/>
                    </a:solidFill>
                    <a:latin typeface="+mj-ea"/>
                    <a:ea typeface="+mj-ea"/>
                  </a:endParaRPr>
                </a:p>
              </p:txBody>
            </p:sp>
            <p:sp>
              <p:nvSpPr>
                <p:cNvPr id="118"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sp>
          <p:nvSpPr>
            <p:cNvPr id="119" name="文本框 118"/>
            <p:cNvSpPr txBox="1"/>
            <p:nvPr/>
          </p:nvSpPr>
          <p:spPr>
            <a:xfrm>
              <a:off x="12116" y="8557"/>
              <a:ext cx="1349"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grpSp>
      <p:pic>
        <p:nvPicPr>
          <p:cNvPr id="121" name="图片 120" descr="51miz-E1225417-1EF8A43D"/>
          <p:cNvPicPr>
            <a:picLocks noChangeAspect="1"/>
          </p:cNvPicPr>
          <p:nvPr/>
        </p:nvPicPr>
        <p:blipFill>
          <a:blip r:embed="rId2"/>
          <a:stretch>
            <a:fillRect/>
          </a:stretch>
        </p:blipFill>
        <p:spPr>
          <a:xfrm>
            <a:off x="10298430" y="4285615"/>
            <a:ext cx="729615" cy="729615"/>
          </a:xfrm>
          <a:prstGeom prst="rect">
            <a:avLst/>
          </a:prstGeom>
        </p:spPr>
      </p:pic>
      <p:sp>
        <p:nvSpPr>
          <p:cNvPr id="122" name="圆角矩形 121"/>
          <p:cNvSpPr/>
          <p:nvPr/>
        </p:nvSpPr>
        <p:spPr>
          <a:xfrm>
            <a:off x="2465070" y="1352550"/>
            <a:ext cx="563245" cy="868680"/>
          </a:xfrm>
          <a:prstGeom prst="round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55" name="组合 154"/>
          <p:cNvGrpSpPr/>
          <p:nvPr/>
        </p:nvGrpSpPr>
        <p:grpSpPr>
          <a:xfrm>
            <a:off x="5126355" y="1456055"/>
            <a:ext cx="4607816" cy="772795"/>
            <a:chOff x="8073" y="2293"/>
            <a:chExt cx="7256" cy="1217"/>
          </a:xfrm>
        </p:grpSpPr>
        <p:grpSp>
          <p:nvGrpSpPr>
            <p:cNvPr id="123" name="组合 122"/>
            <p:cNvGrpSpPr/>
            <p:nvPr/>
          </p:nvGrpSpPr>
          <p:grpSpPr>
            <a:xfrm>
              <a:off x="8073" y="2293"/>
              <a:ext cx="7256" cy="1217"/>
              <a:chOff x="5879" y="2415"/>
              <a:chExt cx="7256" cy="1217"/>
            </a:xfrm>
          </p:grpSpPr>
          <p:grpSp>
            <p:nvGrpSpPr>
              <p:cNvPr id="124" name="Group 6"/>
              <p:cNvGrpSpPr/>
              <p:nvPr/>
            </p:nvGrpSpPr>
            <p:grpSpPr>
              <a:xfrm rot="0">
                <a:off x="11982" y="2502"/>
                <a:ext cx="1153" cy="1130"/>
                <a:chOff x="4326" y="2840"/>
                <a:chExt cx="461" cy="449"/>
              </a:xfrm>
            </p:grpSpPr>
            <p:sp>
              <p:nvSpPr>
                <p:cNvPr id="125" name="Text Box 7"/>
                <p:cNvSpPr txBox="1"/>
                <p:nvPr/>
              </p:nvSpPr>
              <p:spPr>
                <a:xfrm>
                  <a:off x="4326" y="2840"/>
                  <a:ext cx="461" cy="449"/>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31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126" name="Line 8"/>
                <p:cNvSpPr/>
                <p:nvPr/>
              </p:nvSpPr>
              <p:spPr>
                <a:xfrm>
                  <a:off x="4386" y="3030"/>
                  <a:ext cx="227" cy="0"/>
                </a:xfrm>
                <a:prstGeom prst="line">
                  <a:avLst/>
                </a:prstGeom>
                <a:ln w="25400" cap="flat" cmpd="sng">
                  <a:solidFill>
                    <a:schemeClr val="tx1"/>
                  </a:solidFill>
                  <a:prstDash val="solid"/>
                  <a:headEnd type="none" w="med" len="med"/>
                  <a:tailEnd type="none" w="med" len="med"/>
                </a:ln>
              </p:spPr>
            </p:sp>
          </p:grpSp>
          <p:grpSp>
            <p:nvGrpSpPr>
              <p:cNvPr id="127" name="组合 126"/>
              <p:cNvGrpSpPr/>
              <p:nvPr/>
            </p:nvGrpSpPr>
            <p:grpSpPr>
              <a:xfrm>
                <a:off x="5879" y="2415"/>
                <a:ext cx="6058" cy="1169"/>
                <a:chOff x="5879" y="2415"/>
                <a:chExt cx="6058" cy="1169"/>
              </a:xfrm>
            </p:grpSpPr>
            <p:sp>
              <p:nvSpPr>
                <p:cNvPr id="128" name="文本框 127"/>
                <p:cNvSpPr txBox="1"/>
                <p:nvPr/>
              </p:nvSpPr>
              <p:spPr>
                <a:xfrm>
                  <a:off x="11284" y="259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29" name="组合 128"/>
                <p:cNvGrpSpPr/>
                <p:nvPr/>
              </p:nvGrpSpPr>
              <p:grpSpPr>
                <a:xfrm>
                  <a:off x="5879" y="2415"/>
                  <a:ext cx="5409" cy="1169"/>
                  <a:chOff x="5879" y="2415"/>
                  <a:chExt cx="5409" cy="1169"/>
                </a:xfrm>
              </p:grpSpPr>
              <p:sp>
                <p:nvSpPr>
                  <p:cNvPr id="130" name="文本框 129"/>
                  <p:cNvSpPr txBox="1"/>
                  <p:nvPr/>
                </p:nvSpPr>
                <p:spPr>
                  <a:xfrm>
                    <a:off x="7508" y="2559"/>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31" name="组合 130"/>
                  <p:cNvGrpSpPr/>
                  <p:nvPr/>
                </p:nvGrpSpPr>
                <p:grpSpPr>
                  <a:xfrm rot="0">
                    <a:off x="5879" y="2454"/>
                    <a:ext cx="2006" cy="1130"/>
                    <a:chOff x="3383" y="8052"/>
                    <a:chExt cx="2006" cy="1130"/>
                  </a:xfrm>
                </p:grpSpPr>
                <p:grpSp>
                  <p:nvGrpSpPr>
                    <p:cNvPr id="132" name="Group 6"/>
                    <p:cNvGrpSpPr/>
                    <p:nvPr/>
                  </p:nvGrpSpPr>
                  <p:grpSpPr>
                    <a:xfrm>
                      <a:off x="3383" y="8052"/>
                      <a:ext cx="908" cy="1130"/>
                      <a:chOff x="4876" y="2840"/>
                      <a:chExt cx="363" cy="449"/>
                    </a:xfrm>
                  </p:grpSpPr>
                  <p:sp>
                    <p:nvSpPr>
                      <p:cNvPr id="13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3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35" name="Group 6"/>
                    <p:cNvGrpSpPr/>
                    <p:nvPr/>
                  </p:nvGrpSpPr>
                  <p:grpSpPr>
                    <a:xfrm>
                      <a:off x="4481" y="8052"/>
                      <a:ext cx="908" cy="1130"/>
                      <a:chOff x="4876" y="2840"/>
                      <a:chExt cx="363" cy="449"/>
                    </a:xfrm>
                  </p:grpSpPr>
                  <p:sp>
                    <p:nvSpPr>
                      <p:cNvPr id="13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3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38" name="文本框 137"/>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139" name="Group 6"/>
                  <p:cNvGrpSpPr/>
                  <p:nvPr/>
                </p:nvGrpSpPr>
                <p:grpSpPr>
                  <a:xfrm rot="0">
                    <a:off x="8126" y="2454"/>
                    <a:ext cx="908" cy="1130"/>
                    <a:chOff x="4876" y="2840"/>
                    <a:chExt cx="363" cy="449"/>
                  </a:xfrm>
                </p:grpSpPr>
                <p:sp>
                  <p:nvSpPr>
                    <p:cNvPr id="14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4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42" name="文本框 141"/>
                  <p:cNvSpPr txBox="1"/>
                  <p:nvPr/>
                </p:nvSpPr>
                <p:spPr>
                  <a:xfrm>
                    <a:off x="8674"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43" name="Group 6"/>
                  <p:cNvGrpSpPr/>
                  <p:nvPr/>
                </p:nvGrpSpPr>
                <p:grpSpPr>
                  <a:xfrm rot="0">
                    <a:off x="9187" y="2454"/>
                    <a:ext cx="908" cy="1130"/>
                    <a:chOff x="4876" y="2840"/>
                    <a:chExt cx="363" cy="449"/>
                  </a:xfrm>
                </p:grpSpPr>
                <p:sp>
                  <p:nvSpPr>
                    <p:cNvPr id="14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145"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146" name="文本框 145"/>
                  <p:cNvSpPr txBox="1"/>
                  <p:nvPr/>
                </p:nvSpPr>
                <p:spPr>
                  <a:xfrm>
                    <a:off x="9846"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sp>
                <p:nvSpPr>
                  <p:cNvPr id="149" name="Text Box 7"/>
                  <p:cNvSpPr txBox="1"/>
                  <p:nvPr/>
                </p:nvSpPr>
                <p:spPr>
                  <a:xfrm>
                    <a:off x="10380" y="2415"/>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grpSp>
          </p:grpSp>
        </p:grpSp>
        <p:sp>
          <p:nvSpPr>
            <p:cNvPr id="154" name="Line 8"/>
            <p:cNvSpPr/>
            <p:nvPr/>
          </p:nvSpPr>
          <p:spPr>
            <a:xfrm>
              <a:off x="12724" y="2810"/>
              <a:ext cx="568" cy="0"/>
            </a:xfrm>
            <a:prstGeom prst="line">
              <a:avLst/>
            </a:prstGeom>
            <a:ln w="25400" cap="flat" cmpd="sng">
              <a:solidFill>
                <a:schemeClr val="tx1"/>
              </a:solidFill>
              <a:prstDash val="solid"/>
              <a:headEnd type="none" w="med" len="med"/>
              <a:tailEnd type="none" w="med" len="med"/>
            </a:ln>
          </p:spPr>
        </p:sp>
      </p:grpSp>
      <p:sp>
        <p:nvSpPr>
          <p:cNvPr id="156" name="圆角矩形 155"/>
          <p:cNvSpPr/>
          <p:nvPr/>
        </p:nvSpPr>
        <p:spPr>
          <a:xfrm>
            <a:off x="3187065" y="2745105"/>
            <a:ext cx="563245" cy="868680"/>
          </a:xfrm>
          <a:prstGeom prst="round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7" name="圆角矩形 156"/>
          <p:cNvSpPr/>
          <p:nvPr/>
        </p:nvSpPr>
        <p:spPr>
          <a:xfrm>
            <a:off x="4034790" y="4199890"/>
            <a:ext cx="563245" cy="868680"/>
          </a:xfrm>
          <a:prstGeom prst="round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8" name="圆角矩形 157"/>
          <p:cNvSpPr/>
          <p:nvPr/>
        </p:nvSpPr>
        <p:spPr>
          <a:xfrm>
            <a:off x="9001760" y="1380490"/>
            <a:ext cx="563245" cy="868680"/>
          </a:xfrm>
          <a:prstGeom prst="round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9" name="圆角矩形 158"/>
          <p:cNvSpPr/>
          <p:nvPr/>
        </p:nvSpPr>
        <p:spPr>
          <a:xfrm>
            <a:off x="9842500" y="2795905"/>
            <a:ext cx="563245" cy="868680"/>
          </a:xfrm>
          <a:prstGeom prst="round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2" name="组合 161"/>
          <p:cNvGrpSpPr/>
          <p:nvPr/>
        </p:nvGrpSpPr>
        <p:grpSpPr>
          <a:xfrm>
            <a:off x="1611630" y="5429250"/>
            <a:ext cx="8329930" cy="788670"/>
            <a:chOff x="2538" y="8550"/>
            <a:chExt cx="13118" cy="1242"/>
          </a:xfrm>
        </p:grpSpPr>
        <p:sp>
          <p:nvSpPr>
            <p:cNvPr id="161" name="圆角矩形 160"/>
            <p:cNvSpPr/>
            <p:nvPr/>
          </p:nvSpPr>
          <p:spPr>
            <a:xfrm>
              <a:off x="2538" y="8550"/>
              <a:ext cx="12994" cy="1243"/>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0" name="文本框 159"/>
            <p:cNvSpPr txBox="1"/>
            <p:nvPr/>
          </p:nvSpPr>
          <p:spPr>
            <a:xfrm>
              <a:off x="2608" y="8809"/>
              <a:ext cx="13049" cy="725"/>
            </a:xfrm>
            <a:prstGeom prst="rect">
              <a:avLst/>
            </a:prstGeom>
            <a:noFill/>
          </p:spPr>
          <p:txBody>
            <a:bodyPr wrap="none" rtlCol="0" anchor="t">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一个一个加下去，我发现，等号右边的分数越来越接近于</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63" name="文本框 162"/>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p:cTn id="7" dur="500" fill="hold"/>
                                        <p:tgtEl>
                                          <p:spTgt spid="122"/>
                                        </p:tgtEl>
                                        <p:attrNameLst>
                                          <p:attrName>ppt_w</p:attrName>
                                        </p:attrNameLst>
                                      </p:cBhvr>
                                      <p:tavLst>
                                        <p:tav tm="0">
                                          <p:val>
                                            <p:fltVal val="0"/>
                                          </p:val>
                                        </p:tav>
                                        <p:tav tm="100000">
                                          <p:val>
                                            <p:strVal val="#ppt_w"/>
                                          </p:val>
                                        </p:tav>
                                      </p:tavLst>
                                    </p:anim>
                                    <p:anim calcmode="lin" valueType="num">
                                      <p:cBhvr>
                                        <p:cTn id="8" dur="500" fill="hold"/>
                                        <p:tgtEl>
                                          <p:spTgt spid="12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56"/>
                                        </p:tgtEl>
                                        <p:attrNameLst>
                                          <p:attrName>style.visibility</p:attrName>
                                        </p:attrNameLst>
                                      </p:cBhvr>
                                      <p:to>
                                        <p:strVal val="visible"/>
                                      </p:to>
                                    </p:set>
                                    <p:anim calcmode="lin" valueType="num">
                                      <p:cBhvr>
                                        <p:cTn id="13" dur="500" fill="hold"/>
                                        <p:tgtEl>
                                          <p:spTgt spid="156"/>
                                        </p:tgtEl>
                                        <p:attrNameLst>
                                          <p:attrName>ppt_w</p:attrName>
                                        </p:attrNameLst>
                                      </p:cBhvr>
                                      <p:tavLst>
                                        <p:tav tm="0">
                                          <p:val>
                                            <p:fltVal val="0"/>
                                          </p:val>
                                        </p:tav>
                                        <p:tav tm="100000">
                                          <p:val>
                                            <p:strVal val="#ppt_w"/>
                                          </p:val>
                                        </p:tav>
                                      </p:tavLst>
                                    </p:anim>
                                    <p:anim calcmode="lin" valueType="num">
                                      <p:cBhvr>
                                        <p:cTn id="14" dur="500" fill="hold"/>
                                        <p:tgtEl>
                                          <p:spTgt spid="15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57"/>
                                        </p:tgtEl>
                                        <p:attrNameLst>
                                          <p:attrName>style.visibility</p:attrName>
                                        </p:attrNameLst>
                                      </p:cBhvr>
                                      <p:to>
                                        <p:strVal val="visible"/>
                                      </p:to>
                                    </p:set>
                                    <p:anim calcmode="lin" valueType="num">
                                      <p:cBhvr>
                                        <p:cTn id="19" dur="500" fill="hold"/>
                                        <p:tgtEl>
                                          <p:spTgt spid="157"/>
                                        </p:tgtEl>
                                        <p:attrNameLst>
                                          <p:attrName>ppt_w</p:attrName>
                                        </p:attrNameLst>
                                      </p:cBhvr>
                                      <p:tavLst>
                                        <p:tav tm="0">
                                          <p:val>
                                            <p:fltVal val="0"/>
                                          </p:val>
                                        </p:tav>
                                        <p:tav tm="100000">
                                          <p:val>
                                            <p:strVal val="#ppt_w"/>
                                          </p:val>
                                        </p:tav>
                                      </p:tavLst>
                                    </p:anim>
                                    <p:anim calcmode="lin" valueType="num">
                                      <p:cBhvr>
                                        <p:cTn id="20" dur="500" fill="hold"/>
                                        <p:tgtEl>
                                          <p:spTgt spid="157"/>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58"/>
                                        </p:tgtEl>
                                        <p:attrNameLst>
                                          <p:attrName>style.visibility</p:attrName>
                                        </p:attrNameLst>
                                      </p:cBhvr>
                                      <p:to>
                                        <p:strVal val="visible"/>
                                      </p:to>
                                    </p:set>
                                    <p:anim calcmode="lin" valueType="num">
                                      <p:cBhvr>
                                        <p:cTn id="25" dur="500" fill="hold"/>
                                        <p:tgtEl>
                                          <p:spTgt spid="158"/>
                                        </p:tgtEl>
                                        <p:attrNameLst>
                                          <p:attrName>ppt_w</p:attrName>
                                        </p:attrNameLst>
                                      </p:cBhvr>
                                      <p:tavLst>
                                        <p:tav tm="0">
                                          <p:val>
                                            <p:fltVal val="0"/>
                                          </p:val>
                                        </p:tav>
                                        <p:tav tm="100000">
                                          <p:val>
                                            <p:strVal val="#ppt_w"/>
                                          </p:val>
                                        </p:tav>
                                      </p:tavLst>
                                    </p:anim>
                                    <p:anim calcmode="lin" valueType="num">
                                      <p:cBhvr>
                                        <p:cTn id="26" dur="500" fill="hold"/>
                                        <p:tgtEl>
                                          <p:spTgt spid="158"/>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59"/>
                                        </p:tgtEl>
                                        <p:attrNameLst>
                                          <p:attrName>style.visibility</p:attrName>
                                        </p:attrNameLst>
                                      </p:cBhvr>
                                      <p:to>
                                        <p:strVal val="visible"/>
                                      </p:to>
                                    </p:set>
                                    <p:anim calcmode="lin" valueType="num">
                                      <p:cBhvr>
                                        <p:cTn id="31" dur="500" fill="hold"/>
                                        <p:tgtEl>
                                          <p:spTgt spid="159"/>
                                        </p:tgtEl>
                                        <p:attrNameLst>
                                          <p:attrName>ppt_w</p:attrName>
                                        </p:attrNameLst>
                                      </p:cBhvr>
                                      <p:tavLst>
                                        <p:tav tm="0">
                                          <p:val>
                                            <p:fltVal val="0"/>
                                          </p:val>
                                        </p:tav>
                                        <p:tav tm="100000">
                                          <p:val>
                                            <p:strVal val="#ppt_w"/>
                                          </p:val>
                                        </p:tav>
                                      </p:tavLst>
                                    </p:anim>
                                    <p:anim calcmode="lin" valueType="num">
                                      <p:cBhvr>
                                        <p:cTn id="32" dur="500" fill="hold"/>
                                        <p:tgtEl>
                                          <p:spTgt spid="159"/>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58" presetClass="entr" presetSubtype="0" accel="100000" fill="hold" nodeType="clickEffect">
                                  <p:stCondLst>
                                    <p:cond delay="0"/>
                                  </p:stCondLst>
                                  <p:childTnLst>
                                    <p:set>
                                      <p:cBhvr>
                                        <p:cTn id="36" dur="1" fill="hold">
                                          <p:stCondLst>
                                            <p:cond delay="0"/>
                                          </p:stCondLst>
                                        </p:cTn>
                                        <p:tgtEl>
                                          <p:spTgt spid="162"/>
                                        </p:tgtEl>
                                        <p:attrNameLst>
                                          <p:attrName>style.visibility</p:attrName>
                                        </p:attrNameLst>
                                      </p:cBhvr>
                                      <p:to>
                                        <p:strVal val="visible"/>
                                      </p:to>
                                    </p:set>
                                    <p:anim calcmode="lin" valueType="num">
                                      <p:cBhvr>
                                        <p:cTn id="37" dur="500" fill="hold"/>
                                        <p:tgtEl>
                                          <p:spTgt spid="162"/>
                                        </p:tgtEl>
                                        <p:attrNameLst>
                                          <p:attrName>ppt_w</p:attrName>
                                        </p:attrNameLst>
                                      </p:cBhvr>
                                      <p:tavLst>
                                        <p:tav tm="0">
                                          <p:val>
                                            <p:strVal val="#ppt_w*2.5"/>
                                          </p:val>
                                        </p:tav>
                                        <p:tav tm="100000">
                                          <p:val>
                                            <p:strVal val="#ppt_w"/>
                                          </p:val>
                                        </p:tav>
                                      </p:tavLst>
                                    </p:anim>
                                    <p:anim calcmode="lin" valueType="num">
                                      <p:cBhvr>
                                        <p:cTn id="38" dur="500" fill="hold"/>
                                        <p:tgtEl>
                                          <p:spTgt spid="162"/>
                                        </p:tgtEl>
                                        <p:attrNameLst>
                                          <p:attrName>ppt_h</p:attrName>
                                        </p:attrNameLst>
                                      </p:cBhvr>
                                      <p:tavLst>
                                        <p:tav tm="0">
                                          <p:val>
                                            <p:strVal val="#ppt_h*0.01"/>
                                          </p:val>
                                        </p:tav>
                                        <p:tav tm="100000">
                                          <p:val>
                                            <p:strVal val="#ppt_h"/>
                                          </p:val>
                                        </p:tav>
                                      </p:tavLst>
                                    </p:anim>
                                    <p:anim calcmode="lin" valueType="num">
                                      <p:cBhvr>
                                        <p:cTn id="39" dur="500" fill="hold"/>
                                        <p:tgtEl>
                                          <p:spTgt spid="162"/>
                                        </p:tgtEl>
                                        <p:attrNameLst>
                                          <p:attrName>ppt_x</p:attrName>
                                        </p:attrNameLst>
                                      </p:cBhvr>
                                      <p:tavLst>
                                        <p:tav tm="0">
                                          <p:val>
                                            <p:strVal val="#ppt_x"/>
                                          </p:val>
                                        </p:tav>
                                        <p:tav tm="100000">
                                          <p:val>
                                            <p:strVal val="#ppt_x"/>
                                          </p:val>
                                        </p:tav>
                                      </p:tavLst>
                                    </p:anim>
                                    <p:anim calcmode="lin" valueType="num">
                                      <p:cBhvr>
                                        <p:cTn id="40" dur="500" fill="hold"/>
                                        <p:tgtEl>
                                          <p:spTgt spid="162"/>
                                        </p:tgtEl>
                                        <p:attrNameLst>
                                          <p:attrName>ppt_y</p:attrName>
                                        </p:attrNameLst>
                                      </p:cBhvr>
                                      <p:tavLst>
                                        <p:tav tm="0">
                                          <p:val>
                                            <p:strVal val="#ppt_h+1"/>
                                          </p:val>
                                        </p:tav>
                                        <p:tav tm="100000">
                                          <p:val>
                                            <p:strVal val="#ppt_y"/>
                                          </p:val>
                                        </p:tav>
                                      </p:tavLst>
                                    </p:anim>
                                    <p:animEffect transition="in" filter="fade">
                                      <p:cBhvr>
                                        <p:cTn id="41"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p:bldP spid="156" grpId="0" bldLvl="0" animBg="1"/>
      <p:bldP spid="157" grpId="0" bldLvl="0" animBg="1"/>
      <p:bldP spid="158" grpId="0" bldLvl="0" animBg="1"/>
      <p:bldP spid="15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7" name="椭圆 6"/>
          <p:cNvSpPr>
            <a:spLocks noChangeAspect="1"/>
          </p:cNvSpPr>
          <p:nvPr/>
        </p:nvSpPr>
        <p:spPr>
          <a:xfrm>
            <a:off x="2801175" y="2936032"/>
            <a:ext cx="2160000" cy="2160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495550" y="1492885"/>
            <a:ext cx="3084830"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用一个圆表示“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2" name="饼形 41"/>
          <p:cNvSpPr>
            <a:spLocks noChangeAspect="1"/>
          </p:cNvSpPr>
          <p:nvPr/>
        </p:nvSpPr>
        <p:spPr>
          <a:xfrm rot="5400000">
            <a:off x="7281340" y="2936240"/>
            <a:ext cx="2160000" cy="2160000"/>
          </a:xfrm>
          <a:prstGeom prst="pie">
            <a:avLst>
              <a:gd name="adj1" fmla="val 5421290"/>
              <a:gd name="adj2" fmla="val 16200000"/>
            </a:avLst>
          </a:prstGeom>
          <a:solidFill>
            <a:schemeClr val="accent4">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44" name="Group 6"/>
          <p:cNvGrpSpPr/>
          <p:nvPr/>
        </p:nvGrpSpPr>
        <p:grpSpPr>
          <a:xfrm>
            <a:off x="8073390" y="1364615"/>
            <a:ext cx="576580" cy="717834"/>
            <a:chOff x="4876" y="2840"/>
            <a:chExt cx="363" cy="449"/>
          </a:xfrm>
        </p:grpSpPr>
        <p:sp>
          <p:nvSpPr>
            <p:cNvPr id="45"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8"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49" name="椭圆 48"/>
          <p:cNvSpPr>
            <a:spLocks noChangeAspect="1"/>
          </p:cNvSpPr>
          <p:nvPr/>
        </p:nvSpPr>
        <p:spPr>
          <a:xfrm>
            <a:off x="7281735" y="2935397"/>
            <a:ext cx="2160000" cy="2160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67" name="Group 6"/>
          <p:cNvGrpSpPr/>
          <p:nvPr/>
        </p:nvGrpSpPr>
        <p:grpSpPr>
          <a:xfrm>
            <a:off x="8168640" y="3198495"/>
            <a:ext cx="576580" cy="717834"/>
            <a:chOff x="4876" y="2840"/>
            <a:chExt cx="363" cy="449"/>
          </a:xfrm>
        </p:grpSpPr>
        <p:sp>
          <p:nvSpPr>
            <p:cNvPr id="6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70" name="文本框 69"/>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heel(1)">
                                      <p:cBhvr>
                                        <p:cTn id="14" dur="2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p:tgtEl>
                                          <p:spTgt spid="44"/>
                                        </p:tgtEl>
                                        <p:attrNameLst>
                                          <p:attrName>ppt_y</p:attrName>
                                        </p:attrNameLst>
                                      </p:cBhvr>
                                      <p:tavLst>
                                        <p:tav tm="0">
                                          <p:val>
                                            <p:strVal val="#ppt_y+#ppt_h*1.125000"/>
                                          </p:val>
                                        </p:tav>
                                        <p:tav tm="100000">
                                          <p:val>
                                            <p:strVal val="#ppt_y"/>
                                          </p:val>
                                        </p:tav>
                                      </p:tavLst>
                                    </p:anim>
                                    <p:animEffect transition="in" filter="wipe(up)">
                                      <p:cBhvr>
                                        <p:cTn id="20" dur="500"/>
                                        <p:tgtEl>
                                          <p:spTgt spid="44"/>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wheel(1)">
                                      <p:cBhvr>
                                        <p:cTn id="25" dur="2000"/>
                                        <p:tgtEl>
                                          <p:spTgt spid="4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wipe(down)">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67"/>
                                        </p:tgtEl>
                                        <p:attrNameLst>
                                          <p:attrName>style.visibility</p:attrName>
                                        </p:attrNameLst>
                                      </p:cBhvr>
                                      <p:to>
                                        <p:strVal val="visible"/>
                                      </p:to>
                                    </p:set>
                                    <p:anim calcmode="lin" valueType="num">
                                      <p:cBhvr additive="base">
                                        <p:cTn id="35" dur="500"/>
                                        <p:tgtEl>
                                          <p:spTgt spid="67"/>
                                        </p:tgtEl>
                                        <p:attrNameLst>
                                          <p:attrName>ppt_y</p:attrName>
                                        </p:attrNameLst>
                                      </p:cBhvr>
                                      <p:tavLst>
                                        <p:tav tm="0">
                                          <p:val>
                                            <p:strVal val="#ppt_y+#ppt_h*1.125000"/>
                                          </p:val>
                                        </p:tav>
                                        <p:tav tm="100000">
                                          <p:val>
                                            <p:strVal val="#ppt_y"/>
                                          </p:val>
                                        </p:tav>
                                      </p:tavLst>
                                    </p:anim>
                                    <p:animEffect transition="in" filter="wipe(up)">
                                      <p:cBhvr>
                                        <p:cTn id="3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p:bldP spid="49" grpId="0" bldLvl="0" animBg="1"/>
      <p:bldP spid="42"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2" name="饼形 21"/>
          <p:cNvSpPr>
            <a:spLocks noChangeAspect="1"/>
          </p:cNvSpPr>
          <p:nvPr/>
        </p:nvSpPr>
        <p:spPr>
          <a:xfrm rot="10800000">
            <a:off x="6760005" y="2868930"/>
            <a:ext cx="2160000" cy="2160000"/>
          </a:xfrm>
          <a:prstGeom prst="pie">
            <a:avLst>
              <a:gd name="adj1" fmla="val 13552619"/>
              <a:gd name="adj2" fmla="val 16200000"/>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3" name="饼形 2"/>
          <p:cNvSpPr>
            <a:spLocks noChangeAspect="1"/>
          </p:cNvSpPr>
          <p:nvPr/>
        </p:nvSpPr>
        <p:spPr>
          <a:xfrm rot="16200000">
            <a:off x="2346325" y="2871470"/>
            <a:ext cx="2160000" cy="2160000"/>
          </a:xfrm>
          <a:prstGeom prst="pie">
            <a:avLst>
              <a:gd name="adj1" fmla="val 10860266"/>
              <a:gd name="adj2" fmla="val 16200000"/>
            </a:avLst>
          </a:prstGeom>
          <a:solidFill>
            <a:srgbClr val="0BA7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62" name="组合 61"/>
          <p:cNvGrpSpPr/>
          <p:nvPr/>
        </p:nvGrpSpPr>
        <p:grpSpPr>
          <a:xfrm>
            <a:off x="2904490" y="1795145"/>
            <a:ext cx="1426845" cy="717550"/>
            <a:chOff x="3383" y="8052"/>
            <a:chExt cx="2247" cy="1130"/>
          </a:xfrm>
        </p:grpSpPr>
        <p:grpSp>
          <p:nvGrpSpPr>
            <p:cNvPr id="60" name="组合 59"/>
            <p:cNvGrpSpPr/>
            <p:nvPr/>
          </p:nvGrpSpPr>
          <p:grpSpPr>
            <a:xfrm>
              <a:off x="3383" y="8052"/>
              <a:ext cx="2006" cy="1130"/>
              <a:chOff x="3383" y="8052"/>
              <a:chExt cx="2006" cy="1130"/>
            </a:xfrm>
          </p:grpSpPr>
          <p:grpSp>
            <p:nvGrpSpPr>
              <p:cNvPr id="51" name="Group 6"/>
              <p:cNvGrpSpPr/>
              <p:nvPr/>
            </p:nvGrpSpPr>
            <p:grpSpPr>
              <a:xfrm>
                <a:off x="3383" y="8052"/>
                <a:ext cx="908" cy="1130"/>
                <a:chOff x="4876" y="2840"/>
                <a:chExt cx="363" cy="449"/>
              </a:xfrm>
            </p:grpSpPr>
            <p:sp>
              <p:nvSpPr>
                <p:cNvPr id="5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5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52" name="Group 6"/>
              <p:cNvGrpSpPr/>
              <p:nvPr/>
            </p:nvGrpSpPr>
            <p:grpSpPr>
              <a:xfrm>
                <a:off x="4481" y="8052"/>
                <a:ext cx="908" cy="1130"/>
                <a:chOff x="4876" y="2840"/>
                <a:chExt cx="363" cy="449"/>
              </a:xfrm>
            </p:grpSpPr>
            <p:sp>
              <p:nvSpPr>
                <p:cNvPr id="5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5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63" name="文本框 62"/>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65" name="文本框 64"/>
            <p:cNvSpPr txBox="1"/>
            <p:nvPr/>
          </p:nvSpPr>
          <p:spPr>
            <a:xfrm>
              <a:off x="4978"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2346325" y="2870835"/>
            <a:ext cx="2160270" cy="2160905"/>
            <a:chOff x="3695" y="4521"/>
            <a:chExt cx="3402" cy="3403"/>
          </a:xfrm>
        </p:grpSpPr>
        <p:sp>
          <p:nvSpPr>
            <p:cNvPr id="42" name="饼形 41"/>
            <p:cNvSpPr>
              <a:spLocks noChangeAspect="1"/>
            </p:cNvSpPr>
            <p:nvPr/>
          </p:nvSpPr>
          <p:spPr>
            <a:xfrm rot="5400000">
              <a:off x="3695" y="4522"/>
              <a:ext cx="3402" cy="3402"/>
            </a:xfrm>
            <a:prstGeom prst="pie">
              <a:avLst>
                <a:gd name="adj1" fmla="val 5421290"/>
                <a:gd name="adj2" fmla="val 16200000"/>
              </a:avLst>
            </a:prstGeom>
            <a:solidFill>
              <a:schemeClr val="accent4">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26" name="组合 25"/>
            <p:cNvGrpSpPr/>
            <p:nvPr/>
          </p:nvGrpSpPr>
          <p:grpSpPr>
            <a:xfrm>
              <a:off x="3695" y="4521"/>
              <a:ext cx="3402" cy="3402"/>
              <a:chOff x="3695" y="4521"/>
              <a:chExt cx="3402" cy="3402"/>
            </a:xfrm>
          </p:grpSpPr>
          <p:sp>
            <p:nvSpPr>
              <p:cNvPr id="49" name="椭圆 48"/>
              <p:cNvSpPr>
                <a:spLocks noChangeAspect="1"/>
              </p:cNvSpPr>
              <p:nvPr/>
            </p:nvSpPr>
            <p:spPr>
              <a:xfrm>
                <a:off x="3695" y="4521"/>
                <a:ext cx="3402" cy="3402"/>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67" name="Group 6"/>
              <p:cNvGrpSpPr/>
              <p:nvPr/>
            </p:nvGrpSpPr>
            <p:grpSpPr>
              <a:xfrm>
                <a:off x="5092" y="4935"/>
                <a:ext cx="908" cy="1130"/>
                <a:chOff x="4876" y="2840"/>
                <a:chExt cx="363" cy="449"/>
              </a:xfrm>
            </p:grpSpPr>
            <p:sp>
              <p:nvSpPr>
                <p:cNvPr id="6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grpSp>
        <p:nvGrpSpPr>
          <p:cNvPr id="4" name="Group 6"/>
          <p:cNvGrpSpPr/>
          <p:nvPr/>
        </p:nvGrpSpPr>
        <p:grpSpPr>
          <a:xfrm>
            <a:off x="2689860" y="4079875"/>
            <a:ext cx="576580" cy="717834"/>
            <a:chOff x="4876" y="2840"/>
            <a:chExt cx="363" cy="449"/>
          </a:xfrm>
        </p:grpSpPr>
        <p:sp>
          <p:nvSpPr>
            <p:cNvPr id="5"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11" name="组合 110"/>
          <p:cNvGrpSpPr/>
          <p:nvPr/>
        </p:nvGrpSpPr>
        <p:grpSpPr>
          <a:xfrm>
            <a:off x="6854825" y="1795145"/>
            <a:ext cx="2172970" cy="717550"/>
            <a:chOff x="12257" y="7750"/>
            <a:chExt cx="3422" cy="1130"/>
          </a:xfrm>
        </p:grpSpPr>
        <p:sp>
          <p:nvSpPr>
            <p:cNvPr id="106" name="文本框 105"/>
            <p:cNvSpPr txBox="1"/>
            <p:nvPr/>
          </p:nvSpPr>
          <p:spPr>
            <a:xfrm>
              <a:off x="13886" y="78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10" name="组合 109"/>
            <p:cNvGrpSpPr/>
            <p:nvPr/>
          </p:nvGrpSpPr>
          <p:grpSpPr>
            <a:xfrm>
              <a:off x="12257" y="7750"/>
              <a:ext cx="3422" cy="1130"/>
              <a:chOff x="7816" y="8052"/>
              <a:chExt cx="3422" cy="1130"/>
            </a:xfrm>
          </p:grpSpPr>
          <p:grpSp>
            <p:nvGrpSpPr>
              <p:cNvPr id="7" name="组合 6"/>
              <p:cNvGrpSpPr/>
              <p:nvPr/>
            </p:nvGrpSpPr>
            <p:grpSpPr>
              <a:xfrm>
                <a:off x="7816" y="8052"/>
                <a:ext cx="3423" cy="1130"/>
                <a:chOff x="3383" y="8052"/>
                <a:chExt cx="3423" cy="1130"/>
              </a:xfrm>
            </p:grpSpPr>
            <p:grpSp>
              <p:nvGrpSpPr>
                <p:cNvPr id="64" name="组合 63"/>
                <p:cNvGrpSpPr/>
                <p:nvPr/>
              </p:nvGrpSpPr>
              <p:grpSpPr>
                <a:xfrm>
                  <a:off x="3383" y="8052"/>
                  <a:ext cx="2006" cy="1130"/>
                  <a:chOff x="3383" y="8052"/>
                  <a:chExt cx="2006" cy="1130"/>
                </a:xfrm>
              </p:grpSpPr>
              <p:grpSp>
                <p:nvGrpSpPr>
                  <p:cNvPr id="8" name="Group 6"/>
                  <p:cNvGrpSpPr/>
                  <p:nvPr/>
                </p:nvGrpSpPr>
                <p:grpSpPr>
                  <a:xfrm>
                    <a:off x="3383" y="8052"/>
                    <a:ext cx="908" cy="1130"/>
                    <a:chOff x="4876" y="2840"/>
                    <a:chExt cx="363" cy="449"/>
                  </a:xfrm>
                </p:grpSpPr>
                <p:sp>
                  <p:nvSpPr>
                    <p:cNvPr id="6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0" name="Group 6"/>
                  <p:cNvGrpSpPr/>
                  <p:nvPr/>
                </p:nvGrpSpPr>
                <p:grpSpPr>
                  <a:xfrm>
                    <a:off x="4481" y="8052"/>
                    <a:ext cx="908" cy="1130"/>
                    <a:chOff x="4876" y="2840"/>
                    <a:chExt cx="363" cy="449"/>
                  </a:xfrm>
                </p:grpSpPr>
                <p:sp>
                  <p:nvSpPr>
                    <p:cNvPr id="1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7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98" name="文本框 97"/>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105" name="文本框 104"/>
                <p:cNvSpPr txBox="1"/>
                <p:nvPr/>
              </p:nvSpPr>
              <p:spPr>
                <a:xfrm>
                  <a:off x="6153" y="818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107" name="Group 6"/>
              <p:cNvGrpSpPr/>
              <p:nvPr/>
            </p:nvGrpSpPr>
            <p:grpSpPr>
              <a:xfrm>
                <a:off x="10063" y="8052"/>
                <a:ext cx="908" cy="1130"/>
                <a:chOff x="4876" y="2840"/>
                <a:chExt cx="363" cy="449"/>
              </a:xfrm>
            </p:grpSpPr>
            <p:sp>
              <p:nvSpPr>
                <p:cNvPr id="10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0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grpSp>
        <p:nvGrpSpPr>
          <p:cNvPr id="21" name="组合 20"/>
          <p:cNvGrpSpPr/>
          <p:nvPr/>
        </p:nvGrpSpPr>
        <p:grpSpPr>
          <a:xfrm>
            <a:off x="6760210" y="2869565"/>
            <a:ext cx="2160270" cy="2160905"/>
            <a:chOff x="10646" y="4366"/>
            <a:chExt cx="3402" cy="3403"/>
          </a:xfrm>
        </p:grpSpPr>
        <p:sp>
          <p:nvSpPr>
            <p:cNvPr id="12" name="饼形 11"/>
            <p:cNvSpPr>
              <a:spLocks noChangeAspect="1"/>
            </p:cNvSpPr>
            <p:nvPr/>
          </p:nvSpPr>
          <p:spPr>
            <a:xfrm rot="16200000">
              <a:off x="10646" y="4367"/>
              <a:ext cx="3402" cy="3402"/>
            </a:xfrm>
            <a:prstGeom prst="pie">
              <a:avLst>
                <a:gd name="adj1" fmla="val 10860266"/>
                <a:gd name="adj2" fmla="val 16200000"/>
              </a:avLst>
            </a:prstGeom>
            <a:solidFill>
              <a:srgbClr val="0BA7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3" name="饼形 12"/>
            <p:cNvSpPr>
              <a:spLocks noChangeAspect="1"/>
            </p:cNvSpPr>
            <p:nvPr/>
          </p:nvSpPr>
          <p:spPr>
            <a:xfrm rot="5400000">
              <a:off x="10646" y="4367"/>
              <a:ext cx="3402" cy="3402"/>
            </a:xfrm>
            <a:prstGeom prst="pie">
              <a:avLst>
                <a:gd name="adj1" fmla="val 5421290"/>
                <a:gd name="adj2" fmla="val 16200000"/>
              </a:avLst>
            </a:prstGeom>
            <a:solidFill>
              <a:schemeClr val="accent4">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4" name="椭圆 13"/>
            <p:cNvSpPr>
              <a:spLocks noChangeAspect="1"/>
            </p:cNvSpPr>
            <p:nvPr/>
          </p:nvSpPr>
          <p:spPr>
            <a:xfrm>
              <a:off x="10646" y="4366"/>
              <a:ext cx="3402" cy="3402"/>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5" name="Group 6"/>
            <p:cNvGrpSpPr/>
            <p:nvPr/>
          </p:nvGrpSpPr>
          <p:grpSpPr>
            <a:xfrm>
              <a:off x="12043" y="4780"/>
              <a:ext cx="908" cy="1130"/>
              <a:chOff x="4876" y="2840"/>
              <a:chExt cx="363" cy="449"/>
            </a:xfrm>
          </p:grpSpPr>
          <p:sp>
            <p:nvSpPr>
              <p:cNvPr id="1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8" name="Group 6"/>
            <p:cNvGrpSpPr/>
            <p:nvPr/>
          </p:nvGrpSpPr>
          <p:grpSpPr>
            <a:xfrm>
              <a:off x="11187" y="6270"/>
              <a:ext cx="908" cy="1130"/>
              <a:chOff x="4876" y="2840"/>
              <a:chExt cx="363" cy="449"/>
            </a:xfrm>
          </p:grpSpPr>
          <p:sp>
            <p:nvSpPr>
              <p:cNvPr id="1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23" name="Group 6"/>
          <p:cNvGrpSpPr/>
          <p:nvPr/>
        </p:nvGrpSpPr>
        <p:grpSpPr>
          <a:xfrm>
            <a:off x="7889240" y="4295140"/>
            <a:ext cx="576580" cy="717834"/>
            <a:chOff x="4876" y="2840"/>
            <a:chExt cx="363" cy="449"/>
          </a:xfrm>
        </p:grpSpPr>
        <p:sp>
          <p:nvSpPr>
            <p:cNvPr id="2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28" name="文本框 27"/>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p:tgtEl>
                                          <p:spTgt spid="4"/>
                                        </p:tgtEl>
                                        <p:attrNameLst>
                                          <p:attrName>ppt_y</p:attrName>
                                        </p:attrNameLst>
                                      </p:cBhvr>
                                      <p:tavLst>
                                        <p:tav tm="0">
                                          <p:val>
                                            <p:strVal val="#ppt_y+#ppt_h*1.125000"/>
                                          </p:val>
                                        </p:tav>
                                        <p:tav tm="100000">
                                          <p:val>
                                            <p:strVal val="#ppt_y"/>
                                          </p:val>
                                        </p:tav>
                                      </p:tavLst>
                                    </p:anim>
                                    <p:animEffect transition="in" filter="wipe(up)">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11"/>
                                        </p:tgtEl>
                                        <p:attrNameLst>
                                          <p:attrName>style.visibility</p:attrName>
                                        </p:attrNameLst>
                                      </p:cBhvr>
                                      <p:to>
                                        <p:strVal val="visible"/>
                                      </p:to>
                                    </p:set>
                                    <p:anim calcmode="lin" valueType="num">
                                      <p:cBhvr additive="base">
                                        <p:cTn id="24" dur="500"/>
                                        <p:tgtEl>
                                          <p:spTgt spid="111"/>
                                        </p:tgtEl>
                                        <p:attrNameLst>
                                          <p:attrName>ppt_y</p:attrName>
                                        </p:attrNameLst>
                                      </p:cBhvr>
                                      <p:tavLst>
                                        <p:tav tm="0">
                                          <p:val>
                                            <p:strVal val="#ppt_y+#ppt_h*1.125000"/>
                                          </p:val>
                                        </p:tav>
                                        <p:tav tm="100000">
                                          <p:val>
                                            <p:strVal val="#ppt_y"/>
                                          </p:val>
                                        </p:tav>
                                      </p:tavLst>
                                    </p:anim>
                                    <p:animEffect transition="in" filter="wipe(up)">
                                      <p:cBhvr>
                                        <p:cTn id="25" dur="500"/>
                                        <p:tgtEl>
                                          <p:spTgt spid="111"/>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p:tgtEl>
                                          <p:spTgt spid="23"/>
                                        </p:tgtEl>
                                        <p:attrNameLst>
                                          <p:attrName>ppt_y</p:attrName>
                                        </p:attrNameLst>
                                      </p:cBhvr>
                                      <p:tavLst>
                                        <p:tav tm="0">
                                          <p:val>
                                            <p:strVal val="#ppt_y+#ppt_h*1.125000"/>
                                          </p:val>
                                        </p:tav>
                                        <p:tav tm="100000">
                                          <p:val>
                                            <p:strVal val="#ppt_y"/>
                                          </p:val>
                                        </p:tav>
                                      </p:tavLst>
                                    </p:anim>
                                    <p:animEffect transition="in" filter="wipe(up)">
                                      <p:cBhvr>
                                        <p:cTn id="4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4" name="TextBox 4"/>
          <p:cNvSpPr txBox="1">
            <a:spLocks noChangeArrowheads="1"/>
          </p:cNvSpPr>
          <p:nvPr/>
        </p:nvSpPr>
        <p:spPr bwMode="auto">
          <a:xfrm>
            <a:off x="2274233" y="1719347"/>
            <a:ext cx="2592388" cy="460375"/>
          </a:xfrm>
          <a:prstGeom prst="rect">
            <a:avLst/>
          </a:prstGeom>
          <a:noFill/>
          <a:ln w="9525">
            <a:noFill/>
            <a:miter lim="800000"/>
          </a:ln>
        </p:spPr>
        <p:txBody>
          <a:bodyPr>
            <a:spAutoFit/>
          </a:bodyPr>
          <a:lstStyle/>
          <a:p>
            <a:pPr eaLnBrk="1" latinLnBrk="1" hangingPunct="1">
              <a:buFont typeface="Arial" panose="020B0604020202020204" pitchFamily="34" charset="0"/>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Box 6"/>
          <p:cNvSpPr txBox="1">
            <a:spLocks noChangeArrowheads="1"/>
          </p:cNvSpPr>
          <p:nvPr/>
        </p:nvSpPr>
        <p:spPr bwMode="auto">
          <a:xfrm>
            <a:off x="3515385" y="1735222"/>
            <a:ext cx="504825" cy="460375"/>
          </a:xfrm>
          <a:prstGeom prst="rect">
            <a:avLst/>
          </a:prstGeom>
          <a:noFill/>
          <a:ln w="9525">
            <a:noFill/>
            <a:miter lim="800000"/>
          </a:ln>
        </p:spPr>
        <p:txBody>
          <a:bodyPr>
            <a:spAutoFit/>
          </a:bodyPr>
          <a:lstStyle/>
          <a:p>
            <a:pPr eaLnBrk="1" latinLnBrk="1" hangingPunct="1">
              <a:buFont typeface="Arial" panose="020B0604020202020204" pitchFamily="34" charset="0"/>
              <a:buNone/>
            </a:pPr>
            <a:r>
              <a:rPr lang="en-US" altLang="zh-CN" sz="2400" dirty="0">
                <a:solidFill>
                  <a:srgbClr val="FF0000"/>
                </a:solidFill>
                <a:latin typeface="微软雅黑" panose="020B0503020204020204" pitchFamily="34" charset="-122"/>
                <a:ea typeface="微软雅黑" panose="020B0503020204020204" pitchFamily="34" charset="-122"/>
              </a:rPr>
              <a:t>4</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6" name="TextBox 6"/>
          <p:cNvSpPr txBox="1">
            <a:spLocks noChangeArrowheads="1"/>
          </p:cNvSpPr>
          <p:nvPr/>
        </p:nvSpPr>
        <p:spPr bwMode="auto">
          <a:xfrm>
            <a:off x="2274233" y="2440072"/>
            <a:ext cx="3744913" cy="460375"/>
          </a:xfrm>
          <a:prstGeom prst="rect">
            <a:avLst/>
          </a:prstGeom>
          <a:noFill/>
          <a:ln w="9525">
            <a:noFill/>
            <a:miter lim="800000"/>
          </a:ln>
        </p:spPr>
        <p:txBody>
          <a:bodyPr>
            <a:spAutoFit/>
          </a:bodyPr>
          <a:lstStyle/>
          <a:p>
            <a:pPr eaLnBrk="1" latinLnBrk="1" hangingPunct="1">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Box 8"/>
          <p:cNvSpPr txBox="1">
            <a:spLocks noChangeArrowheads="1"/>
          </p:cNvSpPr>
          <p:nvPr/>
        </p:nvSpPr>
        <p:spPr bwMode="auto">
          <a:xfrm>
            <a:off x="3915683" y="2467059"/>
            <a:ext cx="504825" cy="460375"/>
          </a:xfrm>
          <a:prstGeom prst="rect">
            <a:avLst/>
          </a:prstGeom>
          <a:noFill/>
          <a:ln w="9525">
            <a:noFill/>
            <a:miter lim="800000"/>
          </a:ln>
        </p:spPr>
        <p:txBody>
          <a:bodyPr>
            <a:spAutoFit/>
          </a:bodyPr>
          <a:lstStyle/>
          <a:p>
            <a:pPr eaLnBrk="1" latinLnBrk="1" hangingPunct="1">
              <a:buFont typeface="Arial" panose="020B0604020202020204" pitchFamily="34" charset="0"/>
              <a:buNone/>
            </a:pPr>
            <a:r>
              <a:rPr lang="zh-CN" altLang="en-US" sz="2400" dirty="0">
                <a:solidFill>
                  <a:srgbClr val="FF0000"/>
                </a:solidFill>
                <a:latin typeface="微软雅黑" panose="020B0503020204020204" pitchFamily="34" charset="-122"/>
                <a:ea typeface="微软雅黑" panose="020B0503020204020204" pitchFamily="34" charset="-122"/>
              </a:rPr>
              <a:t> </a:t>
            </a:r>
            <a:r>
              <a:rPr lang="en-US" altLang="zh-CN" sz="2400" dirty="0">
                <a:solidFill>
                  <a:srgbClr val="FF0000"/>
                </a:solidFill>
                <a:latin typeface="微软雅黑" panose="020B0503020204020204" pitchFamily="34" charset="-122"/>
                <a:ea typeface="微软雅黑" panose="020B0503020204020204" pitchFamily="34" charset="-122"/>
              </a:rPr>
              <a:t>9 </a:t>
            </a:r>
            <a:endParaRPr lang="zh-CN" altLang="en-US" sz="2400" dirty="0">
              <a:solidFill>
                <a:srgbClr val="FF0000"/>
              </a:solidFill>
              <a:latin typeface="微软雅黑" panose="020B0503020204020204" pitchFamily="34" charset="-122"/>
              <a:ea typeface="微软雅黑" panose="020B0503020204020204" pitchFamily="34" charset="-122"/>
            </a:endParaRPr>
          </a:p>
        </p:txBody>
      </p:sp>
      <p:sp>
        <p:nvSpPr>
          <p:cNvPr id="8" name="TextBox 8"/>
          <p:cNvSpPr txBox="1">
            <a:spLocks noChangeArrowheads="1"/>
          </p:cNvSpPr>
          <p:nvPr/>
        </p:nvSpPr>
        <p:spPr bwMode="auto">
          <a:xfrm>
            <a:off x="2274233" y="3160797"/>
            <a:ext cx="4176713" cy="460375"/>
          </a:xfrm>
          <a:prstGeom prst="rect">
            <a:avLst/>
          </a:prstGeom>
          <a:noFill/>
          <a:ln w="9525">
            <a:noFill/>
            <a:miter lim="800000"/>
          </a:ln>
        </p:spPr>
        <p:txBody>
          <a:bodyPr>
            <a:spAutoFit/>
          </a:bodyPr>
          <a:lstStyle/>
          <a:p>
            <a:pPr eaLnBrk="1" latinLnBrk="1" hangingPunct="1">
              <a:buFont typeface="Arial" panose="020B0604020202020204" pitchFamily="34" charset="0"/>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Box 10"/>
          <p:cNvSpPr txBox="1">
            <a:spLocks noChangeArrowheads="1"/>
          </p:cNvSpPr>
          <p:nvPr/>
        </p:nvSpPr>
        <p:spPr bwMode="auto">
          <a:xfrm>
            <a:off x="4395356" y="3181434"/>
            <a:ext cx="681037" cy="460375"/>
          </a:xfrm>
          <a:prstGeom prst="rect">
            <a:avLst/>
          </a:prstGeom>
          <a:noFill/>
          <a:ln w="9525">
            <a:noFill/>
            <a:miter lim="800000"/>
          </a:ln>
        </p:spPr>
        <p:txBody>
          <a:bodyPr>
            <a:spAutoFit/>
          </a:bodyPr>
          <a:lstStyle/>
          <a:p>
            <a:pPr eaLnBrk="1" latinLnBrk="1" hangingPunct="1">
              <a:buFont typeface="Arial" panose="020B0604020202020204" pitchFamily="34" charset="0"/>
              <a:buNone/>
            </a:pPr>
            <a:r>
              <a:rPr lang="en-US" altLang="zh-CN" sz="2400" dirty="0">
                <a:solidFill>
                  <a:srgbClr val="FF0000"/>
                </a:solidFill>
                <a:latin typeface="微软雅黑" panose="020B0503020204020204" pitchFamily="34" charset="-122"/>
                <a:ea typeface="微软雅黑" panose="020B0503020204020204" pitchFamily="34" charset="-122"/>
              </a:rPr>
              <a:t>16</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10" name="TextBox 10"/>
          <p:cNvSpPr txBox="1">
            <a:spLocks noChangeArrowheads="1"/>
          </p:cNvSpPr>
          <p:nvPr/>
        </p:nvSpPr>
        <p:spPr bwMode="auto">
          <a:xfrm>
            <a:off x="2274233" y="3881522"/>
            <a:ext cx="58054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ulim" panose="020B0600000101010101" pitchFamily="34" charset="-127"/>
                <a:ea typeface="Gulim" panose="020B0600000101010101" pitchFamily="34" charset="-127"/>
              </a:defRPr>
            </a:lvl1pPr>
            <a:lvl2pPr marL="742950" indent="-285750" eaLnBrk="0" hangingPunct="0">
              <a:defRPr>
                <a:solidFill>
                  <a:schemeClr val="tx1"/>
                </a:solidFill>
                <a:latin typeface="Gulim" panose="020B0600000101010101" pitchFamily="34" charset="-127"/>
                <a:ea typeface="Gulim" panose="020B0600000101010101" pitchFamily="34" charset="-127"/>
              </a:defRPr>
            </a:lvl2pPr>
            <a:lvl3pPr marL="1143000" indent="-228600" eaLnBrk="0" hangingPunct="0">
              <a:defRPr>
                <a:solidFill>
                  <a:schemeClr val="tx1"/>
                </a:solidFill>
                <a:latin typeface="Gulim" panose="020B0600000101010101" pitchFamily="34" charset="-127"/>
                <a:ea typeface="Gulim" panose="020B0600000101010101" pitchFamily="34" charset="-127"/>
              </a:defRPr>
            </a:lvl3pPr>
            <a:lvl4pPr marL="1600200" indent="-228600" eaLnBrk="0" hangingPunct="0">
              <a:defRPr>
                <a:solidFill>
                  <a:schemeClr val="tx1"/>
                </a:solidFill>
                <a:latin typeface="Gulim" panose="020B0600000101010101" pitchFamily="34" charset="-127"/>
                <a:ea typeface="Gulim" panose="020B0600000101010101" pitchFamily="34" charset="-127"/>
              </a:defRPr>
            </a:lvl4pPr>
            <a:lvl5pPr marL="2057400" indent="-228600" eaLnBrk="0" hangingPunct="0">
              <a:defRPr>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defRPr/>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TextBox 12"/>
          <p:cNvSpPr txBox="1">
            <a:spLocks noChangeArrowheads="1"/>
          </p:cNvSpPr>
          <p:nvPr/>
        </p:nvSpPr>
        <p:spPr bwMode="auto">
          <a:xfrm>
            <a:off x="5879966" y="3909462"/>
            <a:ext cx="936625" cy="460375"/>
          </a:xfrm>
          <a:prstGeom prst="rect">
            <a:avLst/>
          </a:prstGeom>
          <a:noFill/>
          <a:ln w="9525">
            <a:noFill/>
            <a:miter lim="800000"/>
          </a:ln>
        </p:spPr>
        <p:txBody>
          <a:bodyPr>
            <a:spAutoFit/>
          </a:bodyPr>
          <a:lstStyle/>
          <a:p>
            <a:pPr eaLnBrk="1" latinLnBrk="1" hangingPunct="1">
              <a:buFont typeface="Arial" panose="020B0604020202020204" pitchFamily="34" charset="0"/>
              <a:buNone/>
            </a:pPr>
            <a:r>
              <a:rPr lang="en-US" altLang="zh-CN" sz="2400" dirty="0">
                <a:solidFill>
                  <a:srgbClr val="FF0000"/>
                </a:solidFill>
                <a:latin typeface="微软雅黑" panose="020B0503020204020204" pitchFamily="34" charset="-122"/>
                <a:ea typeface="微软雅黑" panose="020B0503020204020204" pitchFamily="34" charset="-122"/>
              </a:rPr>
              <a:t> 100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18490" y="4598670"/>
            <a:ext cx="6883400" cy="1856740"/>
            <a:chOff x="974" y="7242"/>
            <a:chExt cx="10840" cy="2924"/>
          </a:xfrm>
        </p:grpSpPr>
        <p:grpSp>
          <p:nvGrpSpPr>
            <p:cNvPr id="21" name="组合 20"/>
            <p:cNvGrpSpPr/>
            <p:nvPr/>
          </p:nvGrpSpPr>
          <p:grpSpPr>
            <a:xfrm>
              <a:off x="4258" y="8084"/>
              <a:ext cx="7556" cy="1238"/>
              <a:chOff x="4258" y="8084"/>
              <a:chExt cx="7556" cy="1238"/>
            </a:xfrm>
          </p:grpSpPr>
          <p:sp>
            <p:nvSpPr>
              <p:cNvPr id="19" name="圆角矩形标注 18"/>
              <p:cNvSpPr/>
              <p:nvPr/>
            </p:nvSpPr>
            <p:spPr>
              <a:xfrm>
                <a:off x="4258" y="8084"/>
                <a:ext cx="7557" cy="1239"/>
              </a:xfrm>
              <a:prstGeom prst="wedgeRoundRectCallout">
                <a:avLst>
                  <a:gd name="adj1" fmla="val -57714"/>
                  <a:gd name="adj2" fmla="val -20298"/>
                  <a:gd name="adj3" fmla="val 16667"/>
                </a:avLst>
              </a:prstGeom>
              <a:solidFill>
                <a:srgbClr val="F7F93B"/>
              </a:solidFill>
              <a:ln w="22225">
                <a:solidFill>
                  <a:srgbClr val="FF0000"/>
                </a:solidFill>
              </a:ln>
              <a:effectLst>
                <a:outerShdw blurRad="127000" dist="1270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4568" y="8341"/>
                <a:ext cx="652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这些算式都是连续的</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奇数</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相加</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2" name="图片 21" descr="图片9"/>
            <p:cNvPicPr>
              <a:picLocks noChangeAspect="1"/>
            </p:cNvPicPr>
            <p:nvPr/>
          </p:nvPicPr>
          <p:blipFill>
            <a:blip r:embed="rId2"/>
            <a:stretch>
              <a:fillRect/>
            </a:stretch>
          </p:blipFill>
          <p:spPr>
            <a:xfrm>
              <a:off x="974" y="7242"/>
              <a:ext cx="2315" cy="2924"/>
            </a:xfrm>
            <a:prstGeom prst="rect">
              <a:avLst/>
            </a:prstGeom>
          </p:spPr>
        </p:pic>
      </p:grpSp>
      <p:grpSp>
        <p:nvGrpSpPr>
          <p:cNvPr id="24" name="组合 23"/>
          <p:cNvGrpSpPr/>
          <p:nvPr/>
        </p:nvGrpSpPr>
        <p:grpSpPr>
          <a:xfrm>
            <a:off x="6630670" y="1701165"/>
            <a:ext cx="4555490" cy="3431540"/>
            <a:chOff x="10442" y="2679"/>
            <a:chExt cx="7174" cy="5404"/>
          </a:xfrm>
        </p:grpSpPr>
        <p:grpSp>
          <p:nvGrpSpPr>
            <p:cNvPr id="17" name="组合 16"/>
            <p:cNvGrpSpPr/>
            <p:nvPr/>
          </p:nvGrpSpPr>
          <p:grpSpPr>
            <a:xfrm>
              <a:off x="10442" y="2679"/>
              <a:ext cx="4794" cy="2074"/>
              <a:chOff x="10442" y="2679"/>
              <a:chExt cx="4794" cy="2074"/>
            </a:xfrm>
          </p:grpSpPr>
          <p:sp>
            <p:nvSpPr>
              <p:cNvPr id="48" name="圆角矩形标注 47"/>
              <p:cNvSpPr/>
              <p:nvPr/>
            </p:nvSpPr>
            <p:spPr>
              <a:xfrm>
                <a:off x="10442" y="2679"/>
                <a:ext cx="4795" cy="2075"/>
              </a:xfrm>
              <a:prstGeom prst="wedgeRoundRectCallout">
                <a:avLst>
                  <a:gd name="adj1" fmla="val 41503"/>
                  <a:gd name="adj2" fmla="val 79862"/>
                  <a:gd name="adj3" fmla="val 16667"/>
                </a:avLst>
              </a:prstGeom>
              <a:solidFill>
                <a:srgbClr val="3DF1EF"/>
              </a:solidFill>
              <a:ln w="22225">
                <a:solidFill>
                  <a:srgbClr val="FF0000"/>
                </a:solidFill>
              </a:ln>
              <a:effectLst>
                <a:outerShdw blurRad="114300" dist="114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0579" y="2722"/>
                <a:ext cx="4608" cy="1888"/>
              </a:xfrm>
              <a:prstGeom prst="rect">
                <a:avLst/>
              </a:prstGeom>
              <a:noFill/>
            </p:spPr>
            <p:txBody>
              <a:bodyPr wrap="none" rtlCol="0">
                <a:spAutoFit/>
              </a:bodyPr>
              <a:p>
                <a:pPr algn="ctr" eaLnBrk="1" latin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先计算出结果，再说</a:t>
                </a:r>
                <a:endParaRPr lang="zh-CN" altLang="en-US" sz="2400" dirty="0">
                  <a:latin typeface="微软雅黑" panose="020B0503020204020204" pitchFamily="34" charset="-122"/>
                  <a:ea typeface="微软雅黑" panose="020B0503020204020204" pitchFamily="34" charset="-122"/>
                  <a:sym typeface="+mn-ea"/>
                </a:endParaRPr>
              </a:p>
              <a:p>
                <a:pPr algn="ctr" eaLnBrk="1" latin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sym typeface="+mn-ea"/>
                  </a:rPr>
                  <a:t>一说你发现了什么？</a:t>
                </a:r>
                <a:endParaRPr lang="zh-CN" altLang="en-US" sz="2400" dirty="0">
                  <a:latin typeface="微软雅黑" panose="020B0503020204020204" pitchFamily="34" charset="-122"/>
                  <a:ea typeface="微软雅黑" panose="020B0503020204020204" pitchFamily="34" charset="-122"/>
                </a:endParaRPr>
              </a:p>
            </p:txBody>
          </p:sp>
        </p:grpSp>
        <p:pic>
          <p:nvPicPr>
            <p:cNvPr id="23" name="图片 22" descr="图片10"/>
            <p:cNvPicPr>
              <a:picLocks noChangeAspect="1"/>
            </p:cNvPicPr>
            <p:nvPr/>
          </p:nvPicPr>
          <p:blipFill>
            <a:blip r:embed="rId3"/>
            <a:stretch>
              <a:fillRect/>
            </a:stretch>
          </p:blipFill>
          <p:spPr>
            <a:xfrm>
              <a:off x="15540" y="5083"/>
              <a:ext cx="2076" cy="300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000" fill="hold">
                                          <p:stCondLst>
                                            <p:cond delay="0"/>
                                          </p:stCondLst>
                                        </p:cTn>
                                        <p:tgtEl>
                                          <p:spTgt spid="24"/>
                                        </p:tgtEl>
                                        <p:attrNameLst>
                                          <p:attrName>style.visibility</p:attrName>
                                        </p:attrNameLst>
                                      </p:cBhvr>
                                      <p:to>
                                        <p:strVal val="visible"/>
                                      </p:to>
                                    </p:set>
                                    <p:animEffect transition="in" filter="wheel(1)">
                                      <p:cBhvr>
                                        <p:cTn id="7" dur="10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80" name="饼形 79"/>
          <p:cNvSpPr>
            <a:spLocks noChangeAspect="1"/>
          </p:cNvSpPr>
          <p:nvPr/>
        </p:nvSpPr>
        <p:spPr>
          <a:xfrm rot="7440000">
            <a:off x="7024165" y="3060700"/>
            <a:ext cx="2160000" cy="2160000"/>
          </a:xfrm>
          <a:prstGeom prst="pie">
            <a:avLst>
              <a:gd name="adj1" fmla="val 14871511"/>
              <a:gd name="adj2" fmla="val 15576448"/>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2" name="饼形 21"/>
          <p:cNvSpPr>
            <a:spLocks noChangeAspect="1"/>
          </p:cNvSpPr>
          <p:nvPr/>
        </p:nvSpPr>
        <p:spPr>
          <a:xfrm rot="8160000">
            <a:off x="2295955" y="3031490"/>
            <a:ext cx="2160000" cy="2160000"/>
          </a:xfrm>
          <a:prstGeom prst="pie">
            <a:avLst>
              <a:gd name="adj1" fmla="val 14871511"/>
              <a:gd name="adj2" fmla="val 16200000"/>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4" name="组合 3"/>
          <p:cNvGrpSpPr/>
          <p:nvPr/>
        </p:nvGrpSpPr>
        <p:grpSpPr>
          <a:xfrm>
            <a:off x="1896110" y="1783715"/>
            <a:ext cx="2976880" cy="717550"/>
            <a:chOff x="2986" y="2809"/>
            <a:chExt cx="4688" cy="1130"/>
          </a:xfrm>
        </p:grpSpPr>
        <p:sp>
          <p:nvSpPr>
            <p:cNvPr id="65" name="文本框 64"/>
            <p:cNvSpPr txBox="1"/>
            <p:nvPr/>
          </p:nvSpPr>
          <p:spPr>
            <a:xfrm>
              <a:off x="7022" y="292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6" name="组合 5"/>
            <p:cNvGrpSpPr/>
            <p:nvPr/>
          </p:nvGrpSpPr>
          <p:grpSpPr>
            <a:xfrm rot="0">
              <a:off x="2986" y="2809"/>
              <a:ext cx="4216" cy="1130"/>
              <a:chOff x="7364" y="7401"/>
              <a:chExt cx="4216" cy="1130"/>
            </a:xfrm>
          </p:grpSpPr>
          <p:grpSp>
            <p:nvGrpSpPr>
              <p:cNvPr id="7" name="组合 6"/>
              <p:cNvGrpSpPr/>
              <p:nvPr/>
            </p:nvGrpSpPr>
            <p:grpSpPr>
              <a:xfrm>
                <a:off x="7364" y="7401"/>
                <a:ext cx="3155" cy="1130"/>
                <a:chOff x="12257" y="7750"/>
                <a:chExt cx="3155" cy="1130"/>
              </a:xfrm>
            </p:grpSpPr>
            <p:sp>
              <p:nvSpPr>
                <p:cNvPr id="8" name="文本框 7"/>
                <p:cNvSpPr txBox="1"/>
                <p:nvPr/>
              </p:nvSpPr>
              <p:spPr>
                <a:xfrm>
                  <a:off x="13886" y="78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9" name="组合 8"/>
                <p:cNvGrpSpPr/>
                <p:nvPr/>
              </p:nvGrpSpPr>
              <p:grpSpPr>
                <a:xfrm>
                  <a:off x="12257" y="7750"/>
                  <a:ext cx="3155" cy="1130"/>
                  <a:chOff x="7816" y="8052"/>
                  <a:chExt cx="3155" cy="1130"/>
                </a:xfrm>
              </p:grpSpPr>
              <p:grpSp>
                <p:nvGrpSpPr>
                  <p:cNvPr id="11" name="组合 10"/>
                  <p:cNvGrpSpPr/>
                  <p:nvPr/>
                </p:nvGrpSpPr>
                <p:grpSpPr>
                  <a:xfrm rot="0">
                    <a:off x="7816" y="8052"/>
                    <a:ext cx="2006" cy="1130"/>
                    <a:chOff x="3383" y="8052"/>
                    <a:chExt cx="2006" cy="1130"/>
                  </a:xfrm>
                </p:grpSpPr>
                <p:grpSp>
                  <p:nvGrpSpPr>
                    <p:cNvPr id="12" name="Group 6"/>
                    <p:cNvGrpSpPr/>
                    <p:nvPr/>
                  </p:nvGrpSpPr>
                  <p:grpSpPr>
                    <a:xfrm>
                      <a:off x="3383" y="8052"/>
                      <a:ext cx="908" cy="1130"/>
                      <a:chOff x="4876" y="2840"/>
                      <a:chExt cx="363" cy="449"/>
                    </a:xfrm>
                  </p:grpSpPr>
                  <p:sp>
                    <p:nvSpPr>
                      <p:cNvPr id="2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3"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23" name="Group 6"/>
                    <p:cNvGrpSpPr/>
                    <p:nvPr/>
                  </p:nvGrpSpPr>
                  <p:grpSpPr>
                    <a:xfrm>
                      <a:off x="4481" y="8052"/>
                      <a:ext cx="908" cy="1130"/>
                      <a:chOff x="4876" y="2840"/>
                      <a:chExt cx="363" cy="449"/>
                    </a:xfrm>
                  </p:grpSpPr>
                  <p:sp>
                    <p:nvSpPr>
                      <p:cNvPr id="2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26" name="文本框 25"/>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28" name="Group 6"/>
                  <p:cNvGrpSpPr/>
                  <p:nvPr/>
                </p:nvGrpSpPr>
                <p:grpSpPr>
                  <a:xfrm>
                    <a:off x="10063" y="8052"/>
                    <a:ext cx="908" cy="1130"/>
                    <a:chOff x="4876" y="2840"/>
                    <a:chExt cx="363" cy="449"/>
                  </a:xfrm>
                </p:grpSpPr>
                <p:sp>
                  <p:nvSpPr>
                    <p:cNvPr id="2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3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sp>
            <p:nvSpPr>
              <p:cNvPr id="31" name="文本框 30"/>
              <p:cNvSpPr txBox="1"/>
              <p:nvPr/>
            </p:nvSpPr>
            <p:spPr>
              <a:xfrm>
                <a:off x="10159" y="7504"/>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32" name="Group 6"/>
              <p:cNvGrpSpPr/>
              <p:nvPr/>
            </p:nvGrpSpPr>
            <p:grpSpPr>
              <a:xfrm>
                <a:off x="10672" y="7401"/>
                <a:ext cx="908" cy="1130"/>
                <a:chOff x="4876" y="2840"/>
                <a:chExt cx="363" cy="449"/>
              </a:xfrm>
            </p:grpSpPr>
            <p:sp>
              <p:nvSpPr>
                <p:cNvPr id="3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34"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grpSp>
        <p:nvGrpSpPr>
          <p:cNvPr id="44" name="组合 43"/>
          <p:cNvGrpSpPr/>
          <p:nvPr/>
        </p:nvGrpSpPr>
        <p:grpSpPr>
          <a:xfrm>
            <a:off x="2286000" y="3030220"/>
            <a:ext cx="2160270" cy="2177415"/>
            <a:chOff x="10646" y="4493"/>
            <a:chExt cx="3402" cy="3429"/>
          </a:xfrm>
        </p:grpSpPr>
        <p:sp>
          <p:nvSpPr>
            <p:cNvPr id="5" name="饼形 4"/>
            <p:cNvSpPr>
              <a:spLocks noChangeAspect="1"/>
            </p:cNvSpPr>
            <p:nvPr/>
          </p:nvSpPr>
          <p:spPr>
            <a:xfrm rot="10800000">
              <a:off x="10646" y="4493"/>
              <a:ext cx="3402" cy="3402"/>
            </a:xfrm>
            <a:prstGeom prst="pie">
              <a:avLst>
                <a:gd name="adj1" fmla="val 13552619"/>
                <a:gd name="adj2" fmla="val 16200000"/>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13" name="组合 12"/>
            <p:cNvGrpSpPr/>
            <p:nvPr/>
          </p:nvGrpSpPr>
          <p:grpSpPr>
            <a:xfrm>
              <a:off x="10646" y="4519"/>
              <a:ext cx="3402" cy="3403"/>
              <a:chOff x="10646" y="4366"/>
              <a:chExt cx="3402" cy="3403"/>
            </a:xfrm>
          </p:grpSpPr>
          <p:sp>
            <p:nvSpPr>
              <p:cNvPr id="14" name="饼形 13"/>
              <p:cNvSpPr>
                <a:spLocks noChangeAspect="1"/>
              </p:cNvSpPr>
              <p:nvPr/>
            </p:nvSpPr>
            <p:spPr>
              <a:xfrm rot="16200000">
                <a:off x="10646" y="4367"/>
                <a:ext cx="3402" cy="3402"/>
              </a:xfrm>
              <a:prstGeom prst="pie">
                <a:avLst>
                  <a:gd name="adj1" fmla="val 10860266"/>
                  <a:gd name="adj2" fmla="val 16200000"/>
                </a:avLst>
              </a:prstGeom>
              <a:solidFill>
                <a:srgbClr val="0BA7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5" name="饼形 14"/>
              <p:cNvSpPr>
                <a:spLocks noChangeAspect="1"/>
              </p:cNvSpPr>
              <p:nvPr/>
            </p:nvSpPr>
            <p:spPr>
              <a:xfrm rot="5400000">
                <a:off x="10646" y="4367"/>
                <a:ext cx="3402" cy="3402"/>
              </a:xfrm>
              <a:prstGeom prst="pie">
                <a:avLst>
                  <a:gd name="adj1" fmla="val 5421290"/>
                  <a:gd name="adj2" fmla="val 16200000"/>
                </a:avLst>
              </a:prstGeom>
              <a:solidFill>
                <a:schemeClr val="accent4">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6" name="椭圆 15"/>
              <p:cNvSpPr>
                <a:spLocks noChangeAspect="1"/>
              </p:cNvSpPr>
              <p:nvPr/>
            </p:nvSpPr>
            <p:spPr>
              <a:xfrm>
                <a:off x="10646" y="4366"/>
                <a:ext cx="3402" cy="3402"/>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7" name="Group 6"/>
              <p:cNvGrpSpPr/>
              <p:nvPr/>
            </p:nvGrpSpPr>
            <p:grpSpPr>
              <a:xfrm>
                <a:off x="12043" y="4780"/>
                <a:ext cx="908" cy="1130"/>
                <a:chOff x="4876" y="2840"/>
                <a:chExt cx="363" cy="449"/>
              </a:xfrm>
            </p:grpSpPr>
            <p:sp>
              <p:nvSpPr>
                <p:cNvPr id="1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20" name="Group 6"/>
              <p:cNvGrpSpPr/>
              <p:nvPr/>
            </p:nvGrpSpPr>
            <p:grpSpPr>
              <a:xfrm>
                <a:off x="11187" y="6270"/>
                <a:ext cx="908" cy="1130"/>
                <a:chOff x="4876" y="2840"/>
                <a:chExt cx="363" cy="449"/>
              </a:xfrm>
            </p:grpSpPr>
            <p:sp>
              <p:nvSpPr>
                <p:cNvPr id="3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4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41" name="Group 6"/>
            <p:cNvGrpSpPr/>
            <p:nvPr/>
          </p:nvGrpSpPr>
          <p:grpSpPr>
            <a:xfrm>
              <a:off x="12424" y="6764"/>
              <a:ext cx="908" cy="1130"/>
              <a:chOff x="4876" y="2840"/>
              <a:chExt cx="363" cy="449"/>
            </a:xfrm>
          </p:grpSpPr>
          <p:sp>
            <p:nvSpPr>
              <p:cNvPr id="42"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43"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cxnSp>
        <p:nvCxnSpPr>
          <p:cNvPr id="46" name="直接连接符 45"/>
          <p:cNvCxnSpPr/>
          <p:nvPr/>
        </p:nvCxnSpPr>
        <p:spPr>
          <a:xfrm>
            <a:off x="4074795" y="4556760"/>
            <a:ext cx="514350" cy="35369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7" name="Group 6"/>
          <p:cNvGrpSpPr/>
          <p:nvPr/>
        </p:nvGrpSpPr>
        <p:grpSpPr>
          <a:xfrm>
            <a:off x="4479290" y="4921250"/>
            <a:ext cx="576580" cy="717834"/>
            <a:chOff x="4876" y="2840"/>
            <a:chExt cx="363" cy="449"/>
          </a:xfrm>
        </p:grpSpPr>
        <p:sp>
          <p:nvSpPr>
            <p:cNvPr id="4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49"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155" name="组合 154"/>
          <p:cNvGrpSpPr/>
          <p:nvPr/>
        </p:nvGrpSpPr>
        <p:grpSpPr>
          <a:xfrm>
            <a:off x="6436360" y="1771650"/>
            <a:ext cx="3847044" cy="742315"/>
            <a:chOff x="8073" y="2293"/>
            <a:chExt cx="6058" cy="1169"/>
          </a:xfrm>
        </p:grpSpPr>
        <p:grpSp>
          <p:nvGrpSpPr>
            <p:cNvPr id="127" name="组合 126"/>
            <p:cNvGrpSpPr/>
            <p:nvPr/>
          </p:nvGrpSpPr>
          <p:grpSpPr>
            <a:xfrm rot="0">
              <a:off x="8073" y="2293"/>
              <a:ext cx="6058" cy="1169"/>
              <a:chOff x="5879" y="2415"/>
              <a:chExt cx="6058" cy="1169"/>
            </a:xfrm>
          </p:grpSpPr>
          <p:sp>
            <p:nvSpPr>
              <p:cNvPr id="128" name="文本框 127"/>
              <p:cNvSpPr txBox="1"/>
              <p:nvPr/>
            </p:nvSpPr>
            <p:spPr>
              <a:xfrm>
                <a:off x="11284" y="259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29" name="组合 128"/>
              <p:cNvGrpSpPr/>
              <p:nvPr/>
            </p:nvGrpSpPr>
            <p:grpSpPr>
              <a:xfrm>
                <a:off x="5879" y="2415"/>
                <a:ext cx="5409" cy="1169"/>
                <a:chOff x="5879" y="2415"/>
                <a:chExt cx="5409" cy="1169"/>
              </a:xfrm>
            </p:grpSpPr>
            <p:sp>
              <p:nvSpPr>
                <p:cNvPr id="130" name="文本框 129"/>
                <p:cNvSpPr txBox="1"/>
                <p:nvPr/>
              </p:nvSpPr>
              <p:spPr>
                <a:xfrm>
                  <a:off x="7508" y="2559"/>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31" name="组合 130"/>
                <p:cNvGrpSpPr/>
                <p:nvPr/>
              </p:nvGrpSpPr>
              <p:grpSpPr>
                <a:xfrm rot="0">
                  <a:off x="5879" y="2454"/>
                  <a:ext cx="2006" cy="1130"/>
                  <a:chOff x="3383" y="8052"/>
                  <a:chExt cx="2006" cy="1130"/>
                </a:xfrm>
              </p:grpSpPr>
              <p:grpSp>
                <p:nvGrpSpPr>
                  <p:cNvPr id="132" name="Group 6"/>
                  <p:cNvGrpSpPr/>
                  <p:nvPr/>
                </p:nvGrpSpPr>
                <p:grpSpPr>
                  <a:xfrm>
                    <a:off x="3383" y="8052"/>
                    <a:ext cx="908" cy="1130"/>
                    <a:chOff x="4876" y="2840"/>
                    <a:chExt cx="363" cy="449"/>
                  </a:xfrm>
                </p:grpSpPr>
                <p:sp>
                  <p:nvSpPr>
                    <p:cNvPr id="13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3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35" name="Group 6"/>
                  <p:cNvGrpSpPr/>
                  <p:nvPr/>
                </p:nvGrpSpPr>
                <p:grpSpPr>
                  <a:xfrm>
                    <a:off x="4481" y="8052"/>
                    <a:ext cx="908" cy="1130"/>
                    <a:chOff x="4876" y="2840"/>
                    <a:chExt cx="363" cy="449"/>
                  </a:xfrm>
                </p:grpSpPr>
                <p:sp>
                  <p:nvSpPr>
                    <p:cNvPr id="13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3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38" name="文本框 137"/>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139" name="Group 6"/>
                <p:cNvGrpSpPr/>
                <p:nvPr/>
              </p:nvGrpSpPr>
              <p:grpSpPr>
                <a:xfrm rot="0">
                  <a:off x="8126" y="2454"/>
                  <a:ext cx="908" cy="1130"/>
                  <a:chOff x="4876" y="2840"/>
                  <a:chExt cx="363" cy="449"/>
                </a:xfrm>
              </p:grpSpPr>
              <p:sp>
                <p:nvSpPr>
                  <p:cNvPr id="14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4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42" name="文本框 141"/>
                <p:cNvSpPr txBox="1"/>
                <p:nvPr/>
              </p:nvSpPr>
              <p:spPr>
                <a:xfrm>
                  <a:off x="8674"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43" name="Group 6"/>
                <p:cNvGrpSpPr/>
                <p:nvPr/>
              </p:nvGrpSpPr>
              <p:grpSpPr>
                <a:xfrm rot="0">
                  <a:off x="9187" y="2454"/>
                  <a:ext cx="908" cy="1130"/>
                  <a:chOff x="4876" y="2840"/>
                  <a:chExt cx="363" cy="449"/>
                </a:xfrm>
              </p:grpSpPr>
              <p:sp>
                <p:nvSpPr>
                  <p:cNvPr id="14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145"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146" name="文本框 145"/>
                <p:cNvSpPr txBox="1"/>
                <p:nvPr/>
              </p:nvSpPr>
              <p:spPr>
                <a:xfrm>
                  <a:off x="9846"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sp>
              <p:nvSpPr>
                <p:cNvPr id="149" name="Text Box 7"/>
                <p:cNvSpPr txBox="1"/>
                <p:nvPr/>
              </p:nvSpPr>
              <p:spPr>
                <a:xfrm>
                  <a:off x="10380" y="2415"/>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grpSp>
        </p:grpSp>
        <p:sp>
          <p:nvSpPr>
            <p:cNvPr id="154" name="Line 8"/>
            <p:cNvSpPr/>
            <p:nvPr/>
          </p:nvSpPr>
          <p:spPr>
            <a:xfrm>
              <a:off x="12724" y="2810"/>
              <a:ext cx="568" cy="0"/>
            </a:xfrm>
            <a:prstGeom prst="line">
              <a:avLst/>
            </a:prstGeom>
            <a:ln w="25400" cap="flat" cmpd="sng">
              <a:solidFill>
                <a:schemeClr val="tx1"/>
              </a:solidFill>
              <a:prstDash val="solid"/>
              <a:headEnd type="none" w="med" len="med"/>
              <a:tailEnd type="none" w="med" len="med"/>
            </a:ln>
          </p:spPr>
        </p:sp>
      </p:grpSp>
      <p:cxnSp>
        <p:nvCxnSpPr>
          <p:cNvPr id="81" name="直接连接符 80"/>
          <p:cNvCxnSpPr/>
          <p:nvPr/>
        </p:nvCxnSpPr>
        <p:spPr>
          <a:xfrm>
            <a:off x="8955405" y="4421505"/>
            <a:ext cx="668655" cy="26416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4" name="组合 103"/>
          <p:cNvGrpSpPr/>
          <p:nvPr/>
        </p:nvGrpSpPr>
        <p:grpSpPr>
          <a:xfrm>
            <a:off x="7033895" y="3047365"/>
            <a:ext cx="2769870" cy="2608580"/>
            <a:chOff x="8569" y="4956"/>
            <a:chExt cx="4362" cy="4108"/>
          </a:xfrm>
        </p:grpSpPr>
        <p:sp>
          <p:nvSpPr>
            <p:cNvPr id="102" name="饼形 101"/>
            <p:cNvSpPr>
              <a:spLocks noChangeAspect="1"/>
            </p:cNvSpPr>
            <p:nvPr/>
          </p:nvSpPr>
          <p:spPr>
            <a:xfrm rot="8160000">
              <a:off x="8569" y="4983"/>
              <a:ext cx="3402" cy="3402"/>
            </a:xfrm>
            <a:prstGeom prst="pie">
              <a:avLst>
                <a:gd name="adj1" fmla="val 14871511"/>
                <a:gd name="adj2" fmla="val 16200000"/>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103" name="组合 102"/>
            <p:cNvGrpSpPr/>
            <p:nvPr/>
          </p:nvGrpSpPr>
          <p:grpSpPr>
            <a:xfrm>
              <a:off x="8569" y="4956"/>
              <a:ext cx="4362" cy="4108"/>
              <a:chOff x="8569" y="4956"/>
              <a:chExt cx="4362" cy="4108"/>
            </a:xfrm>
          </p:grpSpPr>
          <p:grpSp>
            <p:nvGrpSpPr>
              <p:cNvPr id="83" name="组合 82"/>
              <p:cNvGrpSpPr/>
              <p:nvPr/>
            </p:nvGrpSpPr>
            <p:grpSpPr>
              <a:xfrm>
                <a:off x="8569" y="4956"/>
                <a:ext cx="3402" cy="3429"/>
                <a:chOff x="10646" y="4493"/>
                <a:chExt cx="3402" cy="3429"/>
              </a:xfrm>
            </p:grpSpPr>
            <p:sp>
              <p:nvSpPr>
                <p:cNvPr id="84" name="饼形 83"/>
                <p:cNvSpPr>
                  <a:spLocks noChangeAspect="1"/>
                </p:cNvSpPr>
                <p:nvPr/>
              </p:nvSpPr>
              <p:spPr>
                <a:xfrm rot="10800000">
                  <a:off x="10646" y="4493"/>
                  <a:ext cx="3402" cy="3402"/>
                </a:xfrm>
                <a:prstGeom prst="pie">
                  <a:avLst>
                    <a:gd name="adj1" fmla="val 13552619"/>
                    <a:gd name="adj2" fmla="val 16200000"/>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85" name="组合 84"/>
                <p:cNvGrpSpPr/>
                <p:nvPr/>
              </p:nvGrpSpPr>
              <p:grpSpPr>
                <a:xfrm>
                  <a:off x="10646" y="4519"/>
                  <a:ext cx="3402" cy="3403"/>
                  <a:chOff x="10646" y="4366"/>
                  <a:chExt cx="3402" cy="3403"/>
                </a:xfrm>
              </p:grpSpPr>
              <p:sp>
                <p:nvSpPr>
                  <p:cNvPr id="86" name="饼形 85"/>
                  <p:cNvSpPr>
                    <a:spLocks noChangeAspect="1"/>
                  </p:cNvSpPr>
                  <p:nvPr/>
                </p:nvSpPr>
                <p:spPr>
                  <a:xfrm rot="16200000">
                    <a:off x="10646" y="4367"/>
                    <a:ext cx="3402" cy="3402"/>
                  </a:xfrm>
                  <a:prstGeom prst="pie">
                    <a:avLst>
                      <a:gd name="adj1" fmla="val 10860266"/>
                      <a:gd name="adj2" fmla="val 16200000"/>
                    </a:avLst>
                  </a:prstGeom>
                  <a:solidFill>
                    <a:srgbClr val="0BA7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7" name="饼形 86"/>
                  <p:cNvSpPr>
                    <a:spLocks noChangeAspect="1"/>
                  </p:cNvSpPr>
                  <p:nvPr/>
                </p:nvSpPr>
                <p:spPr>
                  <a:xfrm rot="5400000">
                    <a:off x="10646" y="4367"/>
                    <a:ext cx="3402" cy="3402"/>
                  </a:xfrm>
                  <a:prstGeom prst="pie">
                    <a:avLst>
                      <a:gd name="adj1" fmla="val 5421290"/>
                      <a:gd name="adj2" fmla="val 16200000"/>
                    </a:avLst>
                  </a:prstGeom>
                  <a:solidFill>
                    <a:schemeClr val="accent4">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8" name="椭圆 87"/>
                  <p:cNvSpPr>
                    <a:spLocks noChangeAspect="1"/>
                  </p:cNvSpPr>
                  <p:nvPr/>
                </p:nvSpPr>
                <p:spPr>
                  <a:xfrm>
                    <a:off x="10646" y="4366"/>
                    <a:ext cx="3402" cy="3402"/>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89" name="Group 6"/>
                  <p:cNvGrpSpPr/>
                  <p:nvPr/>
                </p:nvGrpSpPr>
                <p:grpSpPr>
                  <a:xfrm>
                    <a:off x="12043" y="4780"/>
                    <a:ext cx="908" cy="1130"/>
                    <a:chOff x="4876" y="2840"/>
                    <a:chExt cx="363" cy="449"/>
                  </a:xfrm>
                </p:grpSpPr>
                <p:sp>
                  <p:nvSpPr>
                    <p:cNvPr id="9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9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92" name="Group 6"/>
                  <p:cNvGrpSpPr/>
                  <p:nvPr/>
                </p:nvGrpSpPr>
                <p:grpSpPr>
                  <a:xfrm>
                    <a:off x="11187" y="6270"/>
                    <a:ext cx="908" cy="1130"/>
                    <a:chOff x="4876" y="2840"/>
                    <a:chExt cx="363" cy="449"/>
                  </a:xfrm>
                </p:grpSpPr>
                <p:sp>
                  <p:nvSpPr>
                    <p:cNvPr id="9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9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95" name="Group 6"/>
                <p:cNvGrpSpPr/>
                <p:nvPr/>
              </p:nvGrpSpPr>
              <p:grpSpPr>
                <a:xfrm>
                  <a:off x="12424" y="6764"/>
                  <a:ext cx="908" cy="1130"/>
                  <a:chOff x="4876" y="2840"/>
                  <a:chExt cx="363" cy="449"/>
                </a:xfrm>
              </p:grpSpPr>
              <p:sp>
                <p:nvSpPr>
                  <p:cNvPr id="9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9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cxnSp>
            <p:nvCxnSpPr>
              <p:cNvPr id="98" name="直接连接符 97"/>
              <p:cNvCxnSpPr/>
              <p:nvPr/>
            </p:nvCxnSpPr>
            <p:spPr>
              <a:xfrm>
                <a:off x="11386" y="7360"/>
                <a:ext cx="810" cy="55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9" name="Group 6"/>
              <p:cNvGrpSpPr/>
              <p:nvPr/>
            </p:nvGrpSpPr>
            <p:grpSpPr>
              <a:xfrm>
                <a:off x="12023" y="7934"/>
                <a:ext cx="908" cy="1130"/>
                <a:chOff x="4876" y="2840"/>
                <a:chExt cx="363" cy="449"/>
              </a:xfrm>
            </p:grpSpPr>
            <p:sp>
              <p:nvSpPr>
                <p:cNvPr id="10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101"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grpSp>
        <p:nvGrpSpPr>
          <p:cNvPr id="105" name="Group 6"/>
          <p:cNvGrpSpPr/>
          <p:nvPr/>
        </p:nvGrpSpPr>
        <p:grpSpPr>
          <a:xfrm>
            <a:off x="9683115" y="4417060"/>
            <a:ext cx="576580" cy="717834"/>
            <a:chOff x="4876" y="2840"/>
            <a:chExt cx="363" cy="449"/>
          </a:xfrm>
        </p:grpSpPr>
        <p:sp>
          <p:nvSpPr>
            <p:cNvPr id="10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107"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108" name="文本框 107"/>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wipe(up)">
                                      <p:cBhvr>
                                        <p:cTn id="24" dur="500"/>
                                        <p:tgtEl>
                                          <p:spTgt spid="4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p:tgtEl>
                                          <p:spTgt spid="47"/>
                                        </p:tgtEl>
                                        <p:attrNameLst>
                                          <p:attrName>ppt_y</p:attrName>
                                        </p:attrNameLst>
                                      </p:cBhvr>
                                      <p:tavLst>
                                        <p:tav tm="0">
                                          <p:val>
                                            <p:strVal val="#ppt_y+#ppt_h*1.125000"/>
                                          </p:val>
                                        </p:tav>
                                        <p:tav tm="100000">
                                          <p:val>
                                            <p:strVal val="#ppt_y"/>
                                          </p:val>
                                        </p:tav>
                                      </p:tavLst>
                                    </p:anim>
                                    <p:animEffect transition="in" filter="wipe(up)">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155"/>
                                        </p:tgtEl>
                                        <p:attrNameLst>
                                          <p:attrName>style.visibility</p:attrName>
                                        </p:attrNameLst>
                                      </p:cBhvr>
                                      <p:to>
                                        <p:strVal val="visible"/>
                                      </p:to>
                                    </p:set>
                                    <p:anim calcmode="lin" valueType="num">
                                      <p:cBhvr additive="base">
                                        <p:cTn id="35" dur="500"/>
                                        <p:tgtEl>
                                          <p:spTgt spid="155"/>
                                        </p:tgtEl>
                                        <p:attrNameLst>
                                          <p:attrName>ppt_y</p:attrName>
                                        </p:attrNameLst>
                                      </p:cBhvr>
                                      <p:tavLst>
                                        <p:tav tm="0">
                                          <p:val>
                                            <p:strVal val="#ppt_y+#ppt_h*1.125000"/>
                                          </p:val>
                                        </p:tav>
                                        <p:tav tm="100000">
                                          <p:val>
                                            <p:strVal val="#ppt_y"/>
                                          </p:val>
                                        </p:tav>
                                      </p:tavLst>
                                    </p:anim>
                                    <p:animEffect transition="in" filter="wipe(up)">
                                      <p:cBhvr>
                                        <p:cTn id="36" dur="500"/>
                                        <p:tgtEl>
                                          <p:spTgt spid="155"/>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nodeType="click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p:cTn id="41" dur="500" fill="hold"/>
                                        <p:tgtEl>
                                          <p:spTgt spid="104"/>
                                        </p:tgtEl>
                                        <p:attrNameLst>
                                          <p:attrName>ppt_w</p:attrName>
                                        </p:attrNameLst>
                                      </p:cBhvr>
                                      <p:tavLst>
                                        <p:tav tm="0">
                                          <p:val>
                                            <p:fltVal val="0"/>
                                          </p:val>
                                        </p:tav>
                                        <p:tav tm="100000">
                                          <p:val>
                                            <p:strVal val="#ppt_w"/>
                                          </p:val>
                                        </p:tav>
                                      </p:tavLst>
                                    </p:anim>
                                    <p:anim calcmode="lin" valueType="num">
                                      <p:cBhvr>
                                        <p:cTn id="42" dur="500" fill="hold"/>
                                        <p:tgtEl>
                                          <p:spTgt spid="104"/>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wipe(down)">
                                      <p:cBhvr>
                                        <p:cTn id="47" dur="500"/>
                                        <p:tgtEl>
                                          <p:spTgt spid="8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nodeType="clickEffect">
                                  <p:stCondLst>
                                    <p:cond delay="0"/>
                                  </p:stCondLst>
                                  <p:childTnLst>
                                    <p:set>
                                      <p:cBhvr>
                                        <p:cTn id="51" dur="1" fill="hold">
                                          <p:stCondLst>
                                            <p:cond delay="0"/>
                                          </p:stCondLst>
                                        </p:cTn>
                                        <p:tgtEl>
                                          <p:spTgt spid="81"/>
                                        </p:tgtEl>
                                        <p:attrNameLst>
                                          <p:attrName>style.visibility</p:attrName>
                                        </p:attrNameLst>
                                      </p:cBhvr>
                                      <p:to>
                                        <p:strVal val="visible"/>
                                      </p:to>
                                    </p:set>
                                    <p:animEffect transition="in" filter="wipe(up)">
                                      <p:cBhvr>
                                        <p:cTn id="52" dur="500"/>
                                        <p:tgtEl>
                                          <p:spTgt spid="81"/>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nodeType="clickEffect">
                                  <p:stCondLst>
                                    <p:cond delay="0"/>
                                  </p:stCondLst>
                                  <p:childTnLst>
                                    <p:set>
                                      <p:cBhvr>
                                        <p:cTn id="56" dur="1" fill="hold">
                                          <p:stCondLst>
                                            <p:cond delay="0"/>
                                          </p:stCondLst>
                                        </p:cTn>
                                        <p:tgtEl>
                                          <p:spTgt spid="105"/>
                                        </p:tgtEl>
                                        <p:attrNameLst>
                                          <p:attrName>style.visibility</p:attrName>
                                        </p:attrNameLst>
                                      </p:cBhvr>
                                      <p:to>
                                        <p:strVal val="visible"/>
                                      </p:to>
                                    </p:set>
                                    <p:anim calcmode="lin" valueType="num">
                                      <p:cBhvr additive="base">
                                        <p:cTn id="57" dur="500"/>
                                        <p:tgtEl>
                                          <p:spTgt spid="105"/>
                                        </p:tgtEl>
                                        <p:attrNameLst>
                                          <p:attrName>ppt_y</p:attrName>
                                        </p:attrNameLst>
                                      </p:cBhvr>
                                      <p:tavLst>
                                        <p:tav tm="0">
                                          <p:val>
                                            <p:strVal val="#ppt_y+#ppt_h*1.125000"/>
                                          </p:val>
                                        </p:tav>
                                        <p:tav tm="100000">
                                          <p:val>
                                            <p:strVal val="#ppt_y"/>
                                          </p:val>
                                        </p:tav>
                                      </p:tavLst>
                                    </p:anim>
                                    <p:animEffect transition="in" filter="wipe(up)">
                                      <p:cBhvr>
                                        <p:cTn id="58"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80"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5" name="饼形 14"/>
          <p:cNvSpPr>
            <a:spLocks noChangeAspect="1"/>
          </p:cNvSpPr>
          <p:nvPr/>
        </p:nvSpPr>
        <p:spPr>
          <a:xfrm rot="7020000">
            <a:off x="1819070" y="2915920"/>
            <a:ext cx="2160000" cy="2160000"/>
          </a:xfrm>
          <a:prstGeom prst="pie">
            <a:avLst>
              <a:gd name="adj1" fmla="val 14871511"/>
              <a:gd name="adj2" fmla="val 15221224"/>
            </a:avLst>
          </a:prstGeom>
          <a:solidFill>
            <a:srgbClr val="7030A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42" name="组合 41"/>
          <p:cNvGrpSpPr/>
          <p:nvPr/>
        </p:nvGrpSpPr>
        <p:grpSpPr>
          <a:xfrm rot="0">
            <a:off x="857885" y="1625600"/>
            <a:ext cx="4665345" cy="717550"/>
            <a:chOff x="5879" y="2454"/>
            <a:chExt cx="7347" cy="1130"/>
          </a:xfrm>
        </p:grpSpPr>
        <p:sp>
          <p:nvSpPr>
            <p:cNvPr id="43" name="文本框 42"/>
            <p:cNvSpPr txBox="1"/>
            <p:nvPr/>
          </p:nvSpPr>
          <p:spPr>
            <a:xfrm>
              <a:off x="12574" y="2582"/>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879" y="2454"/>
              <a:ext cx="6794" cy="1130"/>
              <a:chOff x="5879" y="2454"/>
              <a:chExt cx="6794" cy="1130"/>
            </a:xfrm>
          </p:grpSpPr>
          <p:sp>
            <p:nvSpPr>
              <p:cNvPr id="45" name="文本框 44"/>
              <p:cNvSpPr txBox="1"/>
              <p:nvPr/>
            </p:nvSpPr>
            <p:spPr>
              <a:xfrm>
                <a:off x="7508" y="2559"/>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46" name="组合 45"/>
              <p:cNvGrpSpPr/>
              <p:nvPr/>
            </p:nvGrpSpPr>
            <p:grpSpPr>
              <a:xfrm rot="0">
                <a:off x="5879" y="2454"/>
                <a:ext cx="2006" cy="1130"/>
                <a:chOff x="3383" y="8052"/>
                <a:chExt cx="2006" cy="1130"/>
              </a:xfrm>
            </p:grpSpPr>
            <p:grpSp>
              <p:nvGrpSpPr>
                <p:cNvPr id="47" name="Group 6"/>
                <p:cNvGrpSpPr/>
                <p:nvPr/>
              </p:nvGrpSpPr>
              <p:grpSpPr>
                <a:xfrm>
                  <a:off x="3383" y="8052"/>
                  <a:ext cx="908" cy="1130"/>
                  <a:chOff x="4876" y="2840"/>
                  <a:chExt cx="363" cy="449"/>
                </a:xfrm>
              </p:grpSpPr>
              <p:sp>
                <p:nvSpPr>
                  <p:cNvPr id="4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4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50" name="Group 6"/>
                <p:cNvGrpSpPr/>
                <p:nvPr/>
              </p:nvGrpSpPr>
              <p:grpSpPr>
                <a:xfrm>
                  <a:off x="4481" y="8052"/>
                  <a:ext cx="908" cy="1130"/>
                  <a:chOff x="4876" y="2840"/>
                  <a:chExt cx="363" cy="449"/>
                </a:xfrm>
              </p:grpSpPr>
              <p:sp>
                <p:nvSpPr>
                  <p:cNvPr id="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55" name="文本框 54"/>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5" name="Group 6"/>
              <p:cNvGrpSpPr/>
              <p:nvPr/>
            </p:nvGrpSpPr>
            <p:grpSpPr>
              <a:xfrm rot="0">
                <a:off x="8126" y="2454"/>
                <a:ext cx="908" cy="1130"/>
                <a:chOff x="4876" y="2840"/>
                <a:chExt cx="363" cy="449"/>
              </a:xfrm>
            </p:grpSpPr>
            <p:sp>
              <p:nvSpPr>
                <p:cNvPr id="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7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72" name="文本框 71"/>
              <p:cNvSpPr txBox="1"/>
              <p:nvPr/>
            </p:nvSpPr>
            <p:spPr>
              <a:xfrm>
                <a:off x="8674"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73" name="Group 6"/>
              <p:cNvGrpSpPr/>
              <p:nvPr/>
            </p:nvGrpSpPr>
            <p:grpSpPr>
              <a:xfrm rot="0">
                <a:off x="9187" y="2454"/>
                <a:ext cx="908" cy="1130"/>
                <a:chOff x="4876" y="2840"/>
                <a:chExt cx="363" cy="449"/>
              </a:xfrm>
            </p:grpSpPr>
            <p:sp>
              <p:nvSpPr>
                <p:cNvPr id="7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75"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76" name="文本框 75"/>
              <p:cNvSpPr txBox="1"/>
              <p:nvPr/>
            </p:nvSpPr>
            <p:spPr>
              <a:xfrm>
                <a:off x="9966"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sp>
            <p:nvSpPr>
              <p:cNvPr id="77" name="文本框 76"/>
              <p:cNvSpPr txBox="1"/>
              <p:nvPr/>
            </p:nvSpPr>
            <p:spPr>
              <a:xfrm>
                <a:off x="11305" y="2582"/>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78" name="Group 6"/>
              <p:cNvGrpSpPr/>
              <p:nvPr/>
            </p:nvGrpSpPr>
            <p:grpSpPr>
              <a:xfrm rot="0">
                <a:off x="10496" y="2454"/>
                <a:ext cx="908" cy="1130"/>
                <a:chOff x="4876" y="2840"/>
                <a:chExt cx="363" cy="449"/>
              </a:xfrm>
            </p:grpSpPr>
            <p:sp>
              <p:nvSpPr>
                <p:cNvPr id="7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80"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81" name="Group 6"/>
              <p:cNvGrpSpPr/>
              <p:nvPr/>
            </p:nvGrpSpPr>
            <p:grpSpPr>
              <a:xfrm rot="0">
                <a:off x="11765" y="2454"/>
                <a:ext cx="908" cy="1130"/>
                <a:chOff x="4876" y="2840"/>
                <a:chExt cx="363" cy="449"/>
              </a:xfrm>
            </p:grpSpPr>
            <p:sp>
              <p:nvSpPr>
                <p:cNvPr id="82"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64</a:t>
                  </a:r>
                  <a:endParaRPr lang="en-US" altLang="zh-CN" sz="2400" dirty="0">
                    <a:solidFill>
                      <a:schemeClr val="tx1"/>
                    </a:solidFill>
                    <a:latin typeface="+mj-ea"/>
                    <a:ea typeface="+mj-ea"/>
                  </a:endParaRPr>
                </a:p>
              </p:txBody>
            </p:sp>
            <p:sp>
              <p:nvSpPr>
                <p:cNvPr id="83"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grpSp>
        <p:nvGrpSpPr>
          <p:cNvPr id="14" name="组合 13"/>
          <p:cNvGrpSpPr/>
          <p:nvPr/>
        </p:nvGrpSpPr>
        <p:grpSpPr>
          <a:xfrm>
            <a:off x="1816100" y="2886710"/>
            <a:ext cx="3264535" cy="2608580"/>
            <a:chOff x="2860" y="4546"/>
            <a:chExt cx="5141" cy="4108"/>
          </a:xfrm>
        </p:grpSpPr>
        <p:grpSp>
          <p:nvGrpSpPr>
            <p:cNvPr id="11" name="组合 10"/>
            <p:cNvGrpSpPr/>
            <p:nvPr/>
          </p:nvGrpSpPr>
          <p:grpSpPr>
            <a:xfrm>
              <a:off x="2860" y="4546"/>
              <a:ext cx="4377" cy="4108"/>
              <a:chOff x="11062" y="4799"/>
              <a:chExt cx="4377" cy="4108"/>
            </a:xfrm>
          </p:grpSpPr>
          <p:grpSp>
            <p:nvGrpSpPr>
              <p:cNvPr id="104" name="组合 103"/>
              <p:cNvGrpSpPr/>
              <p:nvPr/>
            </p:nvGrpSpPr>
            <p:grpSpPr>
              <a:xfrm>
                <a:off x="11077" y="4799"/>
                <a:ext cx="4362" cy="4108"/>
                <a:chOff x="8569" y="4956"/>
                <a:chExt cx="4362" cy="4108"/>
              </a:xfrm>
            </p:grpSpPr>
            <p:sp>
              <p:nvSpPr>
                <p:cNvPr id="102" name="饼形 101"/>
                <p:cNvSpPr>
                  <a:spLocks noChangeAspect="1"/>
                </p:cNvSpPr>
                <p:nvPr/>
              </p:nvSpPr>
              <p:spPr>
                <a:xfrm rot="8160000">
                  <a:off x="8569" y="4983"/>
                  <a:ext cx="3402" cy="3402"/>
                </a:xfrm>
                <a:prstGeom prst="pie">
                  <a:avLst>
                    <a:gd name="adj1" fmla="val 14871511"/>
                    <a:gd name="adj2" fmla="val 16200000"/>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103" name="组合 102"/>
                <p:cNvGrpSpPr/>
                <p:nvPr/>
              </p:nvGrpSpPr>
              <p:grpSpPr>
                <a:xfrm>
                  <a:off x="8569" y="4956"/>
                  <a:ext cx="4362" cy="4108"/>
                  <a:chOff x="8569" y="4956"/>
                  <a:chExt cx="4362" cy="4108"/>
                </a:xfrm>
              </p:grpSpPr>
              <p:grpSp>
                <p:nvGrpSpPr>
                  <p:cNvPr id="8" name="组合 7"/>
                  <p:cNvGrpSpPr/>
                  <p:nvPr/>
                </p:nvGrpSpPr>
                <p:grpSpPr>
                  <a:xfrm>
                    <a:off x="8569" y="4956"/>
                    <a:ext cx="3402" cy="3429"/>
                    <a:chOff x="10646" y="4493"/>
                    <a:chExt cx="3402" cy="3429"/>
                  </a:xfrm>
                </p:grpSpPr>
                <p:sp>
                  <p:nvSpPr>
                    <p:cNvPr id="9" name="饼形 8"/>
                    <p:cNvSpPr>
                      <a:spLocks noChangeAspect="1"/>
                    </p:cNvSpPr>
                    <p:nvPr/>
                  </p:nvSpPr>
                  <p:spPr>
                    <a:xfrm rot="10800000">
                      <a:off x="10646" y="4493"/>
                      <a:ext cx="3402" cy="3402"/>
                    </a:xfrm>
                    <a:prstGeom prst="pie">
                      <a:avLst>
                        <a:gd name="adj1" fmla="val 13552619"/>
                        <a:gd name="adj2" fmla="val 16200000"/>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85" name="组合 84"/>
                    <p:cNvGrpSpPr/>
                    <p:nvPr/>
                  </p:nvGrpSpPr>
                  <p:grpSpPr>
                    <a:xfrm>
                      <a:off x="10646" y="4519"/>
                      <a:ext cx="3402" cy="3403"/>
                      <a:chOff x="10646" y="4366"/>
                      <a:chExt cx="3402" cy="3403"/>
                    </a:xfrm>
                  </p:grpSpPr>
                  <p:sp>
                    <p:nvSpPr>
                      <p:cNvPr id="86" name="饼形 85"/>
                      <p:cNvSpPr>
                        <a:spLocks noChangeAspect="1"/>
                      </p:cNvSpPr>
                      <p:nvPr/>
                    </p:nvSpPr>
                    <p:spPr>
                      <a:xfrm rot="16200000">
                        <a:off x="10646" y="4367"/>
                        <a:ext cx="3402" cy="3402"/>
                      </a:xfrm>
                      <a:prstGeom prst="pie">
                        <a:avLst>
                          <a:gd name="adj1" fmla="val 10860266"/>
                          <a:gd name="adj2" fmla="val 16200000"/>
                        </a:avLst>
                      </a:prstGeom>
                      <a:solidFill>
                        <a:srgbClr val="0BA7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7" name="饼形 86"/>
                      <p:cNvSpPr>
                        <a:spLocks noChangeAspect="1"/>
                      </p:cNvSpPr>
                      <p:nvPr/>
                    </p:nvSpPr>
                    <p:spPr>
                      <a:xfrm rot="5400000">
                        <a:off x="10646" y="4367"/>
                        <a:ext cx="3402" cy="3402"/>
                      </a:xfrm>
                      <a:prstGeom prst="pie">
                        <a:avLst>
                          <a:gd name="adj1" fmla="val 5421290"/>
                          <a:gd name="adj2" fmla="val 16200000"/>
                        </a:avLst>
                      </a:prstGeom>
                      <a:solidFill>
                        <a:schemeClr val="accent4">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88" name="椭圆 87"/>
                      <p:cNvSpPr>
                        <a:spLocks noChangeAspect="1"/>
                      </p:cNvSpPr>
                      <p:nvPr/>
                    </p:nvSpPr>
                    <p:spPr>
                      <a:xfrm>
                        <a:off x="10646" y="4366"/>
                        <a:ext cx="3402" cy="3402"/>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89" name="Group 6"/>
                      <p:cNvGrpSpPr/>
                      <p:nvPr/>
                    </p:nvGrpSpPr>
                    <p:grpSpPr>
                      <a:xfrm>
                        <a:off x="12043" y="4780"/>
                        <a:ext cx="908" cy="1130"/>
                        <a:chOff x="4876" y="2840"/>
                        <a:chExt cx="363" cy="449"/>
                      </a:xfrm>
                    </p:grpSpPr>
                    <p:sp>
                      <p:nvSpPr>
                        <p:cNvPr id="9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9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92" name="Group 6"/>
                      <p:cNvGrpSpPr/>
                      <p:nvPr/>
                    </p:nvGrpSpPr>
                    <p:grpSpPr>
                      <a:xfrm>
                        <a:off x="11187" y="6270"/>
                        <a:ext cx="908" cy="1130"/>
                        <a:chOff x="4876" y="2840"/>
                        <a:chExt cx="363" cy="449"/>
                      </a:xfrm>
                    </p:grpSpPr>
                    <p:sp>
                      <p:nvSpPr>
                        <p:cNvPr id="9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9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95" name="Group 6"/>
                    <p:cNvGrpSpPr/>
                    <p:nvPr/>
                  </p:nvGrpSpPr>
                  <p:grpSpPr>
                    <a:xfrm>
                      <a:off x="12424" y="6764"/>
                      <a:ext cx="908" cy="1130"/>
                      <a:chOff x="4876" y="2840"/>
                      <a:chExt cx="363" cy="449"/>
                    </a:xfrm>
                  </p:grpSpPr>
                  <p:sp>
                    <p:nvSpPr>
                      <p:cNvPr id="9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9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cxnSp>
                <p:nvCxnSpPr>
                  <p:cNvPr id="98" name="直接连接符 97"/>
                  <p:cNvCxnSpPr/>
                  <p:nvPr/>
                </p:nvCxnSpPr>
                <p:spPr>
                  <a:xfrm>
                    <a:off x="11386" y="7360"/>
                    <a:ext cx="810" cy="55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9" name="Group 6"/>
                  <p:cNvGrpSpPr/>
                  <p:nvPr/>
                </p:nvGrpSpPr>
                <p:grpSpPr>
                  <a:xfrm>
                    <a:off x="12023" y="7934"/>
                    <a:ext cx="908" cy="1130"/>
                    <a:chOff x="4876" y="2840"/>
                    <a:chExt cx="363" cy="449"/>
                  </a:xfrm>
                </p:grpSpPr>
                <p:sp>
                  <p:nvSpPr>
                    <p:cNvPr id="10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101"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sp>
            <p:nvSpPr>
              <p:cNvPr id="10" name="饼形 9"/>
              <p:cNvSpPr>
                <a:spLocks noChangeAspect="1"/>
              </p:cNvSpPr>
              <p:nvPr/>
            </p:nvSpPr>
            <p:spPr>
              <a:xfrm rot="7440000">
                <a:off x="11062" y="4820"/>
                <a:ext cx="3402" cy="3402"/>
              </a:xfrm>
              <a:prstGeom prst="pie">
                <a:avLst>
                  <a:gd name="adj1" fmla="val 14871511"/>
                  <a:gd name="adj2" fmla="val 15576448"/>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12" name="组合 11"/>
            <p:cNvGrpSpPr/>
            <p:nvPr/>
          </p:nvGrpSpPr>
          <p:grpSpPr>
            <a:xfrm>
              <a:off x="5947" y="6663"/>
              <a:ext cx="2054" cy="1130"/>
              <a:chOff x="14103" y="6956"/>
              <a:chExt cx="2054" cy="1130"/>
            </a:xfrm>
          </p:grpSpPr>
          <p:cxnSp>
            <p:nvCxnSpPr>
              <p:cNvPr id="7" name="直接连接符 6"/>
              <p:cNvCxnSpPr/>
              <p:nvPr/>
            </p:nvCxnSpPr>
            <p:spPr>
              <a:xfrm>
                <a:off x="14103" y="6963"/>
                <a:ext cx="1053" cy="41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5" name="Group 6"/>
              <p:cNvGrpSpPr/>
              <p:nvPr/>
            </p:nvGrpSpPr>
            <p:grpSpPr>
              <a:xfrm>
                <a:off x="15249" y="6956"/>
                <a:ext cx="908" cy="1130"/>
                <a:chOff x="4876" y="2840"/>
                <a:chExt cx="363" cy="449"/>
              </a:xfrm>
            </p:grpSpPr>
            <p:sp>
              <p:nvSpPr>
                <p:cNvPr id="10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107"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cxnSp>
        <p:nvCxnSpPr>
          <p:cNvPr id="16" name="直接连接符 15"/>
          <p:cNvCxnSpPr/>
          <p:nvPr/>
        </p:nvCxnSpPr>
        <p:spPr>
          <a:xfrm flipV="1">
            <a:off x="3791585" y="3963670"/>
            <a:ext cx="637540" cy="15875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4395470" y="3517265"/>
            <a:ext cx="576580" cy="718185"/>
            <a:chOff x="7293" y="6863"/>
            <a:chExt cx="908" cy="1131"/>
          </a:xfrm>
        </p:grpSpPr>
        <p:sp>
          <p:nvSpPr>
            <p:cNvPr id="17" name="Text Box 7"/>
            <p:cNvSpPr txBox="1"/>
            <p:nvPr/>
          </p:nvSpPr>
          <p:spPr>
            <a:xfrm>
              <a:off x="7293" y="686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64</a:t>
              </a:r>
              <a:endParaRPr lang="en-US" altLang="zh-CN" sz="2400" dirty="0">
                <a:solidFill>
                  <a:schemeClr val="tx1"/>
                </a:solidFill>
                <a:latin typeface="+mj-ea"/>
                <a:ea typeface="+mj-ea"/>
              </a:endParaRPr>
            </a:p>
          </p:txBody>
        </p:sp>
        <p:sp>
          <p:nvSpPr>
            <p:cNvPr id="18" name="Line 8"/>
            <p:cNvSpPr/>
            <p:nvPr/>
          </p:nvSpPr>
          <p:spPr>
            <a:xfrm>
              <a:off x="7443" y="7341"/>
              <a:ext cx="568" cy="0"/>
            </a:xfrm>
            <a:prstGeom prst="line">
              <a:avLst/>
            </a:prstGeom>
            <a:ln w="25400" cap="flat" cmpd="sng">
              <a:solidFill>
                <a:schemeClr val="tx1"/>
              </a:solidFill>
              <a:prstDash val="solid"/>
              <a:headEnd type="none" w="med" len="med"/>
              <a:tailEnd type="none" w="med" len="med"/>
            </a:ln>
          </p:spPr>
        </p:sp>
      </p:grpSp>
      <p:grpSp>
        <p:nvGrpSpPr>
          <p:cNvPr id="120" name="组合 119"/>
          <p:cNvGrpSpPr/>
          <p:nvPr/>
        </p:nvGrpSpPr>
        <p:grpSpPr>
          <a:xfrm>
            <a:off x="6099810" y="1625600"/>
            <a:ext cx="5411470" cy="717550"/>
            <a:chOff x="5522" y="8479"/>
            <a:chExt cx="8522" cy="1130"/>
          </a:xfrm>
        </p:grpSpPr>
        <p:sp>
          <p:nvSpPr>
            <p:cNvPr id="20" name="文本框 19"/>
            <p:cNvSpPr txBox="1"/>
            <p:nvPr/>
          </p:nvSpPr>
          <p:spPr>
            <a:xfrm>
              <a:off x="13392" y="8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21" name="组合 20"/>
            <p:cNvGrpSpPr/>
            <p:nvPr/>
          </p:nvGrpSpPr>
          <p:grpSpPr>
            <a:xfrm rot="0">
              <a:off x="5522" y="8479"/>
              <a:ext cx="6794" cy="1130"/>
              <a:chOff x="5879" y="2454"/>
              <a:chExt cx="6794" cy="1130"/>
            </a:xfrm>
          </p:grpSpPr>
          <p:sp>
            <p:nvSpPr>
              <p:cNvPr id="22" name="文本框 21"/>
              <p:cNvSpPr txBox="1"/>
              <p:nvPr/>
            </p:nvSpPr>
            <p:spPr>
              <a:xfrm>
                <a:off x="7508" y="2559"/>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23" name="组合 22"/>
              <p:cNvGrpSpPr/>
              <p:nvPr/>
            </p:nvGrpSpPr>
            <p:grpSpPr>
              <a:xfrm rot="0">
                <a:off x="5879" y="2454"/>
                <a:ext cx="2006" cy="1130"/>
                <a:chOff x="3383" y="8052"/>
                <a:chExt cx="2006" cy="1130"/>
              </a:xfrm>
            </p:grpSpPr>
            <p:grpSp>
              <p:nvGrpSpPr>
                <p:cNvPr id="24" name="Group 6"/>
                <p:cNvGrpSpPr/>
                <p:nvPr/>
              </p:nvGrpSpPr>
              <p:grpSpPr>
                <a:xfrm>
                  <a:off x="3383" y="8052"/>
                  <a:ext cx="908" cy="1130"/>
                  <a:chOff x="4876" y="2840"/>
                  <a:chExt cx="363" cy="449"/>
                </a:xfrm>
              </p:grpSpPr>
              <p:sp>
                <p:nvSpPr>
                  <p:cNvPr id="25"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26"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27" name="Group 6"/>
                <p:cNvGrpSpPr/>
                <p:nvPr/>
              </p:nvGrpSpPr>
              <p:grpSpPr>
                <a:xfrm>
                  <a:off x="4481" y="8052"/>
                  <a:ext cx="908" cy="1130"/>
                  <a:chOff x="4876" y="2840"/>
                  <a:chExt cx="363" cy="449"/>
                </a:xfrm>
              </p:grpSpPr>
              <p:sp>
                <p:nvSpPr>
                  <p:cNvPr id="28"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2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30" name="文本框 29"/>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31" name="Group 6"/>
              <p:cNvGrpSpPr/>
              <p:nvPr/>
            </p:nvGrpSpPr>
            <p:grpSpPr>
              <a:xfrm rot="0">
                <a:off x="8126" y="2454"/>
                <a:ext cx="908" cy="1130"/>
                <a:chOff x="4876" y="2840"/>
                <a:chExt cx="363" cy="449"/>
              </a:xfrm>
            </p:grpSpPr>
            <p:sp>
              <p:nvSpPr>
                <p:cNvPr id="32"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33"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34" name="文本框 33"/>
              <p:cNvSpPr txBox="1"/>
              <p:nvPr/>
            </p:nvSpPr>
            <p:spPr>
              <a:xfrm>
                <a:off x="8674"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35" name="Group 6"/>
              <p:cNvGrpSpPr/>
              <p:nvPr/>
            </p:nvGrpSpPr>
            <p:grpSpPr>
              <a:xfrm rot="0">
                <a:off x="9187" y="2454"/>
                <a:ext cx="908" cy="1130"/>
                <a:chOff x="4876" y="2840"/>
                <a:chExt cx="363" cy="449"/>
              </a:xfrm>
            </p:grpSpPr>
            <p:sp>
              <p:nvSpPr>
                <p:cNvPr id="3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37"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sp>
            <p:nvSpPr>
              <p:cNvPr id="38" name="文本框 37"/>
              <p:cNvSpPr txBox="1"/>
              <p:nvPr/>
            </p:nvSpPr>
            <p:spPr>
              <a:xfrm>
                <a:off x="9966" y="2557"/>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sp>
            <p:nvSpPr>
              <p:cNvPr id="112" name="文本框 111"/>
              <p:cNvSpPr txBox="1"/>
              <p:nvPr/>
            </p:nvSpPr>
            <p:spPr>
              <a:xfrm>
                <a:off x="11305" y="2582"/>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13" name="Group 6"/>
              <p:cNvGrpSpPr/>
              <p:nvPr/>
            </p:nvGrpSpPr>
            <p:grpSpPr>
              <a:xfrm rot="0">
                <a:off x="10496" y="2454"/>
                <a:ext cx="908" cy="1130"/>
                <a:chOff x="4876" y="2840"/>
                <a:chExt cx="363" cy="449"/>
              </a:xfrm>
            </p:grpSpPr>
            <p:sp>
              <p:nvSpPr>
                <p:cNvPr id="11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115"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nvGrpSpPr>
              <p:cNvPr id="116" name="Group 6"/>
              <p:cNvGrpSpPr/>
              <p:nvPr/>
            </p:nvGrpSpPr>
            <p:grpSpPr>
              <a:xfrm rot="0">
                <a:off x="11765" y="2454"/>
                <a:ext cx="908" cy="1130"/>
                <a:chOff x="4876" y="2840"/>
                <a:chExt cx="363" cy="449"/>
              </a:xfrm>
            </p:grpSpPr>
            <p:sp>
              <p:nvSpPr>
                <p:cNvPr id="11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64</a:t>
                  </a:r>
                  <a:endParaRPr lang="en-US" altLang="zh-CN" sz="2400" dirty="0">
                    <a:solidFill>
                      <a:schemeClr val="tx1"/>
                    </a:solidFill>
                    <a:latin typeface="+mj-ea"/>
                    <a:ea typeface="+mj-ea"/>
                  </a:endParaRPr>
                </a:p>
              </p:txBody>
            </p:sp>
            <p:sp>
              <p:nvSpPr>
                <p:cNvPr id="118"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sp>
          <p:nvSpPr>
            <p:cNvPr id="119" name="文本框 118"/>
            <p:cNvSpPr txBox="1"/>
            <p:nvPr/>
          </p:nvSpPr>
          <p:spPr>
            <a:xfrm>
              <a:off x="12116" y="8557"/>
              <a:ext cx="1349"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7169785" y="2901950"/>
            <a:ext cx="3264535" cy="2608580"/>
            <a:chOff x="11291" y="4570"/>
            <a:chExt cx="5141" cy="4108"/>
          </a:xfrm>
        </p:grpSpPr>
        <p:sp>
          <p:nvSpPr>
            <p:cNvPr id="143" name="饼形 142"/>
            <p:cNvSpPr>
              <a:spLocks noChangeAspect="1"/>
            </p:cNvSpPr>
            <p:nvPr/>
          </p:nvSpPr>
          <p:spPr>
            <a:xfrm rot="7020000">
              <a:off x="11291" y="4617"/>
              <a:ext cx="3402" cy="3402"/>
            </a:xfrm>
            <a:prstGeom prst="pie">
              <a:avLst>
                <a:gd name="adj1" fmla="val 14871511"/>
                <a:gd name="adj2" fmla="val 15221224"/>
              </a:avLst>
            </a:prstGeom>
            <a:solidFill>
              <a:srgbClr val="7030A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142" name="组合 141"/>
            <p:cNvGrpSpPr/>
            <p:nvPr/>
          </p:nvGrpSpPr>
          <p:grpSpPr>
            <a:xfrm rot="0">
              <a:off x="11292" y="4570"/>
              <a:ext cx="5141" cy="4108"/>
              <a:chOff x="3060" y="4746"/>
              <a:chExt cx="5141" cy="4108"/>
            </a:xfrm>
          </p:grpSpPr>
          <p:grpSp>
            <p:nvGrpSpPr>
              <p:cNvPr id="57" name="组合 56"/>
              <p:cNvGrpSpPr/>
              <p:nvPr/>
            </p:nvGrpSpPr>
            <p:grpSpPr>
              <a:xfrm>
                <a:off x="3060" y="4746"/>
                <a:ext cx="5141" cy="4108"/>
                <a:chOff x="2860" y="4546"/>
                <a:chExt cx="5141" cy="4108"/>
              </a:xfrm>
            </p:grpSpPr>
            <p:grpSp>
              <p:nvGrpSpPr>
                <p:cNvPr id="58" name="组合 57"/>
                <p:cNvGrpSpPr/>
                <p:nvPr/>
              </p:nvGrpSpPr>
              <p:grpSpPr>
                <a:xfrm>
                  <a:off x="2860" y="4546"/>
                  <a:ext cx="4377" cy="4108"/>
                  <a:chOff x="11062" y="4799"/>
                  <a:chExt cx="4377" cy="4108"/>
                </a:xfrm>
              </p:grpSpPr>
              <p:grpSp>
                <p:nvGrpSpPr>
                  <p:cNvPr id="61" name="组合 60"/>
                  <p:cNvGrpSpPr/>
                  <p:nvPr/>
                </p:nvGrpSpPr>
                <p:grpSpPr>
                  <a:xfrm>
                    <a:off x="11077" y="4799"/>
                    <a:ext cx="4362" cy="4108"/>
                    <a:chOff x="8569" y="4956"/>
                    <a:chExt cx="4362" cy="4108"/>
                  </a:xfrm>
                </p:grpSpPr>
                <p:sp>
                  <p:nvSpPr>
                    <p:cNvPr id="64" name="饼形 63"/>
                    <p:cNvSpPr>
                      <a:spLocks noChangeAspect="1"/>
                    </p:cNvSpPr>
                    <p:nvPr/>
                  </p:nvSpPr>
                  <p:spPr>
                    <a:xfrm rot="8160000">
                      <a:off x="8569" y="4983"/>
                      <a:ext cx="3402" cy="3402"/>
                    </a:xfrm>
                    <a:prstGeom prst="pie">
                      <a:avLst>
                        <a:gd name="adj1" fmla="val 14871511"/>
                        <a:gd name="adj2" fmla="val 16200000"/>
                      </a:avLst>
                    </a:prstGeom>
                    <a:solidFill>
                      <a:schemeClr val="accent2">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66" name="组合 65"/>
                    <p:cNvGrpSpPr/>
                    <p:nvPr/>
                  </p:nvGrpSpPr>
                  <p:grpSpPr>
                    <a:xfrm>
                      <a:off x="8569" y="4956"/>
                      <a:ext cx="4362" cy="4108"/>
                      <a:chOff x="8569" y="4956"/>
                      <a:chExt cx="4362" cy="4108"/>
                    </a:xfrm>
                  </p:grpSpPr>
                  <p:grpSp>
                    <p:nvGrpSpPr>
                      <p:cNvPr id="67" name="组合 66"/>
                      <p:cNvGrpSpPr/>
                      <p:nvPr/>
                    </p:nvGrpSpPr>
                    <p:grpSpPr>
                      <a:xfrm>
                        <a:off x="8569" y="4956"/>
                        <a:ext cx="3402" cy="3429"/>
                        <a:chOff x="10646" y="4493"/>
                        <a:chExt cx="3402" cy="3429"/>
                      </a:xfrm>
                    </p:grpSpPr>
                    <p:sp>
                      <p:nvSpPr>
                        <p:cNvPr id="68" name="饼形 67"/>
                        <p:cNvSpPr>
                          <a:spLocks noChangeAspect="1"/>
                        </p:cNvSpPr>
                        <p:nvPr/>
                      </p:nvSpPr>
                      <p:spPr>
                        <a:xfrm rot="10800000">
                          <a:off x="10646" y="4493"/>
                          <a:ext cx="3402" cy="3402"/>
                        </a:xfrm>
                        <a:prstGeom prst="pie">
                          <a:avLst>
                            <a:gd name="adj1" fmla="val 13552619"/>
                            <a:gd name="adj2" fmla="val 16200000"/>
                          </a:avLst>
                        </a:prstGeom>
                        <a:solidFill>
                          <a:srgbClr val="FF00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nvGrpSpPr>
                        <p:cNvPr id="69" name="组合 68"/>
                        <p:cNvGrpSpPr/>
                        <p:nvPr/>
                      </p:nvGrpSpPr>
                      <p:grpSpPr>
                        <a:xfrm>
                          <a:off x="10646" y="4519"/>
                          <a:ext cx="3402" cy="3403"/>
                          <a:chOff x="10646" y="4366"/>
                          <a:chExt cx="3402" cy="3403"/>
                        </a:xfrm>
                      </p:grpSpPr>
                      <p:sp>
                        <p:nvSpPr>
                          <p:cNvPr id="70" name="饼形 69"/>
                          <p:cNvSpPr>
                            <a:spLocks noChangeAspect="1"/>
                          </p:cNvSpPr>
                          <p:nvPr/>
                        </p:nvSpPr>
                        <p:spPr>
                          <a:xfrm rot="16200000">
                            <a:off x="10646" y="4367"/>
                            <a:ext cx="3402" cy="3402"/>
                          </a:xfrm>
                          <a:prstGeom prst="pie">
                            <a:avLst>
                              <a:gd name="adj1" fmla="val 10860266"/>
                              <a:gd name="adj2" fmla="val 16200000"/>
                            </a:avLst>
                          </a:prstGeom>
                          <a:solidFill>
                            <a:srgbClr val="0BA71A"/>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8" name="饼形 107"/>
                          <p:cNvSpPr>
                            <a:spLocks noChangeAspect="1"/>
                          </p:cNvSpPr>
                          <p:nvPr/>
                        </p:nvSpPr>
                        <p:spPr>
                          <a:xfrm rot="5400000">
                            <a:off x="10646" y="4367"/>
                            <a:ext cx="3402" cy="3402"/>
                          </a:xfrm>
                          <a:prstGeom prst="pie">
                            <a:avLst>
                              <a:gd name="adj1" fmla="val 5421290"/>
                              <a:gd name="adj2" fmla="val 16200000"/>
                            </a:avLst>
                          </a:prstGeom>
                          <a:solidFill>
                            <a:schemeClr val="accent4">
                              <a:lumMod val="75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9" name="椭圆 108"/>
                          <p:cNvSpPr>
                            <a:spLocks noChangeAspect="1"/>
                          </p:cNvSpPr>
                          <p:nvPr/>
                        </p:nvSpPr>
                        <p:spPr>
                          <a:xfrm>
                            <a:off x="10646" y="4366"/>
                            <a:ext cx="3402" cy="3402"/>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nvGrpSpPr>
                          <p:cNvPr id="110" name="Group 6"/>
                          <p:cNvGrpSpPr/>
                          <p:nvPr/>
                        </p:nvGrpSpPr>
                        <p:grpSpPr>
                          <a:xfrm>
                            <a:off x="12043" y="4780"/>
                            <a:ext cx="908" cy="1130"/>
                            <a:chOff x="4876" y="2840"/>
                            <a:chExt cx="363" cy="449"/>
                          </a:xfrm>
                        </p:grpSpPr>
                        <p:sp>
                          <p:nvSpPr>
                            <p:cNvPr id="111"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121"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22" name="Group 6"/>
                          <p:cNvGrpSpPr/>
                          <p:nvPr/>
                        </p:nvGrpSpPr>
                        <p:grpSpPr>
                          <a:xfrm>
                            <a:off x="11187" y="6270"/>
                            <a:ext cx="908" cy="1130"/>
                            <a:chOff x="4876" y="2840"/>
                            <a:chExt cx="363" cy="449"/>
                          </a:xfrm>
                        </p:grpSpPr>
                        <p:sp>
                          <p:nvSpPr>
                            <p:cNvPr id="12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2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grpSp>
                      <p:nvGrpSpPr>
                        <p:cNvPr id="125" name="Group 6"/>
                        <p:cNvGrpSpPr/>
                        <p:nvPr/>
                      </p:nvGrpSpPr>
                      <p:grpSpPr>
                        <a:xfrm>
                          <a:off x="12424" y="6764"/>
                          <a:ext cx="908" cy="1130"/>
                          <a:chOff x="4876" y="2840"/>
                          <a:chExt cx="363" cy="449"/>
                        </a:xfrm>
                      </p:grpSpPr>
                      <p:sp>
                        <p:nvSpPr>
                          <p:cNvPr id="12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27"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cxnSp>
                    <p:nvCxnSpPr>
                      <p:cNvPr id="128" name="直接连接符 127"/>
                      <p:cNvCxnSpPr/>
                      <p:nvPr/>
                    </p:nvCxnSpPr>
                    <p:spPr>
                      <a:xfrm>
                        <a:off x="11386" y="7360"/>
                        <a:ext cx="810" cy="55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9" name="Group 6"/>
                      <p:cNvGrpSpPr/>
                      <p:nvPr/>
                    </p:nvGrpSpPr>
                    <p:grpSpPr>
                      <a:xfrm>
                        <a:off x="12023" y="7934"/>
                        <a:ext cx="908" cy="1130"/>
                        <a:chOff x="4876" y="2840"/>
                        <a:chExt cx="363" cy="449"/>
                      </a:xfrm>
                    </p:grpSpPr>
                    <p:sp>
                      <p:nvSpPr>
                        <p:cNvPr id="13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16</a:t>
                          </a:r>
                          <a:endParaRPr lang="en-US" altLang="zh-CN" sz="2400" dirty="0">
                            <a:solidFill>
                              <a:schemeClr val="tx1"/>
                            </a:solidFill>
                            <a:latin typeface="+mj-ea"/>
                            <a:ea typeface="+mj-ea"/>
                          </a:endParaRPr>
                        </a:p>
                      </p:txBody>
                    </p:sp>
                    <p:sp>
                      <p:nvSpPr>
                        <p:cNvPr id="131"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sp>
                <p:nvSpPr>
                  <p:cNvPr id="132" name="饼形 131"/>
                  <p:cNvSpPr>
                    <a:spLocks noChangeAspect="1"/>
                  </p:cNvSpPr>
                  <p:nvPr/>
                </p:nvSpPr>
                <p:spPr>
                  <a:xfrm rot="7440000">
                    <a:off x="11062" y="4820"/>
                    <a:ext cx="3402" cy="3402"/>
                  </a:xfrm>
                  <a:prstGeom prst="pie">
                    <a:avLst>
                      <a:gd name="adj1" fmla="val 14871511"/>
                      <a:gd name="adj2" fmla="val 15576448"/>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133" name="组合 132"/>
                <p:cNvGrpSpPr/>
                <p:nvPr/>
              </p:nvGrpSpPr>
              <p:grpSpPr>
                <a:xfrm>
                  <a:off x="5947" y="6663"/>
                  <a:ext cx="2054" cy="1130"/>
                  <a:chOff x="14103" y="6956"/>
                  <a:chExt cx="2054" cy="1130"/>
                </a:xfrm>
              </p:grpSpPr>
              <p:cxnSp>
                <p:nvCxnSpPr>
                  <p:cNvPr id="134" name="直接连接符 133"/>
                  <p:cNvCxnSpPr/>
                  <p:nvPr/>
                </p:nvCxnSpPr>
                <p:spPr>
                  <a:xfrm>
                    <a:off x="14103" y="6963"/>
                    <a:ext cx="1053" cy="41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5" name="Group 6"/>
                  <p:cNvGrpSpPr/>
                  <p:nvPr/>
                </p:nvGrpSpPr>
                <p:grpSpPr>
                  <a:xfrm>
                    <a:off x="15249" y="6956"/>
                    <a:ext cx="908" cy="1130"/>
                    <a:chOff x="4876" y="2840"/>
                    <a:chExt cx="363" cy="449"/>
                  </a:xfrm>
                </p:grpSpPr>
                <p:sp>
                  <p:nvSpPr>
                    <p:cNvPr id="13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137" name="Line 8"/>
                    <p:cNvSpPr/>
                    <p:nvPr/>
                  </p:nvSpPr>
                  <p:spPr>
                    <a:xfrm>
                      <a:off x="4936" y="3030"/>
                      <a:ext cx="227" cy="0"/>
                    </a:xfrm>
                    <a:prstGeom prst="line">
                      <a:avLst/>
                    </a:prstGeom>
                    <a:ln w="25400" cap="flat" cmpd="sng">
                      <a:solidFill>
                        <a:schemeClr val="tx1"/>
                      </a:solidFill>
                      <a:prstDash val="solid"/>
                      <a:headEnd type="none" w="med" len="med"/>
                      <a:tailEnd type="none" w="med" len="med"/>
                    </a:ln>
                  </p:spPr>
                </p:sp>
              </p:grpSp>
            </p:grpSp>
          </p:grpSp>
          <p:cxnSp>
            <p:nvCxnSpPr>
              <p:cNvPr id="138" name="直接连接符 137"/>
              <p:cNvCxnSpPr/>
              <p:nvPr/>
            </p:nvCxnSpPr>
            <p:spPr>
              <a:xfrm flipV="1">
                <a:off x="6168" y="6468"/>
                <a:ext cx="1004" cy="25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9" name="组合 138"/>
              <p:cNvGrpSpPr/>
              <p:nvPr/>
            </p:nvGrpSpPr>
            <p:grpSpPr>
              <a:xfrm>
                <a:off x="7122" y="5739"/>
                <a:ext cx="908" cy="1131"/>
                <a:chOff x="7293" y="6863"/>
                <a:chExt cx="908" cy="1131"/>
              </a:xfrm>
            </p:grpSpPr>
            <p:sp>
              <p:nvSpPr>
                <p:cNvPr id="140" name="Text Box 7"/>
                <p:cNvSpPr txBox="1"/>
                <p:nvPr/>
              </p:nvSpPr>
              <p:spPr>
                <a:xfrm>
                  <a:off x="7293" y="6863"/>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64</a:t>
                  </a:r>
                  <a:endParaRPr lang="en-US" altLang="zh-CN" sz="2400" dirty="0">
                    <a:solidFill>
                      <a:schemeClr val="tx1"/>
                    </a:solidFill>
                    <a:latin typeface="+mj-ea"/>
                    <a:ea typeface="+mj-ea"/>
                  </a:endParaRPr>
                </a:p>
              </p:txBody>
            </p:sp>
            <p:sp>
              <p:nvSpPr>
                <p:cNvPr id="141" name="Line 8"/>
                <p:cNvSpPr/>
                <p:nvPr/>
              </p:nvSpPr>
              <p:spPr>
                <a:xfrm>
                  <a:off x="7443" y="7341"/>
                  <a:ext cx="568" cy="0"/>
                </a:xfrm>
                <a:prstGeom prst="line">
                  <a:avLst/>
                </a:prstGeom>
                <a:ln w="25400" cap="flat" cmpd="sng">
                  <a:solidFill>
                    <a:schemeClr val="tx1"/>
                  </a:solidFill>
                  <a:prstDash val="solid"/>
                  <a:headEnd type="none" w="med" len="med"/>
                  <a:tailEnd type="none" w="med" len="med"/>
                </a:ln>
              </p:spPr>
            </p:sp>
          </p:grpSp>
        </p:grpSp>
      </p:grpSp>
      <p:cxnSp>
        <p:nvCxnSpPr>
          <p:cNvPr id="146" name="直接连接符 145"/>
          <p:cNvCxnSpPr/>
          <p:nvPr/>
        </p:nvCxnSpPr>
        <p:spPr>
          <a:xfrm flipV="1">
            <a:off x="9065260" y="3591560"/>
            <a:ext cx="462280" cy="46609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7" name="文本框 146"/>
          <p:cNvSpPr txBox="1"/>
          <p:nvPr/>
        </p:nvSpPr>
        <p:spPr>
          <a:xfrm>
            <a:off x="9468485" y="3166110"/>
            <a:ext cx="792480" cy="460375"/>
          </a:xfrm>
          <a:prstGeom prst="rect">
            <a:avLst/>
          </a:prstGeom>
          <a:noFill/>
        </p:spPr>
        <p:txBody>
          <a:bodyPr wrap="none" rtlCol="0">
            <a:spAutoFit/>
          </a:bodyPr>
          <a:p>
            <a:r>
              <a:rPr lang="en-US" altLang="zh-CN" sz="2400" b="1"/>
              <a:t>······</a:t>
            </a:r>
            <a:endParaRPr lang="en-US" altLang="zh-CN" sz="2400" b="1"/>
          </a:p>
        </p:txBody>
      </p:sp>
      <p:sp>
        <p:nvSpPr>
          <p:cNvPr id="148" name="文本框 147"/>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p:tgtEl>
                                          <p:spTgt spid="42"/>
                                        </p:tgtEl>
                                        <p:attrNameLst>
                                          <p:attrName>ppt_y</p:attrName>
                                        </p:attrNameLst>
                                      </p:cBhvr>
                                      <p:tavLst>
                                        <p:tav tm="0">
                                          <p:val>
                                            <p:strVal val="#ppt_y+#ppt_h*1.125000"/>
                                          </p:val>
                                        </p:tav>
                                        <p:tav tm="100000">
                                          <p:val>
                                            <p:strVal val="#ppt_y"/>
                                          </p:val>
                                        </p:tav>
                                      </p:tavLst>
                                    </p:anim>
                                    <p:animEffect transition="in" filter="wipe(up)">
                                      <p:cBhvr>
                                        <p:cTn id="8" dur="500"/>
                                        <p:tgtEl>
                                          <p:spTgt spid="42"/>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p:tgtEl>
                                          <p:spTgt spid="19"/>
                                        </p:tgtEl>
                                        <p:attrNameLst>
                                          <p:attrName>ppt_y</p:attrName>
                                        </p:attrNameLst>
                                      </p:cBhvr>
                                      <p:tavLst>
                                        <p:tav tm="0">
                                          <p:val>
                                            <p:strVal val="#ppt_y+#ppt_h*1.125000"/>
                                          </p:val>
                                        </p:tav>
                                        <p:tav tm="100000">
                                          <p:val>
                                            <p:strVal val="#ppt_y"/>
                                          </p:val>
                                        </p:tav>
                                      </p:tavLst>
                                    </p:anim>
                                    <p:animEffect transition="in" filter="wipe(up)">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120"/>
                                        </p:tgtEl>
                                        <p:attrNameLst>
                                          <p:attrName>style.visibility</p:attrName>
                                        </p:attrNameLst>
                                      </p:cBhvr>
                                      <p:to>
                                        <p:strVal val="visible"/>
                                      </p:to>
                                    </p:set>
                                    <p:anim calcmode="lin" valueType="num">
                                      <p:cBhvr additive="base">
                                        <p:cTn id="35" dur="500"/>
                                        <p:tgtEl>
                                          <p:spTgt spid="120"/>
                                        </p:tgtEl>
                                        <p:attrNameLst>
                                          <p:attrName>ppt_y</p:attrName>
                                        </p:attrNameLst>
                                      </p:cBhvr>
                                      <p:tavLst>
                                        <p:tav tm="0">
                                          <p:val>
                                            <p:strVal val="#ppt_y+#ppt_h*1.125000"/>
                                          </p:val>
                                        </p:tav>
                                        <p:tav tm="100000">
                                          <p:val>
                                            <p:strVal val="#ppt_y"/>
                                          </p:val>
                                        </p:tav>
                                      </p:tavLst>
                                    </p:anim>
                                    <p:animEffect transition="in" filter="wipe(up)">
                                      <p:cBhvr>
                                        <p:cTn id="36" dur="500"/>
                                        <p:tgtEl>
                                          <p:spTgt spid="120"/>
                                        </p:tgtEl>
                                      </p:cBhvr>
                                    </p:animEffect>
                                  </p:childTnLst>
                                </p:cTn>
                              </p:par>
                            </p:childTnLst>
                          </p:cTn>
                        </p:par>
                      </p:childTnLst>
                    </p:cTn>
                  </p:par>
                  <p:par>
                    <p:cTn id="37" fill="hold">
                      <p:stCondLst>
                        <p:cond delay="indefinite"/>
                      </p:stCondLst>
                      <p:childTnLst>
                        <p:par>
                          <p:cTn id="38" fill="hold">
                            <p:stCondLst>
                              <p:cond delay="0"/>
                            </p:stCondLst>
                            <p:childTnLst>
                              <p:par>
                                <p:cTn id="39" presetID="23" presetClass="entr" presetSubtype="16" fill="hold" nodeType="clickEffect">
                                  <p:stCondLst>
                                    <p:cond delay="0"/>
                                  </p:stCondLst>
                                  <p:childTnLst>
                                    <p:set>
                                      <p:cBhvr>
                                        <p:cTn id="40" dur="1" fill="hold">
                                          <p:stCondLst>
                                            <p:cond delay="0"/>
                                          </p:stCondLst>
                                        </p:cTn>
                                        <p:tgtEl>
                                          <p:spTgt spid="145"/>
                                        </p:tgtEl>
                                        <p:attrNameLst>
                                          <p:attrName>style.visibility</p:attrName>
                                        </p:attrNameLst>
                                      </p:cBhvr>
                                      <p:to>
                                        <p:strVal val="visible"/>
                                      </p:to>
                                    </p:set>
                                    <p:anim calcmode="lin" valueType="num">
                                      <p:cBhvr>
                                        <p:cTn id="41" dur="500" fill="hold"/>
                                        <p:tgtEl>
                                          <p:spTgt spid="145"/>
                                        </p:tgtEl>
                                        <p:attrNameLst>
                                          <p:attrName>ppt_w</p:attrName>
                                        </p:attrNameLst>
                                      </p:cBhvr>
                                      <p:tavLst>
                                        <p:tav tm="0">
                                          <p:val>
                                            <p:fltVal val="0"/>
                                          </p:val>
                                        </p:tav>
                                        <p:tav tm="100000">
                                          <p:val>
                                            <p:strVal val="#ppt_w"/>
                                          </p:val>
                                        </p:tav>
                                      </p:tavLst>
                                    </p:anim>
                                    <p:anim calcmode="lin" valueType="num">
                                      <p:cBhvr>
                                        <p:cTn id="42" dur="500" fill="hold"/>
                                        <p:tgtEl>
                                          <p:spTgt spid="145"/>
                                        </p:tgtEl>
                                        <p:attrNameLst>
                                          <p:attrName>ppt_h</p:attrName>
                                        </p:attrNameLst>
                                      </p:cBhvr>
                                      <p:tavLst>
                                        <p:tav tm="0">
                                          <p:val>
                                            <p:fltVal val="0"/>
                                          </p:val>
                                        </p:tav>
                                        <p:tav tm="100000">
                                          <p:val>
                                            <p:strVal val="#ppt_h"/>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46"/>
                                        </p:tgtEl>
                                        <p:attrNameLst>
                                          <p:attrName>style.visibility</p:attrName>
                                        </p:attrNameLst>
                                      </p:cBhvr>
                                      <p:to>
                                        <p:strVal val="visible"/>
                                      </p:to>
                                    </p:set>
                                    <p:animEffect transition="in" filter="wipe(down)">
                                      <p:cBhvr>
                                        <p:cTn id="47" dur="500"/>
                                        <p:tgtEl>
                                          <p:spTgt spid="146"/>
                                        </p:tgtEl>
                                      </p:cBhvr>
                                    </p:animEffect>
                                  </p:childTnLst>
                                </p:cTn>
                              </p:par>
                            </p:childTnLst>
                          </p:cTn>
                        </p:par>
                      </p:childTnLst>
                    </p:cTn>
                  </p:par>
                  <p:par>
                    <p:cTn id="48" fill="hold">
                      <p:stCondLst>
                        <p:cond delay="indefinite"/>
                      </p:stCondLst>
                      <p:childTnLst>
                        <p:par>
                          <p:cTn id="49" fill="hold">
                            <p:stCondLst>
                              <p:cond delay="0"/>
                            </p:stCondLst>
                            <p:childTnLst>
                              <p:par>
                                <p:cTn id="50" presetID="12" presetClass="entr" presetSubtype="4" fill="hold" grpId="0" nodeType="clickEffect">
                                  <p:stCondLst>
                                    <p:cond delay="0"/>
                                  </p:stCondLst>
                                  <p:childTnLst>
                                    <p:set>
                                      <p:cBhvr>
                                        <p:cTn id="51" dur="1" fill="hold">
                                          <p:stCondLst>
                                            <p:cond delay="0"/>
                                          </p:stCondLst>
                                        </p:cTn>
                                        <p:tgtEl>
                                          <p:spTgt spid="147"/>
                                        </p:tgtEl>
                                        <p:attrNameLst>
                                          <p:attrName>style.visibility</p:attrName>
                                        </p:attrNameLst>
                                      </p:cBhvr>
                                      <p:to>
                                        <p:strVal val="visible"/>
                                      </p:to>
                                    </p:set>
                                    <p:anim calcmode="lin" valueType="num">
                                      <p:cBhvr additive="base">
                                        <p:cTn id="52" dur="500"/>
                                        <p:tgtEl>
                                          <p:spTgt spid="147"/>
                                        </p:tgtEl>
                                        <p:attrNameLst>
                                          <p:attrName>ppt_y</p:attrName>
                                        </p:attrNameLst>
                                      </p:cBhvr>
                                      <p:tavLst>
                                        <p:tav tm="0">
                                          <p:val>
                                            <p:strVal val="#ppt_y+#ppt_h*1.125000"/>
                                          </p:val>
                                        </p:tav>
                                        <p:tav tm="100000">
                                          <p:val>
                                            <p:strVal val="#ppt_y"/>
                                          </p:val>
                                        </p:tav>
                                      </p:tavLst>
                                    </p:anim>
                                    <p:animEffect transition="in" filter="wipe(up)">
                                      <p:cBhvr>
                                        <p:cTn id="53"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4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50" name="Picture 130" descr="图片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83780" y="1090112"/>
            <a:ext cx="3487738" cy="396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55"/>
          <p:cNvGrpSpPr/>
          <p:nvPr/>
        </p:nvGrpSpPr>
        <p:grpSpPr bwMode="auto">
          <a:xfrm>
            <a:off x="4647555" y="2930023"/>
            <a:ext cx="503238" cy="812689"/>
            <a:chOff x="3420" y="1344"/>
            <a:chExt cx="322" cy="521"/>
          </a:xfrm>
        </p:grpSpPr>
        <p:sp>
          <p:nvSpPr>
            <p:cNvPr id="4" name="Text Box 156"/>
            <p:cNvSpPr txBox="1">
              <a:spLocks noChangeArrowheads="1"/>
            </p:cNvSpPr>
            <p:nvPr/>
          </p:nvSpPr>
          <p:spPr bwMode="auto">
            <a:xfrm>
              <a:off x="3424" y="1569"/>
              <a:ext cx="318"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2</a:t>
              </a:r>
              <a:endParaRPr lang="en-US" altLang="zh-CN" sz="2000">
                <a:solidFill>
                  <a:schemeClr val="tx1"/>
                </a:solidFill>
              </a:endParaRPr>
            </a:p>
          </p:txBody>
        </p:sp>
        <p:sp>
          <p:nvSpPr>
            <p:cNvPr id="5" name="Text Box 157"/>
            <p:cNvSpPr txBox="1">
              <a:spLocks noChangeArrowheads="1"/>
            </p:cNvSpPr>
            <p:nvPr/>
          </p:nvSpPr>
          <p:spPr bwMode="auto">
            <a:xfrm>
              <a:off x="3420" y="1344"/>
              <a:ext cx="22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1</a:t>
              </a:r>
              <a:endParaRPr lang="en-US" altLang="zh-CN" sz="2000">
                <a:solidFill>
                  <a:schemeClr val="tx1"/>
                </a:solidFill>
              </a:endParaRPr>
            </a:p>
          </p:txBody>
        </p:sp>
        <p:sp>
          <p:nvSpPr>
            <p:cNvPr id="6" name="Line 158"/>
            <p:cNvSpPr>
              <a:spLocks noChangeShapeType="1"/>
            </p:cNvSpPr>
            <p:nvPr/>
          </p:nvSpPr>
          <p:spPr bwMode="auto">
            <a:xfrm>
              <a:off x="3430" y="1608"/>
              <a:ext cx="181"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nchor="ctr"/>
            <a:lstStyle/>
            <a:p>
              <a:endParaRPr lang="zh-CN" altLang="en-US"/>
            </a:p>
          </p:txBody>
        </p:sp>
      </p:grpSp>
      <p:grpSp>
        <p:nvGrpSpPr>
          <p:cNvPr id="55" name="Group 160"/>
          <p:cNvGrpSpPr/>
          <p:nvPr/>
        </p:nvGrpSpPr>
        <p:grpSpPr bwMode="auto">
          <a:xfrm>
            <a:off x="3163243" y="3566611"/>
            <a:ext cx="501650" cy="812689"/>
            <a:chOff x="3420" y="1344"/>
            <a:chExt cx="322" cy="521"/>
          </a:xfrm>
        </p:grpSpPr>
        <p:sp>
          <p:nvSpPr>
            <p:cNvPr id="7" name="Text Box 161"/>
            <p:cNvSpPr txBox="1">
              <a:spLocks noChangeArrowheads="1"/>
            </p:cNvSpPr>
            <p:nvPr/>
          </p:nvSpPr>
          <p:spPr bwMode="auto">
            <a:xfrm>
              <a:off x="3424" y="1569"/>
              <a:ext cx="318"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4</a:t>
              </a:r>
              <a:endParaRPr lang="en-US" altLang="zh-CN" sz="2000">
                <a:solidFill>
                  <a:schemeClr val="tx1"/>
                </a:solidFill>
              </a:endParaRPr>
            </a:p>
          </p:txBody>
        </p:sp>
        <p:sp>
          <p:nvSpPr>
            <p:cNvPr id="57" name="Text Box 162"/>
            <p:cNvSpPr txBox="1">
              <a:spLocks noChangeArrowheads="1"/>
            </p:cNvSpPr>
            <p:nvPr/>
          </p:nvSpPr>
          <p:spPr bwMode="auto">
            <a:xfrm>
              <a:off x="3420" y="1344"/>
              <a:ext cx="22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1</a:t>
              </a:r>
              <a:endParaRPr lang="en-US" altLang="zh-CN" sz="2000">
                <a:solidFill>
                  <a:schemeClr val="tx1"/>
                </a:solidFill>
              </a:endParaRPr>
            </a:p>
          </p:txBody>
        </p:sp>
        <p:sp>
          <p:nvSpPr>
            <p:cNvPr id="58" name="Line 163"/>
            <p:cNvSpPr>
              <a:spLocks noChangeShapeType="1"/>
            </p:cNvSpPr>
            <p:nvPr/>
          </p:nvSpPr>
          <p:spPr bwMode="auto">
            <a:xfrm>
              <a:off x="3430" y="1608"/>
              <a:ext cx="181"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nchor="ctr"/>
            <a:lstStyle/>
            <a:p>
              <a:endParaRPr lang="zh-CN" altLang="en-US"/>
            </a:p>
          </p:txBody>
        </p:sp>
      </p:grpSp>
      <p:grpSp>
        <p:nvGrpSpPr>
          <p:cNvPr id="8" name="Group 164"/>
          <p:cNvGrpSpPr/>
          <p:nvPr/>
        </p:nvGrpSpPr>
        <p:grpSpPr bwMode="auto">
          <a:xfrm>
            <a:off x="3233093" y="1798138"/>
            <a:ext cx="495300" cy="811130"/>
            <a:chOff x="3969" y="1298"/>
            <a:chExt cx="318" cy="520"/>
          </a:xfrm>
        </p:grpSpPr>
        <p:sp>
          <p:nvSpPr>
            <p:cNvPr id="9" name="Text Box 165"/>
            <p:cNvSpPr txBox="1">
              <a:spLocks noChangeArrowheads="1"/>
            </p:cNvSpPr>
            <p:nvPr/>
          </p:nvSpPr>
          <p:spPr bwMode="auto">
            <a:xfrm>
              <a:off x="3969" y="1522"/>
              <a:ext cx="318"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16</a:t>
              </a:r>
              <a:endParaRPr lang="en-US" altLang="zh-CN" sz="2000">
                <a:solidFill>
                  <a:schemeClr val="tx1"/>
                </a:solidFill>
              </a:endParaRPr>
            </a:p>
          </p:txBody>
        </p:sp>
        <p:sp>
          <p:nvSpPr>
            <p:cNvPr id="61" name="Text Box 166"/>
            <p:cNvSpPr txBox="1">
              <a:spLocks noChangeArrowheads="1"/>
            </p:cNvSpPr>
            <p:nvPr/>
          </p:nvSpPr>
          <p:spPr bwMode="auto">
            <a:xfrm>
              <a:off x="4025" y="1298"/>
              <a:ext cx="22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1</a:t>
              </a:r>
              <a:endParaRPr lang="en-US" altLang="zh-CN" sz="2000">
                <a:solidFill>
                  <a:schemeClr val="tx1"/>
                </a:solidFill>
              </a:endParaRPr>
            </a:p>
          </p:txBody>
        </p:sp>
        <p:sp>
          <p:nvSpPr>
            <p:cNvPr id="10" name="Line 167"/>
            <p:cNvSpPr>
              <a:spLocks noChangeShapeType="1"/>
            </p:cNvSpPr>
            <p:nvPr/>
          </p:nvSpPr>
          <p:spPr bwMode="auto">
            <a:xfrm>
              <a:off x="4011" y="1562"/>
              <a:ext cx="227"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nchor="ctr"/>
            <a:lstStyle/>
            <a:p>
              <a:endParaRPr lang="zh-CN" altLang="en-US"/>
            </a:p>
          </p:txBody>
        </p:sp>
      </p:grpSp>
      <p:grpSp>
        <p:nvGrpSpPr>
          <p:cNvPr id="11" name="Group 168"/>
          <p:cNvGrpSpPr/>
          <p:nvPr/>
        </p:nvGrpSpPr>
        <p:grpSpPr bwMode="auto">
          <a:xfrm>
            <a:off x="2836218" y="2436313"/>
            <a:ext cx="503237" cy="811130"/>
            <a:chOff x="3420" y="1344"/>
            <a:chExt cx="322" cy="520"/>
          </a:xfrm>
        </p:grpSpPr>
        <p:sp>
          <p:nvSpPr>
            <p:cNvPr id="64" name="Text Box 169"/>
            <p:cNvSpPr txBox="1">
              <a:spLocks noChangeArrowheads="1"/>
            </p:cNvSpPr>
            <p:nvPr/>
          </p:nvSpPr>
          <p:spPr bwMode="auto">
            <a:xfrm>
              <a:off x="3424" y="1568"/>
              <a:ext cx="318"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8</a:t>
              </a:r>
              <a:endParaRPr lang="en-US" altLang="zh-CN" sz="2000">
                <a:solidFill>
                  <a:schemeClr val="tx1"/>
                </a:solidFill>
              </a:endParaRPr>
            </a:p>
          </p:txBody>
        </p:sp>
        <p:sp>
          <p:nvSpPr>
            <p:cNvPr id="12" name="Text Box 170"/>
            <p:cNvSpPr txBox="1">
              <a:spLocks noChangeArrowheads="1"/>
            </p:cNvSpPr>
            <p:nvPr/>
          </p:nvSpPr>
          <p:spPr bwMode="auto">
            <a:xfrm>
              <a:off x="3420" y="1344"/>
              <a:ext cx="22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1</a:t>
              </a:r>
              <a:endParaRPr lang="en-US" altLang="zh-CN" sz="2000">
                <a:solidFill>
                  <a:schemeClr val="tx1"/>
                </a:solidFill>
              </a:endParaRPr>
            </a:p>
          </p:txBody>
        </p:sp>
        <p:sp>
          <p:nvSpPr>
            <p:cNvPr id="66" name="Line 171"/>
            <p:cNvSpPr>
              <a:spLocks noChangeShapeType="1"/>
            </p:cNvSpPr>
            <p:nvPr/>
          </p:nvSpPr>
          <p:spPr bwMode="auto">
            <a:xfrm>
              <a:off x="3430" y="1608"/>
              <a:ext cx="181"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nchor="ctr"/>
            <a:lstStyle/>
            <a:p>
              <a:endParaRPr lang="zh-CN" altLang="en-US"/>
            </a:p>
          </p:txBody>
        </p:sp>
      </p:grpSp>
      <p:grpSp>
        <p:nvGrpSpPr>
          <p:cNvPr id="67" name="Group 176"/>
          <p:cNvGrpSpPr/>
          <p:nvPr/>
        </p:nvGrpSpPr>
        <p:grpSpPr bwMode="auto">
          <a:xfrm>
            <a:off x="3358434" y="919128"/>
            <a:ext cx="919162" cy="811130"/>
            <a:chOff x="3198" y="1434"/>
            <a:chExt cx="589" cy="520"/>
          </a:xfrm>
        </p:grpSpPr>
        <p:sp>
          <p:nvSpPr>
            <p:cNvPr id="68" name="Rectangle 154"/>
            <p:cNvSpPr>
              <a:spLocks noChangeArrowheads="1"/>
            </p:cNvSpPr>
            <p:nvPr/>
          </p:nvSpPr>
          <p:spPr bwMode="auto">
            <a:xfrm>
              <a:off x="3470" y="1570"/>
              <a:ext cx="31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0"/>
                </a:spcBef>
                <a:buFontTx/>
                <a:buNone/>
              </a:pPr>
              <a:r>
                <a:rPr lang="en-US" altLang="zh-CN" sz="2000">
                  <a:solidFill>
                    <a:schemeClr val="tx1"/>
                  </a:solidFill>
                  <a:latin typeface="宋体" panose="02010600030101010101" pitchFamily="2" charset="-122"/>
                  <a:ea typeface="宋体" panose="02010600030101010101" pitchFamily="2" charset="-122"/>
                </a:rPr>
                <a:t>…</a:t>
              </a:r>
              <a:endParaRPr lang="zh-CN" altLang="en-US" sz="2000">
                <a:solidFill>
                  <a:schemeClr val="tx1"/>
                </a:solidFill>
                <a:latin typeface="宋体" panose="02010600030101010101" pitchFamily="2" charset="-122"/>
                <a:ea typeface="宋体" panose="02010600030101010101" pitchFamily="2" charset="-122"/>
              </a:endParaRPr>
            </a:p>
          </p:txBody>
        </p:sp>
        <p:grpSp>
          <p:nvGrpSpPr>
            <p:cNvPr id="69" name="Group 172"/>
            <p:cNvGrpSpPr/>
            <p:nvPr/>
          </p:nvGrpSpPr>
          <p:grpSpPr bwMode="auto">
            <a:xfrm>
              <a:off x="3198" y="1434"/>
              <a:ext cx="318" cy="520"/>
              <a:chOff x="3969" y="1298"/>
              <a:chExt cx="318" cy="520"/>
            </a:xfrm>
          </p:grpSpPr>
          <p:sp>
            <p:nvSpPr>
              <p:cNvPr id="70" name="Text Box 173"/>
              <p:cNvSpPr txBox="1">
                <a:spLocks noChangeArrowheads="1"/>
              </p:cNvSpPr>
              <p:nvPr/>
            </p:nvSpPr>
            <p:spPr bwMode="auto">
              <a:xfrm>
                <a:off x="3969" y="1522"/>
                <a:ext cx="318"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dirty="0">
                    <a:solidFill>
                      <a:schemeClr val="tx1"/>
                    </a:solidFill>
                    <a:latin typeface="楷体" panose="02010609060101010101" charset="-122"/>
                    <a:ea typeface="楷体" panose="02010609060101010101" charset="-122"/>
                  </a:rPr>
                  <a:t>32</a:t>
                </a:r>
                <a:endParaRPr lang="en-US" altLang="zh-CN" sz="2000" dirty="0">
                  <a:solidFill>
                    <a:schemeClr val="tx1"/>
                  </a:solidFill>
                  <a:latin typeface="楷体" panose="02010609060101010101" charset="-122"/>
                  <a:ea typeface="楷体" panose="02010609060101010101" charset="-122"/>
                </a:endParaRPr>
              </a:p>
            </p:txBody>
          </p:sp>
          <p:sp>
            <p:nvSpPr>
              <p:cNvPr id="71" name="Text Box 174"/>
              <p:cNvSpPr txBox="1">
                <a:spLocks noChangeArrowheads="1"/>
              </p:cNvSpPr>
              <p:nvPr/>
            </p:nvSpPr>
            <p:spPr bwMode="auto">
              <a:xfrm>
                <a:off x="4025" y="1298"/>
                <a:ext cx="227"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dirty="0">
                    <a:solidFill>
                      <a:schemeClr val="tx1"/>
                    </a:solidFill>
                    <a:latin typeface="楷体" panose="02010609060101010101" charset="-122"/>
                    <a:ea typeface="楷体" panose="02010609060101010101" charset="-122"/>
                  </a:rPr>
                  <a:t>1</a:t>
                </a:r>
                <a:endParaRPr lang="en-US" altLang="zh-CN" sz="2000" dirty="0">
                  <a:solidFill>
                    <a:schemeClr val="tx1"/>
                  </a:solidFill>
                  <a:latin typeface="楷体" panose="02010609060101010101" charset="-122"/>
                  <a:ea typeface="楷体" panose="02010609060101010101" charset="-122"/>
                </a:endParaRPr>
              </a:p>
            </p:txBody>
          </p:sp>
          <p:sp>
            <p:nvSpPr>
              <p:cNvPr id="72" name="Line 175"/>
              <p:cNvSpPr>
                <a:spLocks noChangeShapeType="1"/>
              </p:cNvSpPr>
              <p:nvPr/>
            </p:nvSpPr>
            <p:spPr bwMode="auto">
              <a:xfrm>
                <a:off x="4011" y="1562"/>
                <a:ext cx="227"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nchor="ctr"/>
              <a:lstStyle/>
              <a:p>
                <a:endParaRPr lang="zh-CN" altLang="en-US"/>
              </a:p>
            </p:txBody>
          </p:sp>
        </p:grpSp>
      </p:grpSp>
      <p:pic>
        <p:nvPicPr>
          <p:cNvPr id="73"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39318" y="1453649"/>
            <a:ext cx="36226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9"/>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39318" y="1575887"/>
            <a:ext cx="3763962" cy="353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5" name="Group 212"/>
          <p:cNvGrpSpPr/>
          <p:nvPr/>
        </p:nvGrpSpPr>
        <p:grpSpPr bwMode="auto">
          <a:xfrm>
            <a:off x="2960043" y="3109412"/>
            <a:ext cx="511175" cy="812800"/>
            <a:chOff x="3420" y="1344"/>
            <a:chExt cx="322" cy="512"/>
          </a:xfrm>
        </p:grpSpPr>
        <p:sp>
          <p:nvSpPr>
            <p:cNvPr id="76" name="Text Box 213"/>
            <p:cNvSpPr txBox="1">
              <a:spLocks noChangeArrowheads="1"/>
            </p:cNvSpPr>
            <p:nvPr/>
          </p:nvSpPr>
          <p:spPr bwMode="auto">
            <a:xfrm>
              <a:off x="3424" y="1568"/>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8</a:t>
              </a:r>
              <a:endParaRPr lang="en-US" altLang="zh-CN" sz="2000">
                <a:solidFill>
                  <a:schemeClr val="tx1"/>
                </a:solidFill>
              </a:endParaRPr>
            </a:p>
          </p:txBody>
        </p:sp>
        <p:sp>
          <p:nvSpPr>
            <p:cNvPr id="77" name="Text Box 214"/>
            <p:cNvSpPr txBox="1">
              <a:spLocks noChangeArrowheads="1"/>
            </p:cNvSpPr>
            <p:nvPr/>
          </p:nvSpPr>
          <p:spPr bwMode="auto">
            <a:xfrm>
              <a:off x="3420" y="1344"/>
              <a:ext cx="2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7</a:t>
              </a:r>
              <a:endParaRPr lang="en-US" altLang="zh-CN" sz="2000">
                <a:solidFill>
                  <a:schemeClr val="tx1"/>
                </a:solidFill>
              </a:endParaRPr>
            </a:p>
          </p:txBody>
        </p:sp>
        <p:sp>
          <p:nvSpPr>
            <p:cNvPr id="78" name="Line 215"/>
            <p:cNvSpPr>
              <a:spLocks noChangeShapeType="1"/>
            </p:cNvSpPr>
            <p:nvPr/>
          </p:nvSpPr>
          <p:spPr bwMode="auto">
            <a:xfrm>
              <a:off x="3430" y="1608"/>
              <a:ext cx="181"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nchor="ctr"/>
            <a:lstStyle/>
            <a:p>
              <a:endParaRPr lang="zh-CN" altLang="en-US"/>
            </a:p>
          </p:txBody>
        </p:sp>
      </p:grpSp>
      <p:pic>
        <p:nvPicPr>
          <p:cNvPr id="79" name="Picture 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2" r="1434"/>
          <a:stretch>
            <a:fillRect/>
          </a:stretch>
        </p:blipFill>
        <p:spPr bwMode="auto">
          <a:xfrm>
            <a:off x="2336155" y="1583824"/>
            <a:ext cx="3575050" cy="361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0" name="Group 194"/>
          <p:cNvGrpSpPr/>
          <p:nvPr/>
        </p:nvGrpSpPr>
        <p:grpSpPr bwMode="auto">
          <a:xfrm>
            <a:off x="4544368" y="3037974"/>
            <a:ext cx="511175" cy="812800"/>
            <a:chOff x="3420" y="1344"/>
            <a:chExt cx="322" cy="512"/>
          </a:xfrm>
        </p:grpSpPr>
        <p:sp>
          <p:nvSpPr>
            <p:cNvPr id="81" name="Text Box 195"/>
            <p:cNvSpPr txBox="1">
              <a:spLocks noChangeArrowheads="1"/>
            </p:cNvSpPr>
            <p:nvPr/>
          </p:nvSpPr>
          <p:spPr bwMode="auto">
            <a:xfrm>
              <a:off x="3424" y="1568"/>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4</a:t>
              </a:r>
              <a:endParaRPr lang="en-US" altLang="zh-CN" sz="2000">
                <a:solidFill>
                  <a:schemeClr val="tx1"/>
                </a:solidFill>
              </a:endParaRPr>
            </a:p>
          </p:txBody>
        </p:sp>
        <p:sp>
          <p:nvSpPr>
            <p:cNvPr id="82" name="Text Box 196"/>
            <p:cNvSpPr txBox="1">
              <a:spLocks noChangeArrowheads="1"/>
            </p:cNvSpPr>
            <p:nvPr/>
          </p:nvSpPr>
          <p:spPr bwMode="auto">
            <a:xfrm>
              <a:off x="3420" y="1344"/>
              <a:ext cx="2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3</a:t>
              </a:r>
              <a:endParaRPr lang="en-US" altLang="zh-CN" sz="2000">
                <a:solidFill>
                  <a:schemeClr val="tx1"/>
                </a:solidFill>
              </a:endParaRPr>
            </a:p>
          </p:txBody>
        </p:sp>
        <p:sp>
          <p:nvSpPr>
            <p:cNvPr id="83" name="Line 197"/>
            <p:cNvSpPr>
              <a:spLocks noChangeShapeType="1"/>
            </p:cNvSpPr>
            <p:nvPr/>
          </p:nvSpPr>
          <p:spPr bwMode="auto">
            <a:xfrm>
              <a:off x="3430" y="1608"/>
              <a:ext cx="181"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nchor="ctr"/>
            <a:lstStyle/>
            <a:p>
              <a:endParaRPr lang="zh-CN" altLang="en-US"/>
            </a:p>
          </p:txBody>
        </p:sp>
      </p:grpSp>
      <p:grpSp>
        <p:nvGrpSpPr>
          <p:cNvPr id="84" name="Group 222"/>
          <p:cNvGrpSpPr/>
          <p:nvPr/>
        </p:nvGrpSpPr>
        <p:grpSpPr bwMode="auto">
          <a:xfrm>
            <a:off x="3175943" y="2101349"/>
            <a:ext cx="504825" cy="812800"/>
            <a:chOff x="2932" y="1483"/>
            <a:chExt cx="318" cy="512"/>
          </a:xfrm>
        </p:grpSpPr>
        <p:sp>
          <p:nvSpPr>
            <p:cNvPr id="85" name="Text Box 223"/>
            <p:cNvSpPr txBox="1">
              <a:spLocks noChangeArrowheads="1"/>
            </p:cNvSpPr>
            <p:nvPr/>
          </p:nvSpPr>
          <p:spPr bwMode="auto">
            <a:xfrm>
              <a:off x="2932" y="1707"/>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16</a:t>
              </a:r>
              <a:endParaRPr lang="en-US" altLang="zh-CN" sz="2000">
                <a:solidFill>
                  <a:schemeClr val="tx1"/>
                </a:solidFill>
              </a:endParaRPr>
            </a:p>
          </p:txBody>
        </p:sp>
        <p:sp>
          <p:nvSpPr>
            <p:cNvPr id="86" name="Text Box 224"/>
            <p:cNvSpPr txBox="1">
              <a:spLocks noChangeArrowheads="1"/>
            </p:cNvSpPr>
            <p:nvPr/>
          </p:nvSpPr>
          <p:spPr bwMode="auto">
            <a:xfrm>
              <a:off x="2937" y="1483"/>
              <a:ext cx="30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15</a:t>
              </a:r>
              <a:endParaRPr lang="en-US" altLang="zh-CN" sz="2000">
                <a:solidFill>
                  <a:schemeClr val="tx1"/>
                </a:solidFill>
              </a:endParaRPr>
            </a:p>
          </p:txBody>
        </p:sp>
        <p:sp>
          <p:nvSpPr>
            <p:cNvPr id="87" name="Line 225"/>
            <p:cNvSpPr>
              <a:spLocks noChangeShapeType="1"/>
            </p:cNvSpPr>
            <p:nvPr/>
          </p:nvSpPr>
          <p:spPr bwMode="auto">
            <a:xfrm>
              <a:off x="2974" y="1747"/>
              <a:ext cx="227"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nchor="ctr"/>
            <a:lstStyle/>
            <a:p>
              <a:endParaRPr lang="zh-CN" altLang="en-US"/>
            </a:p>
          </p:txBody>
        </p:sp>
      </p:grpSp>
      <p:pic>
        <p:nvPicPr>
          <p:cNvPr id="88" name="Picture 16"/>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98055" y="1393324"/>
            <a:ext cx="3700463"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9" name="Group 227"/>
          <p:cNvGrpSpPr/>
          <p:nvPr/>
        </p:nvGrpSpPr>
        <p:grpSpPr bwMode="auto">
          <a:xfrm>
            <a:off x="3247380" y="1956887"/>
            <a:ext cx="504825" cy="812800"/>
            <a:chOff x="2932" y="1483"/>
            <a:chExt cx="318" cy="512"/>
          </a:xfrm>
        </p:grpSpPr>
        <p:sp>
          <p:nvSpPr>
            <p:cNvPr id="90" name="Text Box 228"/>
            <p:cNvSpPr txBox="1">
              <a:spLocks noChangeArrowheads="1"/>
            </p:cNvSpPr>
            <p:nvPr/>
          </p:nvSpPr>
          <p:spPr bwMode="auto">
            <a:xfrm>
              <a:off x="2932" y="1707"/>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32</a:t>
              </a:r>
              <a:endParaRPr lang="en-US" altLang="zh-CN" sz="2000">
                <a:solidFill>
                  <a:schemeClr val="tx1"/>
                </a:solidFill>
              </a:endParaRPr>
            </a:p>
          </p:txBody>
        </p:sp>
        <p:sp>
          <p:nvSpPr>
            <p:cNvPr id="91" name="Text Box 229"/>
            <p:cNvSpPr txBox="1">
              <a:spLocks noChangeArrowheads="1"/>
            </p:cNvSpPr>
            <p:nvPr/>
          </p:nvSpPr>
          <p:spPr bwMode="auto">
            <a:xfrm>
              <a:off x="2937" y="1483"/>
              <a:ext cx="30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31</a:t>
              </a:r>
              <a:endParaRPr lang="en-US" altLang="zh-CN" sz="2000">
                <a:solidFill>
                  <a:schemeClr val="tx1"/>
                </a:solidFill>
              </a:endParaRPr>
            </a:p>
          </p:txBody>
        </p:sp>
        <p:sp>
          <p:nvSpPr>
            <p:cNvPr id="92" name="Line 230"/>
            <p:cNvSpPr>
              <a:spLocks noChangeShapeType="1"/>
            </p:cNvSpPr>
            <p:nvPr/>
          </p:nvSpPr>
          <p:spPr bwMode="auto">
            <a:xfrm>
              <a:off x="2974" y="1747"/>
              <a:ext cx="227"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nchor="ctr"/>
            <a:lstStyle/>
            <a:p>
              <a:endParaRPr lang="zh-CN" altLang="en-US"/>
            </a:p>
          </p:txBody>
        </p:sp>
      </p:grpSp>
      <p:pic>
        <p:nvPicPr>
          <p:cNvPr id="93" name="Picture 26"/>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72655" y="1380624"/>
            <a:ext cx="3676650" cy="379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4" name="Group 232"/>
          <p:cNvGrpSpPr/>
          <p:nvPr/>
        </p:nvGrpSpPr>
        <p:grpSpPr bwMode="auto">
          <a:xfrm>
            <a:off x="3463280" y="1740987"/>
            <a:ext cx="504825" cy="812800"/>
            <a:chOff x="2932" y="1483"/>
            <a:chExt cx="318" cy="512"/>
          </a:xfrm>
        </p:grpSpPr>
        <p:sp>
          <p:nvSpPr>
            <p:cNvPr id="95" name="Text Box 233"/>
            <p:cNvSpPr txBox="1">
              <a:spLocks noChangeArrowheads="1"/>
            </p:cNvSpPr>
            <p:nvPr/>
          </p:nvSpPr>
          <p:spPr bwMode="auto">
            <a:xfrm>
              <a:off x="2932" y="1707"/>
              <a:ext cx="31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64</a:t>
              </a:r>
              <a:endParaRPr lang="en-US" altLang="zh-CN" sz="2000">
                <a:solidFill>
                  <a:schemeClr val="tx1"/>
                </a:solidFill>
              </a:endParaRPr>
            </a:p>
          </p:txBody>
        </p:sp>
        <p:sp>
          <p:nvSpPr>
            <p:cNvPr id="96" name="Text Box 234"/>
            <p:cNvSpPr txBox="1">
              <a:spLocks noChangeArrowheads="1"/>
            </p:cNvSpPr>
            <p:nvPr/>
          </p:nvSpPr>
          <p:spPr bwMode="auto">
            <a:xfrm>
              <a:off x="2937" y="1483"/>
              <a:ext cx="30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a:solidFill>
                    <a:schemeClr val="tx1"/>
                  </a:solidFill>
                </a:rPr>
                <a:t>63</a:t>
              </a:r>
              <a:endParaRPr lang="en-US" altLang="zh-CN" sz="2000">
                <a:solidFill>
                  <a:schemeClr val="tx1"/>
                </a:solidFill>
              </a:endParaRPr>
            </a:p>
          </p:txBody>
        </p:sp>
        <p:sp>
          <p:nvSpPr>
            <p:cNvPr id="97" name="Line 235"/>
            <p:cNvSpPr>
              <a:spLocks noChangeShapeType="1"/>
            </p:cNvSpPr>
            <p:nvPr/>
          </p:nvSpPr>
          <p:spPr bwMode="auto">
            <a:xfrm>
              <a:off x="2974" y="1747"/>
              <a:ext cx="227"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nchor="ctr"/>
            <a:lstStyle/>
            <a:p>
              <a:endParaRPr lang="zh-CN" altLang="en-US"/>
            </a:p>
          </p:txBody>
        </p:sp>
      </p:grpSp>
      <p:pic>
        <p:nvPicPr>
          <p:cNvPr id="98" name="Picture 34"/>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l="5292"/>
          <a:stretch>
            <a:fillRect/>
          </a:stretch>
        </p:blipFill>
        <p:spPr bwMode="auto">
          <a:xfrm>
            <a:off x="2239318" y="1453649"/>
            <a:ext cx="3744912" cy="380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9" name="Group 241"/>
          <p:cNvGrpSpPr/>
          <p:nvPr/>
        </p:nvGrpSpPr>
        <p:grpSpPr bwMode="auto">
          <a:xfrm>
            <a:off x="3320417" y="1812420"/>
            <a:ext cx="952489" cy="873404"/>
            <a:chOff x="3810" y="2616"/>
            <a:chExt cx="596" cy="528"/>
          </a:xfrm>
        </p:grpSpPr>
        <p:sp>
          <p:nvSpPr>
            <p:cNvPr id="100" name="Text Box 242"/>
            <p:cNvSpPr txBox="1">
              <a:spLocks noChangeArrowheads="1"/>
            </p:cNvSpPr>
            <p:nvPr/>
          </p:nvSpPr>
          <p:spPr bwMode="auto">
            <a:xfrm>
              <a:off x="3810" y="2865"/>
              <a:ext cx="454"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dirty="0">
                  <a:solidFill>
                    <a:schemeClr val="tx1"/>
                  </a:solidFill>
                  <a:latin typeface="楷体" panose="02010609060101010101" charset="-122"/>
                  <a:ea typeface="楷体" panose="02010609060101010101" charset="-122"/>
                </a:rPr>
                <a:t>128</a:t>
              </a:r>
              <a:endParaRPr lang="en-US" altLang="zh-CN" sz="2000" dirty="0">
                <a:solidFill>
                  <a:schemeClr val="tx1"/>
                </a:solidFill>
                <a:latin typeface="楷体" panose="02010609060101010101" charset="-122"/>
                <a:ea typeface="楷体" panose="02010609060101010101" charset="-122"/>
              </a:endParaRPr>
            </a:p>
          </p:txBody>
        </p:sp>
        <p:sp>
          <p:nvSpPr>
            <p:cNvPr id="101" name="Text Box 243"/>
            <p:cNvSpPr txBox="1">
              <a:spLocks noChangeArrowheads="1"/>
            </p:cNvSpPr>
            <p:nvPr/>
          </p:nvSpPr>
          <p:spPr bwMode="auto">
            <a:xfrm>
              <a:off x="3821" y="2616"/>
              <a:ext cx="585"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50000"/>
                </a:spcBef>
                <a:buFontTx/>
                <a:buNone/>
              </a:pPr>
              <a:r>
                <a:rPr lang="en-US" altLang="zh-CN" sz="2000" dirty="0">
                  <a:solidFill>
                    <a:schemeClr val="tx1"/>
                  </a:solidFill>
                  <a:latin typeface="楷体" panose="02010609060101010101" charset="-122"/>
                  <a:ea typeface="楷体" panose="02010609060101010101" charset="-122"/>
                </a:rPr>
                <a:t>127</a:t>
              </a:r>
              <a:endParaRPr lang="en-US" altLang="zh-CN" sz="2000" dirty="0">
                <a:solidFill>
                  <a:schemeClr val="tx1"/>
                </a:solidFill>
                <a:latin typeface="楷体" panose="02010609060101010101" charset="-122"/>
                <a:ea typeface="楷体" panose="02010609060101010101" charset="-122"/>
              </a:endParaRPr>
            </a:p>
          </p:txBody>
        </p:sp>
        <p:sp>
          <p:nvSpPr>
            <p:cNvPr id="102" name="Line 244"/>
            <p:cNvSpPr>
              <a:spLocks noChangeShapeType="1"/>
            </p:cNvSpPr>
            <p:nvPr/>
          </p:nvSpPr>
          <p:spPr bwMode="auto">
            <a:xfrm>
              <a:off x="3833" y="2886"/>
              <a:ext cx="317" cy="0"/>
            </a:xfrm>
            <a:prstGeom prst="line">
              <a:avLst/>
            </a:prstGeom>
            <a:noFill/>
            <a:ln w="25400">
              <a:solidFill>
                <a:schemeClr val="tx1"/>
              </a:solidFill>
              <a:round/>
            </a:ln>
            <a:extLst>
              <a:ext uri="{909E8E84-426E-40DD-AFC4-6F175D3DCCD1}">
                <a14:hiddenFill xmlns:a14="http://schemas.microsoft.com/office/drawing/2010/main">
                  <a:noFill/>
                </a14:hiddenFill>
              </a:ext>
            </a:extLst>
          </p:spPr>
          <p:txBody>
            <a:bodyPr anchor="ctr"/>
            <a:lstStyle/>
            <a:p>
              <a:endParaRPr lang="zh-CN" altLang="en-US"/>
            </a:p>
          </p:txBody>
        </p:sp>
      </p:grpSp>
      <p:sp>
        <p:nvSpPr>
          <p:cNvPr id="135" name="AutoShape 27"/>
          <p:cNvSpPr>
            <a:spLocks noChangeArrowheads="1"/>
          </p:cNvSpPr>
          <p:nvPr/>
        </p:nvSpPr>
        <p:spPr bwMode="auto">
          <a:xfrm>
            <a:off x="6696710" y="3109595"/>
            <a:ext cx="4083050" cy="1393190"/>
          </a:xfrm>
          <a:prstGeom prst="wedgeRoundRectCallout">
            <a:avLst>
              <a:gd name="adj1" fmla="val 33872"/>
              <a:gd name="adj2" fmla="val -81586"/>
              <a:gd name="adj3" fmla="val 16667"/>
            </a:avLst>
          </a:prstGeom>
          <a:solidFill>
            <a:srgbClr val="4CD456"/>
          </a:solidFill>
          <a:ln w="34925">
            <a:solidFill>
              <a:srgbClr val="FF0000"/>
            </a:solidFill>
            <a:miter lim="800000"/>
          </a:ln>
          <a:effectLst>
            <a:outerShdw blurRad="139700" dist="139700" dir="18900000" algn="bl" rotWithShape="0">
              <a:prstClr val="black">
                <a:alpha val="40000"/>
              </a:prstClr>
            </a:outerShdw>
          </a:effec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latinLnBrk="1" hangingPunct="1">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从图上可以看出，这些分数不断加下去，总和就是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 name="图片 12" descr="51miz-E1172850-B3F08144"/>
          <p:cNvPicPr>
            <a:picLocks noChangeAspect="1"/>
          </p:cNvPicPr>
          <p:nvPr/>
        </p:nvPicPr>
        <p:blipFill>
          <a:blip r:embed="rId9"/>
          <a:stretch>
            <a:fillRect/>
          </a:stretch>
        </p:blipFill>
        <p:spPr>
          <a:xfrm>
            <a:off x="9823450" y="918845"/>
            <a:ext cx="1828800" cy="1828800"/>
          </a:xfrm>
          <a:prstGeom prst="rect">
            <a:avLst/>
          </a:prstGeom>
        </p:spPr>
      </p:pic>
      <p:sp>
        <p:nvSpPr>
          <p:cNvPr id="14" name="文本框 13"/>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heel(1)">
                                      <p:cBhvr>
                                        <p:cTn id="7" dur="2000"/>
                                        <p:tgtEl>
                                          <p:spTgt spid="73"/>
                                        </p:tgtEl>
                                      </p:cBhvr>
                                    </p:animEffect>
                                  </p:childTnLst>
                                </p:cTn>
                              </p:par>
                            </p:childTnLst>
                          </p:cTn>
                        </p:par>
                        <p:par>
                          <p:cTn id="8" fill="hold">
                            <p:stCondLst>
                              <p:cond delay="2000"/>
                            </p:stCondLst>
                            <p:childTnLst>
                              <p:par>
                                <p:cTn id="9" presetID="3" presetClass="entr" presetSubtype="10" fill="hold" nodeType="afterEffect">
                                  <p:stCondLst>
                                    <p:cond delay="0"/>
                                  </p:stCondLst>
                                  <p:childTnLst>
                                    <p:set>
                                      <p:cBhvr>
                                        <p:cTn id="10" dur="1" fill="hold">
                                          <p:stCondLst>
                                            <p:cond delay="0"/>
                                          </p:stCondLst>
                                        </p:cTn>
                                        <p:tgtEl>
                                          <p:spTgt spid="80"/>
                                        </p:tgtEl>
                                        <p:attrNameLst>
                                          <p:attrName>style.visibility</p:attrName>
                                        </p:attrNameLst>
                                      </p:cBhvr>
                                      <p:to>
                                        <p:strVal val="visible"/>
                                      </p:to>
                                    </p:set>
                                    <p:animEffect transition="in" filter="blinds(horizontal)">
                                      <p:cBhvr>
                                        <p:cTn id="11" dur="500"/>
                                        <p:tgtEl>
                                          <p:spTgt spid="80"/>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nodeType="clickEffect">
                                  <p:stCondLst>
                                    <p:cond delay="0"/>
                                  </p:stCondLst>
                                  <p:childTnLst>
                                    <p:set>
                                      <p:cBhvr>
                                        <p:cTn id="15" dur="1" fill="hold">
                                          <p:stCondLst>
                                            <p:cond delay="0"/>
                                          </p:stCondLst>
                                        </p:cTn>
                                        <p:tgtEl>
                                          <p:spTgt spid="74"/>
                                        </p:tgtEl>
                                        <p:attrNameLst>
                                          <p:attrName>style.visibility</p:attrName>
                                        </p:attrNameLst>
                                      </p:cBhvr>
                                      <p:to>
                                        <p:strVal val="visible"/>
                                      </p:to>
                                    </p:set>
                                    <p:animEffect transition="in" filter="wheel(1)">
                                      <p:cBhvr>
                                        <p:cTn id="16" dur="2000"/>
                                        <p:tgtEl>
                                          <p:spTgt spid="74"/>
                                        </p:tgtEl>
                                      </p:cBhvr>
                                    </p:animEffect>
                                  </p:childTnLst>
                                </p:cTn>
                              </p:par>
                              <p:par>
                                <p:cTn id="17" presetID="1" presetClass="exit" presetSubtype="0" fill="hold" nodeType="withEffect">
                                  <p:stCondLst>
                                    <p:cond delay="0"/>
                                  </p:stCondLst>
                                  <p:childTnLst>
                                    <p:set>
                                      <p:cBhvr>
                                        <p:cTn id="18" dur="1" fill="hold">
                                          <p:stCondLst>
                                            <p:cond delay="0"/>
                                          </p:stCondLst>
                                        </p:cTn>
                                        <p:tgtEl>
                                          <p:spTgt spid="80"/>
                                        </p:tgtEl>
                                        <p:attrNameLst>
                                          <p:attrName>style.visibility</p:attrName>
                                        </p:attrNameLst>
                                      </p:cBhvr>
                                      <p:to>
                                        <p:strVal val="hidden"/>
                                      </p:to>
                                    </p:set>
                                  </p:childTnLst>
                                </p:cTn>
                              </p:par>
                            </p:childTnLst>
                          </p:cTn>
                        </p:par>
                        <p:par>
                          <p:cTn id="19" fill="hold">
                            <p:stCondLst>
                              <p:cond delay="2000"/>
                            </p:stCondLst>
                            <p:childTnLst>
                              <p:par>
                                <p:cTn id="20" presetID="3" presetClass="entr" presetSubtype="10"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blinds(horizontal)">
                                      <p:cBhvr>
                                        <p:cTn id="22" dur="500"/>
                                        <p:tgtEl>
                                          <p:spTgt spid="75"/>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heel(1)">
                                      <p:cBhvr>
                                        <p:cTn id="27" dur="2000"/>
                                        <p:tgtEl>
                                          <p:spTgt spid="79"/>
                                        </p:tgtEl>
                                      </p:cBhvr>
                                    </p:animEffect>
                                  </p:childTnLst>
                                </p:cTn>
                              </p:par>
                            </p:childTnLst>
                          </p:cTn>
                        </p:par>
                        <p:par>
                          <p:cTn id="28" fill="hold">
                            <p:stCondLst>
                              <p:cond delay="2000"/>
                            </p:stCondLst>
                            <p:childTnLst>
                              <p:par>
                                <p:cTn id="29" presetID="3" presetClass="entr" presetSubtype="10" fill="hold"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blinds(horizontal)">
                                      <p:cBhvr>
                                        <p:cTn id="31" dur="500"/>
                                        <p:tgtEl>
                                          <p:spTgt spid="84"/>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nodeType="clickEffect">
                                  <p:stCondLst>
                                    <p:cond delay="0"/>
                                  </p:stCondLst>
                                  <p:childTnLst>
                                    <p:set>
                                      <p:cBhvr>
                                        <p:cTn id="35" dur="1" fill="hold">
                                          <p:stCondLst>
                                            <p:cond delay="0"/>
                                          </p:stCondLst>
                                        </p:cTn>
                                        <p:tgtEl>
                                          <p:spTgt spid="88"/>
                                        </p:tgtEl>
                                        <p:attrNameLst>
                                          <p:attrName>style.visibility</p:attrName>
                                        </p:attrNameLst>
                                      </p:cBhvr>
                                      <p:to>
                                        <p:strVal val="visible"/>
                                      </p:to>
                                    </p:set>
                                    <p:animEffect transition="in" filter="wheel(1)">
                                      <p:cBhvr>
                                        <p:cTn id="36" dur="2000"/>
                                        <p:tgtEl>
                                          <p:spTgt spid="88"/>
                                        </p:tgtEl>
                                      </p:cBhvr>
                                    </p:animEffect>
                                  </p:childTnLst>
                                </p:cTn>
                              </p:par>
                              <p:par>
                                <p:cTn id="37" presetID="1" presetClass="exit" presetSubtype="0" fill="hold" nodeType="withEffect">
                                  <p:stCondLst>
                                    <p:cond delay="0"/>
                                  </p:stCondLst>
                                  <p:childTnLst>
                                    <p:set>
                                      <p:cBhvr>
                                        <p:cTn id="38" dur="1" fill="hold">
                                          <p:stCondLst>
                                            <p:cond delay="0"/>
                                          </p:stCondLst>
                                        </p:cTn>
                                        <p:tgtEl>
                                          <p:spTgt spid="67"/>
                                        </p:tgtEl>
                                        <p:attrNameLst>
                                          <p:attrName>style.visibility</p:attrName>
                                        </p:attrNameLst>
                                      </p:cBhvr>
                                      <p:to>
                                        <p:strVal val="hidden"/>
                                      </p:to>
                                    </p:set>
                                  </p:childTnLst>
                                </p:cTn>
                              </p:par>
                            </p:childTnLst>
                          </p:cTn>
                        </p:par>
                        <p:par>
                          <p:cTn id="39" fill="hold">
                            <p:stCondLst>
                              <p:cond delay="2000"/>
                            </p:stCondLst>
                            <p:childTnLst>
                              <p:par>
                                <p:cTn id="40" presetID="3" presetClass="entr" presetSubtype="10" fill="hold" nodeType="afterEffect">
                                  <p:stCondLst>
                                    <p:cond delay="0"/>
                                  </p:stCondLst>
                                  <p:childTnLst>
                                    <p:set>
                                      <p:cBhvr>
                                        <p:cTn id="41" dur="1" fill="hold">
                                          <p:stCondLst>
                                            <p:cond delay="0"/>
                                          </p:stCondLst>
                                        </p:cTn>
                                        <p:tgtEl>
                                          <p:spTgt spid="89"/>
                                        </p:tgtEl>
                                        <p:attrNameLst>
                                          <p:attrName>style.visibility</p:attrName>
                                        </p:attrNameLst>
                                      </p:cBhvr>
                                      <p:to>
                                        <p:strVal val="visible"/>
                                      </p:to>
                                    </p:set>
                                    <p:animEffect transition="in" filter="blinds(horizontal)">
                                      <p:cBhvr>
                                        <p:cTn id="42" dur="500"/>
                                        <p:tgtEl>
                                          <p:spTgt spid="89"/>
                                        </p:tgtEl>
                                      </p:cBhvr>
                                    </p:animEffect>
                                  </p:childTnLst>
                                </p:cTn>
                              </p:par>
                            </p:childTnLst>
                          </p:cTn>
                        </p:par>
                        <p:par>
                          <p:cTn id="43" fill="hold">
                            <p:stCondLst>
                              <p:cond delay="2500"/>
                            </p:stCondLst>
                            <p:childTnLst>
                              <p:par>
                                <p:cTn id="44" presetID="21" presetClass="entr" presetSubtype="1" fill="hold" nodeType="afterEffect">
                                  <p:stCondLst>
                                    <p:cond delay="0"/>
                                  </p:stCondLst>
                                  <p:childTnLst>
                                    <p:set>
                                      <p:cBhvr>
                                        <p:cTn id="45" dur="1" fill="hold">
                                          <p:stCondLst>
                                            <p:cond delay="0"/>
                                          </p:stCondLst>
                                        </p:cTn>
                                        <p:tgtEl>
                                          <p:spTgt spid="93"/>
                                        </p:tgtEl>
                                        <p:attrNameLst>
                                          <p:attrName>style.visibility</p:attrName>
                                        </p:attrNameLst>
                                      </p:cBhvr>
                                      <p:to>
                                        <p:strVal val="visible"/>
                                      </p:to>
                                    </p:set>
                                    <p:animEffect transition="in" filter="wheel(1)">
                                      <p:cBhvr>
                                        <p:cTn id="46" dur="2000"/>
                                        <p:tgtEl>
                                          <p:spTgt spid="93"/>
                                        </p:tgtEl>
                                      </p:cBhvr>
                                    </p:animEffect>
                                  </p:childTnLst>
                                </p:cTn>
                              </p:par>
                            </p:childTnLst>
                          </p:cTn>
                        </p:par>
                        <p:par>
                          <p:cTn id="47" fill="hold">
                            <p:stCondLst>
                              <p:cond delay="4500"/>
                            </p:stCondLst>
                            <p:childTnLst>
                              <p:par>
                                <p:cTn id="48" presetID="3" presetClass="entr" presetSubtype="10" fill="hold" nodeType="afterEffect">
                                  <p:stCondLst>
                                    <p:cond delay="0"/>
                                  </p:stCondLst>
                                  <p:childTnLst>
                                    <p:set>
                                      <p:cBhvr>
                                        <p:cTn id="49" dur="1" fill="hold">
                                          <p:stCondLst>
                                            <p:cond delay="0"/>
                                          </p:stCondLst>
                                        </p:cTn>
                                        <p:tgtEl>
                                          <p:spTgt spid="94"/>
                                        </p:tgtEl>
                                        <p:attrNameLst>
                                          <p:attrName>style.visibility</p:attrName>
                                        </p:attrNameLst>
                                      </p:cBhvr>
                                      <p:to>
                                        <p:strVal val="visible"/>
                                      </p:to>
                                    </p:set>
                                    <p:animEffect transition="in" filter="blinds(horizontal)">
                                      <p:cBhvr>
                                        <p:cTn id="50" dur="500"/>
                                        <p:tgtEl>
                                          <p:spTgt spid="94"/>
                                        </p:tgtEl>
                                      </p:cBhvr>
                                    </p:animEffect>
                                  </p:childTnLst>
                                </p:cTn>
                              </p:par>
                            </p:childTnLst>
                          </p:cTn>
                        </p:par>
                      </p:childTnLst>
                    </p:cTn>
                  </p:par>
                  <p:par>
                    <p:cTn id="51" fill="hold">
                      <p:stCondLst>
                        <p:cond delay="indefinite"/>
                      </p:stCondLst>
                      <p:childTnLst>
                        <p:par>
                          <p:cTn id="52" fill="hold">
                            <p:stCondLst>
                              <p:cond delay="0"/>
                            </p:stCondLst>
                            <p:childTnLst>
                              <p:par>
                                <p:cTn id="53" presetID="21" presetClass="entr" presetSubtype="1" fill="hold" nodeType="click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wheel(1)">
                                      <p:cBhvr>
                                        <p:cTn id="55" dur="2000"/>
                                        <p:tgtEl>
                                          <p:spTgt spid="98"/>
                                        </p:tgtEl>
                                      </p:cBhvr>
                                    </p:animEffect>
                                  </p:childTnLst>
                                </p:cTn>
                              </p:par>
                            </p:childTnLst>
                          </p:cTn>
                        </p:par>
                        <p:par>
                          <p:cTn id="56" fill="hold">
                            <p:stCondLst>
                              <p:cond delay="2000"/>
                            </p:stCondLst>
                            <p:childTnLst>
                              <p:par>
                                <p:cTn id="57" presetID="3" presetClass="entr" presetSubtype="10" fill="hold" nodeType="afterEffect">
                                  <p:stCondLst>
                                    <p:cond delay="0"/>
                                  </p:stCondLst>
                                  <p:childTnLst>
                                    <p:set>
                                      <p:cBhvr>
                                        <p:cTn id="58" dur="1" fill="hold">
                                          <p:stCondLst>
                                            <p:cond delay="0"/>
                                          </p:stCondLst>
                                        </p:cTn>
                                        <p:tgtEl>
                                          <p:spTgt spid="99"/>
                                        </p:tgtEl>
                                        <p:attrNameLst>
                                          <p:attrName>style.visibility</p:attrName>
                                        </p:attrNameLst>
                                      </p:cBhvr>
                                      <p:to>
                                        <p:strVal val="visible"/>
                                      </p:to>
                                    </p:set>
                                    <p:animEffect transition="in" filter="blinds(horizontal)">
                                      <p:cBhvr>
                                        <p:cTn id="59" dur="500"/>
                                        <p:tgtEl>
                                          <p:spTgt spid="99"/>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grpId="0" nodeType="clickEffect">
                                  <p:stCondLst>
                                    <p:cond delay="0"/>
                                  </p:stCondLst>
                                  <p:childTnLst>
                                    <p:set>
                                      <p:cBhvr>
                                        <p:cTn id="63" dur="1" fill="hold">
                                          <p:stCondLst>
                                            <p:cond delay="0"/>
                                          </p:stCondLst>
                                        </p:cTn>
                                        <p:tgtEl>
                                          <p:spTgt spid="135"/>
                                        </p:tgtEl>
                                        <p:attrNameLst>
                                          <p:attrName>style.visibility</p:attrName>
                                        </p:attrNameLst>
                                      </p:cBhvr>
                                      <p:to>
                                        <p:strVal val="visible"/>
                                      </p:to>
                                    </p:set>
                                    <p:anim calcmode="lin" valueType="num">
                                      <p:cBhvr>
                                        <p:cTn id="64" dur="500" fill="hold"/>
                                        <p:tgtEl>
                                          <p:spTgt spid="135"/>
                                        </p:tgtEl>
                                        <p:attrNameLst>
                                          <p:attrName>ppt_w</p:attrName>
                                        </p:attrNameLst>
                                      </p:cBhvr>
                                      <p:tavLst>
                                        <p:tav tm="0">
                                          <p:val>
                                            <p:fltVal val="0"/>
                                          </p:val>
                                        </p:tav>
                                        <p:tav tm="100000">
                                          <p:val>
                                            <p:strVal val="#ppt_w"/>
                                          </p:val>
                                        </p:tav>
                                      </p:tavLst>
                                    </p:anim>
                                    <p:anim calcmode="lin" valueType="num">
                                      <p:cBhvr>
                                        <p:cTn id="65" dur="500" fill="hold"/>
                                        <p:tgtEl>
                                          <p:spTgt spid="135"/>
                                        </p:tgtEl>
                                        <p:attrNameLst>
                                          <p:attrName>ppt_h</p:attrName>
                                        </p:attrNameLst>
                                      </p:cBhvr>
                                      <p:tavLst>
                                        <p:tav tm="0">
                                          <p:val>
                                            <p:fltVal val="0"/>
                                          </p:val>
                                        </p:tav>
                                        <p:tav tm="100000">
                                          <p:val>
                                            <p:strVal val="#ppt_h"/>
                                          </p:val>
                                        </p:tav>
                                      </p:tavLst>
                                    </p:anim>
                                    <p:animEffect transition="in" filter="fade">
                                      <p:cBhvr>
                                        <p:cTn id="66"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TextBox 3"/>
          <p:cNvSpPr txBox="1">
            <a:spLocks noChangeArrowheads="1"/>
          </p:cNvSpPr>
          <p:nvPr/>
        </p:nvSpPr>
        <p:spPr bwMode="auto">
          <a:xfrm>
            <a:off x="1578016" y="1105296"/>
            <a:ext cx="8575197"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zh-CN" altLang="en-US" sz="2400" b="0" dirty="0">
                <a:latin typeface="微软雅黑" panose="020B0503020204020204" pitchFamily="34" charset="-122"/>
                <a:ea typeface="微软雅黑" panose="020B0503020204020204" pitchFamily="34" charset="-122"/>
              </a:rPr>
              <a:t>下面每个图中各有多少个红色小正方形和多少个蓝色小正方形？</a:t>
            </a:r>
            <a:endParaRPr lang="zh-CN" altLang="en-US" sz="2400" b="0" dirty="0">
              <a:latin typeface="微软雅黑" panose="020B0503020204020204" pitchFamily="34" charset="-122"/>
              <a:ea typeface="微软雅黑" panose="020B0503020204020204" pitchFamily="34" charset="-122"/>
            </a:endParaRPr>
          </a:p>
        </p:txBody>
      </p:sp>
      <p:sp>
        <p:nvSpPr>
          <p:cNvPr id="4" name="矩形 3"/>
          <p:cNvSpPr/>
          <p:nvPr/>
        </p:nvSpPr>
        <p:spPr>
          <a:xfrm>
            <a:off x="2434968" y="2273521"/>
            <a:ext cx="360000" cy="3600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8" name="矩形 7"/>
          <p:cNvSpPr/>
          <p:nvPr/>
        </p:nvSpPr>
        <p:spPr>
          <a:xfrm>
            <a:off x="3894694" y="2257753"/>
            <a:ext cx="360000" cy="3600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9" name="矩形 8"/>
          <p:cNvSpPr/>
          <p:nvPr/>
        </p:nvSpPr>
        <p:spPr>
          <a:xfrm>
            <a:off x="4254694" y="2273521"/>
            <a:ext cx="360000" cy="3600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0" name="矩形 9"/>
          <p:cNvSpPr/>
          <p:nvPr/>
        </p:nvSpPr>
        <p:spPr>
          <a:xfrm>
            <a:off x="5711172" y="2303197"/>
            <a:ext cx="360000" cy="3600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1" name="矩形 10"/>
          <p:cNvSpPr/>
          <p:nvPr/>
        </p:nvSpPr>
        <p:spPr>
          <a:xfrm>
            <a:off x="6071172" y="2303197"/>
            <a:ext cx="360000" cy="3600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2" name="矩形 11"/>
          <p:cNvSpPr/>
          <p:nvPr/>
        </p:nvSpPr>
        <p:spPr>
          <a:xfrm>
            <a:off x="6431172" y="2301965"/>
            <a:ext cx="360000" cy="3600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3" name="矩形 12"/>
          <p:cNvSpPr/>
          <p:nvPr/>
        </p:nvSpPr>
        <p:spPr>
          <a:xfrm>
            <a:off x="7890898" y="2303197"/>
            <a:ext cx="360000" cy="3600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4" name="矩形 13"/>
          <p:cNvSpPr/>
          <p:nvPr/>
        </p:nvSpPr>
        <p:spPr>
          <a:xfrm>
            <a:off x="8250898" y="2303197"/>
            <a:ext cx="360000" cy="3600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5" name="矩形 14"/>
          <p:cNvSpPr/>
          <p:nvPr/>
        </p:nvSpPr>
        <p:spPr>
          <a:xfrm>
            <a:off x="8610898" y="2301965"/>
            <a:ext cx="360000" cy="3600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9" name="矩形 18"/>
          <p:cNvSpPr/>
          <p:nvPr/>
        </p:nvSpPr>
        <p:spPr>
          <a:xfrm>
            <a:off x="8970898" y="2301965"/>
            <a:ext cx="360000" cy="360000"/>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0" name="矩形 29"/>
          <p:cNvSpPr/>
          <p:nvPr/>
        </p:nvSpPr>
        <p:spPr>
          <a:xfrm>
            <a:off x="2074968" y="191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1" name="矩形 30"/>
          <p:cNvSpPr/>
          <p:nvPr/>
        </p:nvSpPr>
        <p:spPr>
          <a:xfrm>
            <a:off x="2434968" y="191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2" name="矩形 31"/>
          <p:cNvSpPr/>
          <p:nvPr/>
        </p:nvSpPr>
        <p:spPr>
          <a:xfrm>
            <a:off x="2794968" y="191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3" name="矩形 32"/>
          <p:cNvSpPr/>
          <p:nvPr/>
        </p:nvSpPr>
        <p:spPr>
          <a:xfrm>
            <a:off x="2074968" y="227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5" name="矩形 34"/>
          <p:cNvSpPr/>
          <p:nvPr/>
        </p:nvSpPr>
        <p:spPr>
          <a:xfrm>
            <a:off x="2794968" y="227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6" name="矩形 35"/>
          <p:cNvSpPr/>
          <p:nvPr/>
        </p:nvSpPr>
        <p:spPr>
          <a:xfrm>
            <a:off x="2074968" y="263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7" name="矩形 36"/>
          <p:cNvSpPr/>
          <p:nvPr/>
        </p:nvSpPr>
        <p:spPr>
          <a:xfrm>
            <a:off x="2434968" y="263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38" name="矩形 37"/>
          <p:cNvSpPr/>
          <p:nvPr/>
        </p:nvSpPr>
        <p:spPr>
          <a:xfrm>
            <a:off x="2794968" y="263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47" name="矩形 46"/>
          <p:cNvSpPr/>
          <p:nvPr/>
        </p:nvSpPr>
        <p:spPr>
          <a:xfrm>
            <a:off x="3534694" y="191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48" name="矩形 47"/>
          <p:cNvSpPr/>
          <p:nvPr/>
        </p:nvSpPr>
        <p:spPr>
          <a:xfrm>
            <a:off x="3894694" y="191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49" name="矩形 48"/>
          <p:cNvSpPr/>
          <p:nvPr/>
        </p:nvSpPr>
        <p:spPr>
          <a:xfrm>
            <a:off x="4254694" y="191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50" name="矩形 49"/>
          <p:cNvSpPr/>
          <p:nvPr/>
        </p:nvSpPr>
        <p:spPr>
          <a:xfrm>
            <a:off x="4614694" y="191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5" name="矩形 4"/>
          <p:cNvSpPr/>
          <p:nvPr/>
        </p:nvSpPr>
        <p:spPr>
          <a:xfrm>
            <a:off x="3534694" y="227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6" name="矩形 5"/>
          <p:cNvSpPr/>
          <p:nvPr/>
        </p:nvSpPr>
        <p:spPr>
          <a:xfrm>
            <a:off x="4614694" y="227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55" name="矩形 54"/>
          <p:cNvSpPr/>
          <p:nvPr/>
        </p:nvSpPr>
        <p:spPr>
          <a:xfrm>
            <a:off x="3534694" y="263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 name="矩形 6"/>
          <p:cNvSpPr/>
          <p:nvPr/>
        </p:nvSpPr>
        <p:spPr>
          <a:xfrm>
            <a:off x="3894694" y="263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57" name="矩形 56"/>
          <p:cNvSpPr/>
          <p:nvPr/>
        </p:nvSpPr>
        <p:spPr>
          <a:xfrm>
            <a:off x="4254694" y="263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58" name="矩形 57"/>
          <p:cNvSpPr/>
          <p:nvPr/>
        </p:nvSpPr>
        <p:spPr>
          <a:xfrm>
            <a:off x="4614694" y="2633521"/>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6" name="矩形 15"/>
          <p:cNvSpPr/>
          <p:nvPr/>
        </p:nvSpPr>
        <p:spPr>
          <a:xfrm>
            <a:off x="5351172" y="194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7" name="矩形 16"/>
          <p:cNvSpPr/>
          <p:nvPr/>
        </p:nvSpPr>
        <p:spPr>
          <a:xfrm>
            <a:off x="5711172" y="194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61" name="矩形 60"/>
          <p:cNvSpPr/>
          <p:nvPr/>
        </p:nvSpPr>
        <p:spPr>
          <a:xfrm>
            <a:off x="6071172" y="194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8" name="矩形 17"/>
          <p:cNvSpPr/>
          <p:nvPr/>
        </p:nvSpPr>
        <p:spPr>
          <a:xfrm>
            <a:off x="6431172" y="194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20" name="矩形 19"/>
          <p:cNvSpPr/>
          <p:nvPr/>
        </p:nvSpPr>
        <p:spPr>
          <a:xfrm>
            <a:off x="6791172" y="194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64" name="矩形 63"/>
          <p:cNvSpPr/>
          <p:nvPr/>
        </p:nvSpPr>
        <p:spPr>
          <a:xfrm>
            <a:off x="5351172" y="230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68" name="矩形 67"/>
          <p:cNvSpPr/>
          <p:nvPr/>
        </p:nvSpPr>
        <p:spPr>
          <a:xfrm>
            <a:off x="6791172" y="230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69" name="矩形 68"/>
          <p:cNvSpPr/>
          <p:nvPr/>
        </p:nvSpPr>
        <p:spPr>
          <a:xfrm>
            <a:off x="5351172" y="266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0" name="矩形 69"/>
          <p:cNvSpPr/>
          <p:nvPr/>
        </p:nvSpPr>
        <p:spPr>
          <a:xfrm>
            <a:off x="5711172" y="266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1" name="矩形 70"/>
          <p:cNvSpPr/>
          <p:nvPr/>
        </p:nvSpPr>
        <p:spPr>
          <a:xfrm>
            <a:off x="6071172" y="266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2" name="矩形 71"/>
          <p:cNvSpPr/>
          <p:nvPr/>
        </p:nvSpPr>
        <p:spPr>
          <a:xfrm>
            <a:off x="6431172" y="266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3" name="矩形 72"/>
          <p:cNvSpPr/>
          <p:nvPr/>
        </p:nvSpPr>
        <p:spPr>
          <a:xfrm>
            <a:off x="6791172" y="266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4" name="矩形 73"/>
          <p:cNvSpPr/>
          <p:nvPr/>
        </p:nvSpPr>
        <p:spPr>
          <a:xfrm>
            <a:off x="7530898" y="194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5" name="矩形 74"/>
          <p:cNvSpPr/>
          <p:nvPr/>
        </p:nvSpPr>
        <p:spPr>
          <a:xfrm>
            <a:off x="7890898" y="194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6" name="矩形 75"/>
          <p:cNvSpPr/>
          <p:nvPr/>
        </p:nvSpPr>
        <p:spPr>
          <a:xfrm>
            <a:off x="8250898" y="194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7" name="矩形 76"/>
          <p:cNvSpPr/>
          <p:nvPr/>
        </p:nvSpPr>
        <p:spPr>
          <a:xfrm>
            <a:off x="8610898" y="194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8" name="矩形 77"/>
          <p:cNvSpPr/>
          <p:nvPr/>
        </p:nvSpPr>
        <p:spPr>
          <a:xfrm>
            <a:off x="8970898" y="194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9" name="矩形 78"/>
          <p:cNvSpPr/>
          <p:nvPr/>
        </p:nvSpPr>
        <p:spPr>
          <a:xfrm>
            <a:off x="9330898" y="194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80" name="矩形 79"/>
          <p:cNvSpPr/>
          <p:nvPr/>
        </p:nvSpPr>
        <p:spPr>
          <a:xfrm>
            <a:off x="7530898" y="230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85" name="矩形 84"/>
          <p:cNvSpPr/>
          <p:nvPr/>
        </p:nvSpPr>
        <p:spPr>
          <a:xfrm>
            <a:off x="9330898" y="230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86" name="矩形 85"/>
          <p:cNvSpPr/>
          <p:nvPr/>
        </p:nvSpPr>
        <p:spPr>
          <a:xfrm>
            <a:off x="7530898" y="266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87" name="矩形 86"/>
          <p:cNvSpPr/>
          <p:nvPr/>
        </p:nvSpPr>
        <p:spPr>
          <a:xfrm>
            <a:off x="7890898" y="266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88" name="矩形 87"/>
          <p:cNvSpPr/>
          <p:nvPr/>
        </p:nvSpPr>
        <p:spPr>
          <a:xfrm>
            <a:off x="8250898" y="266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89" name="矩形 88"/>
          <p:cNvSpPr/>
          <p:nvPr/>
        </p:nvSpPr>
        <p:spPr>
          <a:xfrm>
            <a:off x="8610898" y="266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90" name="矩形 89"/>
          <p:cNvSpPr/>
          <p:nvPr/>
        </p:nvSpPr>
        <p:spPr>
          <a:xfrm>
            <a:off x="8970898" y="266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91" name="矩形 90"/>
          <p:cNvSpPr/>
          <p:nvPr/>
        </p:nvSpPr>
        <p:spPr>
          <a:xfrm>
            <a:off x="9330898" y="2661965"/>
            <a:ext cx="360000" cy="360000"/>
          </a:xfrm>
          <a:prstGeom prst="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92" name="TextBox 3"/>
          <p:cNvSpPr txBox="1">
            <a:spLocks noChangeArrowheads="1"/>
          </p:cNvSpPr>
          <p:nvPr/>
        </p:nvSpPr>
        <p:spPr bwMode="auto">
          <a:xfrm>
            <a:off x="1528176" y="3854354"/>
            <a:ext cx="612025"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zh-CN" altLang="en-US" sz="2400" b="0" dirty="0">
                <a:solidFill>
                  <a:srgbClr val="FF0000"/>
                </a:solidFill>
                <a:latin typeface="微软雅黑" panose="020B0503020204020204" pitchFamily="34" charset="-122"/>
                <a:ea typeface="微软雅黑" panose="020B0503020204020204" pitchFamily="34" charset="-122"/>
              </a:rPr>
              <a:t>红：</a:t>
            </a:r>
            <a:endParaRPr lang="zh-CN" altLang="en-US" sz="2400" b="0" dirty="0">
              <a:solidFill>
                <a:srgbClr val="FF0000"/>
              </a:solidFill>
              <a:latin typeface="微软雅黑" panose="020B0503020204020204" pitchFamily="34" charset="-122"/>
              <a:ea typeface="微软雅黑" panose="020B0503020204020204" pitchFamily="34" charset="-122"/>
            </a:endParaRPr>
          </a:p>
        </p:txBody>
      </p:sp>
      <p:sp>
        <p:nvSpPr>
          <p:cNvPr id="93" name="TextBox 3"/>
          <p:cNvSpPr txBox="1">
            <a:spLocks noChangeArrowheads="1"/>
          </p:cNvSpPr>
          <p:nvPr/>
        </p:nvSpPr>
        <p:spPr bwMode="auto">
          <a:xfrm>
            <a:off x="1565873" y="4436409"/>
            <a:ext cx="612025"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zh-CN" altLang="en-US" sz="2400" b="0" dirty="0">
                <a:solidFill>
                  <a:srgbClr val="0070C0"/>
                </a:solidFill>
                <a:latin typeface="微软雅黑" panose="020B0503020204020204" pitchFamily="34" charset="-122"/>
                <a:ea typeface="微软雅黑" panose="020B0503020204020204" pitchFamily="34" charset="-122"/>
              </a:rPr>
              <a:t>蓝：</a:t>
            </a:r>
            <a:endParaRPr lang="zh-CN" altLang="en-US" sz="2400" b="0" dirty="0">
              <a:solidFill>
                <a:srgbClr val="0070C0"/>
              </a:solidFill>
              <a:latin typeface="微软雅黑" panose="020B0503020204020204" pitchFamily="34" charset="-122"/>
              <a:ea typeface="微软雅黑" panose="020B0503020204020204" pitchFamily="34" charset="-122"/>
            </a:endParaRPr>
          </a:p>
        </p:txBody>
      </p:sp>
      <p:sp>
        <p:nvSpPr>
          <p:cNvPr id="94" name="TextBox 3"/>
          <p:cNvSpPr txBox="1">
            <a:spLocks noChangeArrowheads="1"/>
          </p:cNvSpPr>
          <p:nvPr/>
        </p:nvSpPr>
        <p:spPr bwMode="auto">
          <a:xfrm>
            <a:off x="2437597" y="3854354"/>
            <a:ext cx="612025"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rgbClr val="FF0000"/>
                </a:solidFill>
                <a:latin typeface="微软雅黑" panose="020B0503020204020204" pitchFamily="34" charset="-122"/>
                <a:ea typeface="微软雅黑" panose="020B0503020204020204" pitchFamily="34" charset="-122"/>
              </a:rPr>
              <a:t>1</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95" name="TextBox 3"/>
          <p:cNvSpPr txBox="1">
            <a:spLocks noChangeArrowheads="1"/>
          </p:cNvSpPr>
          <p:nvPr/>
        </p:nvSpPr>
        <p:spPr bwMode="auto">
          <a:xfrm>
            <a:off x="2422825" y="4436409"/>
            <a:ext cx="612025"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rgbClr val="0070C0"/>
                </a:solidFill>
                <a:latin typeface="微软雅黑" panose="020B0503020204020204" pitchFamily="34" charset="-122"/>
                <a:ea typeface="微软雅黑" panose="020B0503020204020204" pitchFamily="34" charset="-122"/>
              </a:rPr>
              <a:t>8</a:t>
            </a:r>
            <a:endParaRPr lang="en-US" altLang="zh-CN" sz="2400" b="0" dirty="0">
              <a:solidFill>
                <a:srgbClr val="0070C0"/>
              </a:solidFill>
              <a:latin typeface="微软雅黑" panose="020B0503020204020204" pitchFamily="34" charset="-122"/>
              <a:ea typeface="微软雅黑" panose="020B0503020204020204" pitchFamily="34" charset="-122"/>
            </a:endParaRPr>
          </a:p>
        </p:txBody>
      </p:sp>
      <p:sp>
        <p:nvSpPr>
          <p:cNvPr id="96" name="TextBox 3"/>
          <p:cNvSpPr txBox="1">
            <a:spLocks noChangeArrowheads="1"/>
          </p:cNvSpPr>
          <p:nvPr/>
        </p:nvSpPr>
        <p:spPr bwMode="auto">
          <a:xfrm>
            <a:off x="4058781" y="3854354"/>
            <a:ext cx="979429"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rgbClr val="FF0000"/>
                </a:solidFill>
                <a:latin typeface="微软雅黑" panose="020B0503020204020204" pitchFamily="34" charset="-122"/>
                <a:ea typeface="微软雅黑" panose="020B0503020204020204" pitchFamily="34" charset="-122"/>
              </a:rPr>
              <a:t>2</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97" name="TextBox 3"/>
          <p:cNvSpPr txBox="1">
            <a:spLocks noChangeArrowheads="1"/>
          </p:cNvSpPr>
          <p:nvPr/>
        </p:nvSpPr>
        <p:spPr bwMode="auto">
          <a:xfrm>
            <a:off x="3976522" y="4436409"/>
            <a:ext cx="806029"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rgbClr val="0070C0"/>
                </a:solidFill>
                <a:latin typeface="微软雅黑" panose="020B0503020204020204" pitchFamily="34" charset="-122"/>
                <a:ea typeface="微软雅黑" panose="020B0503020204020204" pitchFamily="34" charset="-122"/>
              </a:rPr>
              <a:t>10</a:t>
            </a:r>
            <a:endParaRPr lang="en-US" altLang="zh-CN" sz="2400" b="0" dirty="0">
              <a:solidFill>
                <a:srgbClr val="0070C0"/>
              </a:solidFill>
              <a:latin typeface="微软雅黑" panose="020B0503020204020204" pitchFamily="34" charset="-122"/>
              <a:ea typeface="微软雅黑" panose="020B0503020204020204" pitchFamily="34" charset="-122"/>
            </a:endParaRPr>
          </a:p>
        </p:txBody>
      </p:sp>
      <p:sp>
        <p:nvSpPr>
          <p:cNvPr id="102" name="TextBox 3"/>
          <p:cNvSpPr txBox="1">
            <a:spLocks noChangeArrowheads="1"/>
          </p:cNvSpPr>
          <p:nvPr/>
        </p:nvSpPr>
        <p:spPr bwMode="auto">
          <a:xfrm>
            <a:off x="5979883" y="3854354"/>
            <a:ext cx="687374"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rgbClr val="FF0000"/>
                </a:solidFill>
                <a:latin typeface="微软雅黑" panose="020B0503020204020204" pitchFamily="34" charset="-122"/>
                <a:ea typeface="微软雅黑" panose="020B0503020204020204" pitchFamily="34" charset="-122"/>
              </a:rPr>
              <a:t>3</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103" name="TextBox 3"/>
          <p:cNvSpPr txBox="1">
            <a:spLocks noChangeArrowheads="1"/>
          </p:cNvSpPr>
          <p:nvPr/>
        </p:nvSpPr>
        <p:spPr bwMode="auto">
          <a:xfrm>
            <a:off x="5911137" y="4436409"/>
            <a:ext cx="756804"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rgbClr val="0070C0"/>
                </a:solidFill>
                <a:latin typeface="微软雅黑" panose="020B0503020204020204" pitchFamily="34" charset="-122"/>
                <a:ea typeface="微软雅黑" panose="020B0503020204020204" pitchFamily="34" charset="-122"/>
              </a:rPr>
              <a:t>12</a:t>
            </a:r>
            <a:endParaRPr lang="en-US" altLang="zh-CN" sz="2400" b="0" dirty="0">
              <a:solidFill>
                <a:srgbClr val="0070C0"/>
              </a:solidFill>
              <a:latin typeface="微软雅黑" panose="020B0503020204020204" pitchFamily="34" charset="-122"/>
              <a:ea typeface="微软雅黑" panose="020B0503020204020204" pitchFamily="34" charset="-122"/>
            </a:endParaRPr>
          </a:p>
        </p:txBody>
      </p:sp>
      <p:sp>
        <p:nvSpPr>
          <p:cNvPr id="104" name="TextBox 3"/>
          <p:cNvSpPr txBox="1">
            <a:spLocks noChangeArrowheads="1"/>
          </p:cNvSpPr>
          <p:nvPr/>
        </p:nvSpPr>
        <p:spPr bwMode="auto">
          <a:xfrm>
            <a:off x="8401360" y="3774979"/>
            <a:ext cx="988001"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a:lnSpc>
                <a:spcPct val="120000"/>
              </a:lnSpc>
            </a:pPr>
            <a:r>
              <a:rPr lang="en-US" altLang="zh-CN" sz="2400" b="0" dirty="0">
                <a:solidFill>
                  <a:srgbClr val="FF0000"/>
                </a:solidFill>
                <a:latin typeface="微软雅黑" panose="020B0503020204020204" pitchFamily="34" charset="-122"/>
                <a:ea typeface="微软雅黑" panose="020B0503020204020204" pitchFamily="34" charset="-122"/>
              </a:rPr>
              <a:t>4</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105" name="TextBox 3"/>
          <p:cNvSpPr txBox="1">
            <a:spLocks noChangeArrowheads="1"/>
          </p:cNvSpPr>
          <p:nvPr/>
        </p:nvSpPr>
        <p:spPr bwMode="auto">
          <a:xfrm>
            <a:off x="8291694" y="4436409"/>
            <a:ext cx="974121"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a:lnSpc>
                <a:spcPct val="120000"/>
              </a:lnSpc>
            </a:pPr>
            <a:r>
              <a:rPr lang="en-US" altLang="zh-CN" sz="2400" b="0" dirty="0">
                <a:solidFill>
                  <a:srgbClr val="0070C0"/>
                </a:solidFill>
                <a:latin typeface="微软雅黑" panose="020B0503020204020204" pitchFamily="34" charset="-122"/>
                <a:ea typeface="微软雅黑" panose="020B0503020204020204" pitchFamily="34" charset="-122"/>
              </a:rPr>
              <a:t>14</a:t>
            </a:r>
            <a:endParaRPr lang="en-US" altLang="zh-CN" sz="2400" b="0" dirty="0">
              <a:solidFill>
                <a:srgbClr val="0070C0"/>
              </a:solidFill>
              <a:latin typeface="微软雅黑" panose="020B0503020204020204" pitchFamily="34" charset="-122"/>
              <a:ea typeface="微软雅黑" panose="020B0503020204020204" pitchFamily="34" charset="-122"/>
            </a:endParaRPr>
          </a:p>
        </p:txBody>
      </p:sp>
      <p:sp>
        <p:nvSpPr>
          <p:cNvPr id="106" name="TextBox 3"/>
          <p:cNvSpPr txBox="1">
            <a:spLocks noChangeArrowheads="1"/>
          </p:cNvSpPr>
          <p:nvPr/>
        </p:nvSpPr>
        <p:spPr bwMode="auto">
          <a:xfrm>
            <a:off x="3111102" y="3228213"/>
            <a:ext cx="979429"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rgbClr val="FF0000"/>
                </a:solidFill>
                <a:latin typeface="微软雅黑" panose="020B0503020204020204" pitchFamily="34" charset="-122"/>
                <a:ea typeface="微软雅黑" panose="020B0503020204020204" pitchFamily="34" charset="-122"/>
              </a:rPr>
              <a:t>+1</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111" name="弧形 110"/>
          <p:cNvSpPr/>
          <p:nvPr/>
        </p:nvSpPr>
        <p:spPr>
          <a:xfrm>
            <a:off x="2583218" y="3733198"/>
            <a:ext cx="1589903" cy="650518"/>
          </a:xfrm>
          <a:prstGeom prst="arc">
            <a:avLst>
              <a:gd name="adj1" fmla="val 11581415"/>
              <a:gd name="adj2" fmla="val 20988111"/>
            </a:avLst>
          </a:prstGeom>
          <a:ln w="254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16" name="TextBox 3"/>
          <p:cNvSpPr txBox="1">
            <a:spLocks noChangeArrowheads="1"/>
          </p:cNvSpPr>
          <p:nvPr/>
        </p:nvSpPr>
        <p:spPr bwMode="auto">
          <a:xfrm>
            <a:off x="3079352" y="4966916"/>
            <a:ext cx="979429"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a:lnSpc>
                <a:spcPct val="120000"/>
              </a:lnSpc>
            </a:pPr>
            <a:r>
              <a:rPr lang="en-US" altLang="zh-CN" sz="2400" b="0" dirty="0">
                <a:solidFill>
                  <a:srgbClr val="0070C0"/>
                </a:solidFill>
                <a:latin typeface="微软雅黑" panose="020B0503020204020204" pitchFamily="34" charset="-122"/>
                <a:ea typeface="微软雅黑" panose="020B0503020204020204" pitchFamily="34" charset="-122"/>
              </a:rPr>
              <a:t>+2</a:t>
            </a:r>
            <a:endParaRPr lang="en-US" altLang="zh-CN" sz="2400" b="0" dirty="0">
              <a:solidFill>
                <a:srgbClr val="0070C0"/>
              </a:solidFill>
              <a:latin typeface="微软雅黑" panose="020B0503020204020204" pitchFamily="34" charset="-122"/>
              <a:ea typeface="微软雅黑" panose="020B0503020204020204" pitchFamily="34" charset="-122"/>
            </a:endParaRPr>
          </a:p>
        </p:txBody>
      </p:sp>
      <p:sp>
        <p:nvSpPr>
          <p:cNvPr id="117" name="弧形 116"/>
          <p:cNvSpPr/>
          <p:nvPr/>
        </p:nvSpPr>
        <p:spPr>
          <a:xfrm flipV="1">
            <a:off x="2571380" y="4416995"/>
            <a:ext cx="1589903" cy="650518"/>
          </a:xfrm>
          <a:prstGeom prst="arc">
            <a:avLst>
              <a:gd name="adj1" fmla="val 11581415"/>
              <a:gd name="adj2" fmla="val 20988111"/>
            </a:avLst>
          </a:prstGeom>
          <a:ln w="254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18" name="TextBox 3"/>
          <p:cNvSpPr txBox="1">
            <a:spLocks noChangeArrowheads="1"/>
          </p:cNvSpPr>
          <p:nvPr/>
        </p:nvSpPr>
        <p:spPr bwMode="auto">
          <a:xfrm>
            <a:off x="4875116" y="3247627"/>
            <a:ext cx="979429"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rgbClr val="FF0000"/>
                </a:solidFill>
                <a:latin typeface="微软雅黑" panose="020B0503020204020204" pitchFamily="34" charset="-122"/>
                <a:ea typeface="微软雅黑" panose="020B0503020204020204" pitchFamily="34" charset="-122"/>
              </a:rPr>
              <a:t>+1</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119" name="弧形 118"/>
          <p:cNvSpPr/>
          <p:nvPr/>
        </p:nvSpPr>
        <p:spPr>
          <a:xfrm>
            <a:off x="4347232" y="3752612"/>
            <a:ext cx="1589903" cy="650518"/>
          </a:xfrm>
          <a:prstGeom prst="arc">
            <a:avLst>
              <a:gd name="adj1" fmla="val 11581415"/>
              <a:gd name="adj2" fmla="val 20988111"/>
            </a:avLst>
          </a:prstGeom>
          <a:ln w="254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20" name="TextBox 3"/>
          <p:cNvSpPr txBox="1">
            <a:spLocks noChangeArrowheads="1"/>
          </p:cNvSpPr>
          <p:nvPr/>
        </p:nvSpPr>
        <p:spPr bwMode="auto">
          <a:xfrm>
            <a:off x="4843366" y="4986330"/>
            <a:ext cx="979429"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a:lnSpc>
                <a:spcPct val="120000"/>
              </a:lnSpc>
            </a:pPr>
            <a:r>
              <a:rPr lang="en-US" altLang="zh-CN" sz="2400" b="0" dirty="0">
                <a:solidFill>
                  <a:srgbClr val="0070C0"/>
                </a:solidFill>
                <a:latin typeface="微软雅黑" panose="020B0503020204020204" pitchFamily="34" charset="-122"/>
                <a:ea typeface="微软雅黑" panose="020B0503020204020204" pitchFamily="34" charset="-122"/>
              </a:rPr>
              <a:t>+2</a:t>
            </a:r>
            <a:endParaRPr lang="en-US" altLang="zh-CN" sz="2400" b="0" dirty="0">
              <a:solidFill>
                <a:srgbClr val="0070C0"/>
              </a:solidFill>
              <a:latin typeface="微软雅黑" panose="020B0503020204020204" pitchFamily="34" charset="-122"/>
              <a:ea typeface="微软雅黑" panose="020B0503020204020204" pitchFamily="34" charset="-122"/>
            </a:endParaRPr>
          </a:p>
        </p:txBody>
      </p:sp>
      <p:sp>
        <p:nvSpPr>
          <p:cNvPr id="121" name="弧形 120"/>
          <p:cNvSpPr/>
          <p:nvPr/>
        </p:nvSpPr>
        <p:spPr>
          <a:xfrm flipV="1">
            <a:off x="4335394" y="4436409"/>
            <a:ext cx="1589903" cy="650518"/>
          </a:xfrm>
          <a:prstGeom prst="arc">
            <a:avLst>
              <a:gd name="adj1" fmla="val 11581415"/>
              <a:gd name="adj2" fmla="val 20988111"/>
            </a:avLst>
          </a:prstGeom>
          <a:ln w="254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22" name="TextBox 3"/>
          <p:cNvSpPr txBox="1">
            <a:spLocks noChangeArrowheads="1"/>
          </p:cNvSpPr>
          <p:nvPr/>
        </p:nvSpPr>
        <p:spPr bwMode="auto">
          <a:xfrm>
            <a:off x="7047921" y="3288357"/>
            <a:ext cx="979429"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rgbClr val="FF0000"/>
                </a:solidFill>
                <a:latin typeface="微软雅黑" panose="020B0503020204020204" pitchFamily="34" charset="-122"/>
                <a:ea typeface="微软雅黑" panose="020B0503020204020204" pitchFamily="34" charset="-122"/>
              </a:rPr>
              <a:t>+1</a:t>
            </a:r>
            <a:endParaRPr lang="en-US" altLang="zh-CN" sz="2400" b="0" dirty="0">
              <a:solidFill>
                <a:srgbClr val="FF0000"/>
              </a:solidFill>
              <a:latin typeface="微软雅黑" panose="020B0503020204020204" pitchFamily="34" charset="-122"/>
              <a:ea typeface="微软雅黑" panose="020B0503020204020204" pitchFamily="34" charset="-122"/>
            </a:endParaRPr>
          </a:p>
        </p:txBody>
      </p:sp>
      <p:sp>
        <p:nvSpPr>
          <p:cNvPr id="123" name="弧形 122"/>
          <p:cNvSpPr/>
          <p:nvPr/>
        </p:nvSpPr>
        <p:spPr>
          <a:xfrm>
            <a:off x="6520037" y="3793342"/>
            <a:ext cx="1589903" cy="650518"/>
          </a:xfrm>
          <a:prstGeom prst="arc">
            <a:avLst>
              <a:gd name="adj1" fmla="val 11581415"/>
              <a:gd name="adj2" fmla="val 20988111"/>
            </a:avLst>
          </a:prstGeom>
          <a:ln w="254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24" name="TextBox 3"/>
          <p:cNvSpPr txBox="1">
            <a:spLocks noChangeArrowheads="1"/>
          </p:cNvSpPr>
          <p:nvPr/>
        </p:nvSpPr>
        <p:spPr bwMode="auto">
          <a:xfrm>
            <a:off x="7016171" y="5027060"/>
            <a:ext cx="979429"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a:lnSpc>
                <a:spcPct val="120000"/>
              </a:lnSpc>
            </a:pPr>
            <a:r>
              <a:rPr lang="en-US" altLang="zh-CN" sz="2400" b="0" dirty="0">
                <a:solidFill>
                  <a:srgbClr val="0070C0"/>
                </a:solidFill>
                <a:latin typeface="微软雅黑" panose="020B0503020204020204" pitchFamily="34" charset="-122"/>
                <a:ea typeface="微软雅黑" panose="020B0503020204020204" pitchFamily="34" charset="-122"/>
              </a:rPr>
              <a:t>+2</a:t>
            </a:r>
            <a:endParaRPr lang="en-US" altLang="zh-CN" sz="2400" b="0" dirty="0">
              <a:solidFill>
                <a:srgbClr val="0070C0"/>
              </a:solidFill>
              <a:latin typeface="微软雅黑" panose="020B0503020204020204" pitchFamily="34" charset="-122"/>
              <a:ea typeface="微软雅黑" panose="020B0503020204020204" pitchFamily="34" charset="-122"/>
            </a:endParaRPr>
          </a:p>
        </p:txBody>
      </p:sp>
      <p:sp>
        <p:nvSpPr>
          <p:cNvPr id="125" name="弧形 124"/>
          <p:cNvSpPr/>
          <p:nvPr/>
        </p:nvSpPr>
        <p:spPr>
          <a:xfrm flipV="1">
            <a:off x="6508199" y="4477139"/>
            <a:ext cx="1589903" cy="650518"/>
          </a:xfrm>
          <a:prstGeom prst="arc">
            <a:avLst>
              <a:gd name="adj1" fmla="val 11581415"/>
              <a:gd name="adj2" fmla="val 20988111"/>
            </a:avLst>
          </a:prstGeom>
          <a:ln w="254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nvGrpSpPr>
          <p:cNvPr id="173" name="组合 172"/>
          <p:cNvGrpSpPr/>
          <p:nvPr/>
        </p:nvGrpSpPr>
        <p:grpSpPr>
          <a:xfrm>
            <a:off x="1360805" y="5584190"/>
            <a:ext cx="8902700" cy="673100"/>
            <a:chOff x="2143" y="8794"/>
            <a:chExt cx="14020" cy="1060"/>
          </a:xfrm>
        </p:grpSpPr>
        <p:grpSp>
          <p:nvGrpSpPr>
            <p:cNvPr id="168" name="组合 167"/>
            <p:cNvGrpSpPr/>
            <p:nvPr/>
          </p:nvGrpSpPr>
          <p:grpSpPr>
            <a:xfrm rot="0">
              <a:off x="2143" y="8794"/>
              <a:ext cx="14020" cy="1060"/>
              <a:chOff x="5488" y="1621"/>
              <a:chExt cx="12197" cy="3351"/>
            </a:xfrm>
          </p:grpSpPr>
          <p:grpSp>
            <p:nvGrpSpPr>
              <p:cNvPr id="169" name="组合 168"/>
              <p:cNvGrpSpPr/>
              <p:nvPr/>
            </p:nvGrpSpPr>
            <p:grpSpPr>
              <a:xfrm>
                <a:off x="5488" y="1621"/>
                <a:ext cx="12197" cy="3351"/>
                <a:chOff x="5488" y="1621"/>
                <a:chExt cx="12197" cy="3351"/>
              </a:xfrm>
            </p:grpSpPr>
            <p:sp>
              <p:nvSpPr>
                <p:cNvPr id="170" name="圆角矩形 16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1" name="圆角矩形 170"/>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2" name="圆角矩形 171"/>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67" name="文本框 166"/>
            <p:cNvSpPr txBox="1"/>
            <p:nvPr/>
          </p:nvSpPr>
          <p:spPr>
            <a:xfrm>
              <a:off x="2659" y="8978"/>
              <a:ext cx="13360" cy="725"/>
            </a:xfrm>
            <a:prstGeom prst="rect">
              <a:avLst/>
            </a:prstGeom>
            <a:noFill/>
          </p:spPr>
          <p:txBody>
            <a:bodyPr wrap="none" rtlCol="0" anchor="t">
              <a:spAutoFit/>
            </a:bodyPr>
            <a:p>
              <a:pPr>
                <a:lnSpc>
                  <a:spcPct val="100000"/>
                </a:lnSpc>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中间每增加</a:t>
              </a:r>
              <a:r>
                <a:rPr lang="en-US" altLang="zh-CN"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个红色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正方形，上下都必须增加</a:t>
              </a:r>
              <a:r>
                <a:rPr lang="en-US" altLang="zh-CN"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个蓝色</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正方形。</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500"/>
                                        <p:tgtEl>
                                          <p:spTgt spid="9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2"/>
                                        </p:tgtEl>
                                        <p:attrNameLst>
                                          <p:attrName>style.visibility</p:attrName>
                                        </p:attrNameLst>
                                      </p:cBhvr>
                                      <p:to>
                                        <p:strVal val="visible"/>
                                      </p:to>
                                    </p:set>
                                    <p:animEffect transition="in" filter="fade">
                                      <p:cBhvr>
                                        <p:cTn id="10" dur="500"/>
                                        <p:tgtEl>
                                          <p:spTgt spid="9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4"/>
                                        </p:tgtEl>
                                        <p:attrNameLst>
                                          <p:attrName>style.visibility</p:attrName>
                                        </p:attrNameLst>
                                      </p:cBhvr>
                                      <p:to>
                                        <p:strVal val="visible"/>
                                      </p:to>
                                    </p:set>
                                    <p:animEffect transition="in" filter="fade">
                                      <p:cBhvr>
                                        <p:cTn id="15" dur="500"/>
                                        <p:tgtEl>
                                          <p:spTgt spid="9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5"/>
                                        </p:tgtEl>
                                        <p:attrNameLst>
                                          <p:attrName>style.visibility</p:attrName>
                                        </p:attrNameLst>
                                      </p:cBhvr>
                                      <p:to>
                                        <p:strVal val="visible"/>
                                      </p:to>
                                    </p:set>
                                    <p:animEffect transition="in" filter="fade">
                                      <p:cBhvr>
                                        <p:cTn id="20" dur="500"/>
                                        <p:tgtEl>
                                          <p:spTgt spid="9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96"/>
                                        </p:tgtEl>
                                        <p:attrNameLst>
                                          <p:attrName>style.visibility</p:attrName>
                                        </p:attrNameLst>
                                      </p:cBhvr>
                                      <p:to>
                                        <p:strVal val="visible"/>
                                      </p:to>
                                    </p:set>
                                    <p:animEffect transition="in" filter="fade">
                                      <p:cBhvr>
                                        <p:cTn id="25" dur="500"/>
                                        <p:tgtEl>
                                          <p:spTgt spid="9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97"/>
                                        </p:tgtEl>
                                        <p:attrNameLst>
                                          <p:attrName>style.visibility</p:attrName>
                                        </p:attrNameLst>
                                      </p:cBhvr>
                                      <p:to>
                                        <p:strVal val="visible"/>
                                      </p:to>
                                    </p:set>
                                    <p:animEffect transition="in" filter="fade">
                                      <p:cBhvr>
                                        <p:cTn id="30" dur="500"/>
                                        <p:tgtEl>
                                          <p:spTgt spid="9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2"/>
                                        </p:tgtEl>
                                        <p:attrNameLst>
                                          <p:attrName>style.visibility</p:attrName>
                                        </p:attrNameLst>
                                      </p:cBhvr>
                                      <p:to>
                                        <p:strVal val="visible"/>
                                      </p:to>
                                    </p:set>
                                    <p:animEffect transition="in" filter="fade">
                                      <p:cBhvr>
                                        <p:cTn id="35" dur="500"/>
                                        <p:tgtEl>
                                          <p:spTgt spid="102"/>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03"/>
                                        </p:tgtEl>
                                        <p:attrNameLst>
                                          <p:attrName>style.visibility</p:attrName>
                                        </p:attrNameLst>
                                      </p:cBhvr>
                                      <p:to>
                                        <p:strVal val="visible"/>
                                      </p:to>
                                    </p:set>
                                    <p:animEffect transition="in" filter="fade">
                                      <p:cBhvr>
                                        <p:cTn id="40" dur="500"/>
                                        <p:tgtEl>
                                          <p:spTgt spid="10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04"/>
                                        </p:tgtEl>
                                        <p:attrNameLst>
                                          <p:attrName>style.visibility</p:attrName>
                                        </p:attrNameLst>
                                      </p:cBhvr>
                                      <p:to>
                                        <p:strVal val="visible"/>
                                      </p:to>
                                    </p:set>
                                    <p:animEffect transition="in" filter="fade">
                                      <p:cBhvr>
                                        <p:cTn id="45" dur="500"/>
                                        <p:tgtEl>
                                          <p:spTgt spid="104"/>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05"/>
                                        </p:tgtEl>
                                        <p:attrNameLst>
                                          <p:attrName>style.visibility</p:attrName>
                                        </p:attrNameLst>
                                      </p:cBhvr>
                                      <p:to>
                                        <p:strVal val="visible"/>
                                      </p:to>
                                    </p:set>
                                    <p:animEffect transition="in" filter="fade">
                                      <p:cBhvr>
                                        <p:cTn id="50" dur="500"/>
                                        <p:tgtEl>
                                          <p:spTgt spid="10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11"/>
                                        </p:tgtEl>
                                        <p:attrNameLst>
                                          <p:attrName>style.visibility</p:attrName>
                                        </p:attrNameLst>
                                      </p:cBhvr>
                                      <p:to>
                                        <p:strVal val="visible"/>
                                      </p:to>
                                    </p:set>
                                    <p:animEffect transition="in" filter="wipe(left)">
                                      <p:cBhvr>
                                        <p:cTn id="55" dur="500"/>
                                        <p:tgtEl>
                                          <p:spTgt spid="11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06"/>
                                        </p:tgtEl>
                                        <p:attrNameLst>
                                          <p:attrName>style.visibility</p:attrName>
                                        </p:attrNameLst>
                                      </p:cBhvr>
                                      <p:to>
                                        <p:strVal val="visible"/>
                                      </p:to>
                                    </p:set>
                                    <p:animEffect transition="in" filter="fade">
                                      <p:cBhvr>
                                        <p:cTn id="60" dur="500"/>
                                        <p:tgtEl>
                                          <p:spTgt spid="106"/>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117"/>
                                        </p:tgtEl>
                                        <p:attrNameLst>
                                          <p:attrName>style.visibility</p:attrName>
                                        </p:attrNameLst>
                                      </p:cBhvr>
                                      <p:to>
                                        <p:strVal val="visible"/>
                                      </p:to>
                                    </p:set>
                                    <p:animEffect transition="in" filter="wipe(left)">
                                      <p:cBhvr>
                                        <p:cTn id="65" dur="500"/>
                                        <p:tgtEl>
                                          <p:spTgt spid="117"/>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116"/>
                                        </p:tgtEl>
                                        <p:attrNameLst>
                                          <p:attrName>style.visibility</p:attrName>
                                        </p:attrNameLst>
                                      </p:cBhvr>
                                      <p:to>
                                        <p:strVal val="visible"/>
                                      </p:to>
                                    </p:set>
                                    <p:animEffect transition="in" filter="fade">
                                      <p:cBhvr>
                                        <p:cTn id="70" dur="500"/>
                                        <p:tgtEl>
                                          <p:spTgt spid="11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19"/>
                                        </p:tgtEl>
                                        <p:attrNameLst>
                                          <p:attrName>style.visibility</p:attrName>
                                        </p:attrNameLst>
                                      </p:cBhvr>
                                      <p:to>
                                        <p:strVal val="visible"/>
                                      </p:to>
                                    </p:set>
                                    <p:animEffect transition="in" filter="wipe(left)">
                                      <p:cBhvr>
                                        <p:cTn id="75" dur="500"/>
                                        <p:tgtEl>
                                          <p:spTgt spid="119"/>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118"/>
                                        </p:tgtEl>
                                        <p:attrNameLst>
                                          <p:attrName>style.visibility</p:attrName>
                                        </p:attrNameLst>
                                      </p:cBhvr>
                                      <p:to>
                                        <p:strVal val="visible"/>
                                      </p:to>
                                    </p:set>
                                    <p:animEffect transition="in" filter="fade">
                                      <p:cBhvr>
                                        <p:cTn id="80" dur="500"/>
                                        <p:tgtEl>
                                          <p:spTgt spid="11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121"/>
                                        </p:tgtEl>
                                        <p:attrNameLst>
                                          <p:attrName>style.visibility</p:attrName>
                                        </p:attrNameLst>
                                      </p:cBhvr>
                                      <p:to>
                                        <p:strVal val="visible"/>
                                      </p:to>
                                    </p:set>
                                    <p:animEffect transition="in" filter="wipe(left)">
                                      <p:cBhvr>
                                        <p:cTn id="85" dur="500"/>
                                        <p:tgtEl>
                                          <p:spTgt spid="12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120"/>
                                        </p:tgtEl>
                                        <p:attrNameLst>
                                          <p:attrName>style.visibility</p:attrName>
                                        </p:attrNameLst>
                                      </p:cBhvr>
                                      <p:to>
                                        <p:strVal val="visible"/>
                                      </p:to>
                                    </p:set>
                                    <p:animEffect transition="in" filter="fade">
                                      <p:cBhvr>
                                        <p:cTn id="90" dur="500"/>
                                        <p:tgtEl>
                                          <p:spTgt spid="120"/>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grpId="0" nodeType="clickEffect">
                                  <p:stCondLst>
                                    <p:cond delay="0"/>
                                  </p:stCondLst>
                                  <p:childTnLst>
                                    <p:set>
                                      <p:cBhvr>
                                        <p:cTn id="94" dur="1" fill="hold">
                                          <p:stCondLst>
                                            <p:cond delay="0"/>
                                          </p:stCondLst>
                                        </p:cTn>
                                        <p:tgtEl>
                                          <p:spTgt spid="123"/>
                                        </p:tgtEl>
                                        <p:attrNameLst>
                                          <p:attrName>style.visibility</p:attrName>
                                        </p:attrNameLst>
                                      </p:cBhvr>
                                      <p:to>
                                        <p:strVal val="visible"/>
                                      </p:to>
                                    </p:set>
                                    <p:animEffect transition="in" filter="wipe(left)">
                                      <p:cBhvr>
                                        <p:cTn id="95" dur="500"/>
                                        <p:tgtEl>
                                          <p:spTgt spid="123"/>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grpId="0" nodeType="clickEffect">
                                  <p:stCondLst>
                                    <p:cond delay="0"/>
                                  </p:stCondLst>
                                  <p:childTnLst>
                                    <p:set>
                                      <p:cBhvr>
                                        <p:cTn id="99" dur="1" fill="hold">
                                          <p:stCondLst>
                                            <p:cond delay="0"/>
                                          </p:stCondLst>
                                        </p:cTn>
                                        <p:tgtEl>
                                          <p:spTgt spid="122"/>
                                        </p:tgtEl>
                                        <p:attrNameLst>
                                          <p:attrName>style.visibility</p:attrName>
                                        </p:attrNameLst>
                                      </p:cBhvr>
                                      <p:to>
                                        <p:strVal val="visible"/>
                                      </p:to>
                                    </p:set>
                                    <p:animEffect transition="in" filter="fade">
                                      <p:cBhvr>
                                        <p:cTn id="100" dur="500"/>
                                        <p:tgtEl>
                                          <p:spTgt spid="122"/>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grpId="0" nodeType="clickEffect">
                                  <p:stCondLst>
                                    <p:cond delay="0"/>
                                  </p:stCondLst>
                                  <p:childTnLst>
                                    <p:set>
                                      <p:cBhvr>
                                        <p:cTn id="104" dur="1" fill="hold">
                                          <p:stCondLst>
                                            <p:cond delay="0"/>
                                          </p:stCondLst>
                                        </p:cTn>
                                        <p:tgtEl>
                                          <p:spTgt spid="125"/>
                                        </p:tgtEl>
                                        <p:attrNameLst>
                                          <p:attrName>style.visibility</p:attrName>
                                        </p:attrNameLst>
                                      </p:cBhvr>
                                      <p:to>
                                        <p:strVal val="visible"/>
                                      </p:to>
                                    </p:set>
                                    <p:animEffect transition="in" filter="wipe(left)">
                                      <p:cBhvr>
                                        <p:cTn id="105" dur="500"/>
                                        <p:tgtEl>
                                          <p:spTgt spid="125"/>
                                        </p:tgtEl>
                                      </p:cBhvr>
                                    </p:animEffect>
                                  </p:childTnLst>
                                </p:cTn>
                              </p:par>
                            </p:childTnLst>
                          </p:cTn>
                        </p:par>
                      </p:childTnLst>
                    </p:cTn>
                  </p:par>
                  <p:par>
                    <p:cTn id="106" fill="hold">
                      <p:stCondLst>
                        <p:cond delay="indefinite"/>
                      </p:stCondLst>
                      <p:childTnLst>
                        <p:par>
                          <p:cTn id="107" fill="hold">
                            <p:stCondLst>
                              <p:cond delay="0"/>
                            </p:stCondLst>
                            <p:childTnLst>
                              <p:par>
                                <p:cTn id="108" presetID="10" presetClass="entr" presetSubtype="0" fill="hold" grpId="0" nodeType="clickEffect">
                                  <p:stCondLst>
                                    <p:cond delay="0"/>
                                  </p:stCondLst>
                                  <p:childTnLst>
                                    <p:set>
                                      <p:cBhvr>
                                        <p:cTn id="109" dur="1" fill="hold">
                                          <p:stCondLst>
                                            <p:cond delay="0"/>
                                          </p:stCondLst>
                                        </p:cTn>
                                        <p:tgtEl>
                                          <p:spTgt spid="124"/>
                                        </p:tgtEl>
                                        <p:attrNameLst>
                                          <p:attrName>style.visibility</p:attrName>
                                        </p:attrNameLst>
                                      </p:cBhvr>
                                      <p:to>
                                        <p:strVal val="visible"/>
                                      </p:to>
                                    </p:set>
                                    <p:animEffect transition="in" filter="fade">
                                      <p:cBhvr>
                                        <p:cTn id="110" dur="500"/>
                                        <p:tgtEl>
                                          <p:spTgt spid="124"/>
                                        </p:tgtEl>
                                      </p:cBhvr>
                                    </p:animEffect>
                                  </p:childTnLst>
                                </p:cTn>
                              </p:par>
                            </p:childTnLst>
                          </p:cTn>
                        </p:par>
                      </p:childTnLst>
                    </p:cTn>
                  </p:par>
                  <p:par>
                    <p:cTn id="111" fill="hold">
                      <p:stCondLst>
                        <p:cond delay="indefinite"/>
                      </p:stCondLst>
                      <p:childTnLst>
                        <p:par>
                          <p:cTn id="112" fill="hold">
                            <p:stCondLst>
                              <p:cond delay="0"/>
                            </p:stCondLst>
                            <p:childTnLst>
                              <p:par>
                                <p:cTn id="113" presetID="8" presetClass="entr" presetSubtype="16" fill="hold" nodeType="clickEffect">
                                  <p:stCondLst>
                                    <p:cond delay="0"/>
                                  </p:stCondLst>
                                  <p:childTnLst>
                                    <p:set>
                                      <p:cBhvr>
                                        <p:cTn id="114" dur="1000" fill="hold">
                                          <p:stCondLst>
                                            <p:cond delay="0"/>
                                          </p:stCondLst>
                                        </p:cTn>
                                        <p:tgtEl>
                                          <p:spTgt spid="173"/>
                                        </p:tgtEl>
                                        <p:attrNameLst>
                                          <p:attrName>style.visibility</p:attrName>
                                        </p:attrNameLst>
                                      </p:cBhvr>
                                      <p:to>
                                        <p:strVal val="visible"/>
                                      </p:to>
                                    </p:set>
                                    <p:animEffect transition="in" filter="diamond(in)">
                                      <p:cBhvr>
                                        <p:cTn id="115" dur="10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93" grpId="0"/>
      <p:bldP spid="94" grpId="0"/>
      <p:bldP spid="95" grpId="0"/>
      <p:bldP spid="96" grpId="0"/>
      <p:bldP spid="97" grpId="0"/>
      <p:bldP spid="102" grpId="0"/>
      <p:bldP spid="103" grpId="0"/>
      <p:bldP spid="104" grpId="0"/>
      <p:bldP spid="105" grpId="0"/>
      <p:bldP spid="106" grpId="0"/>
      <p:bldP spid="111" grpId="0" bldLvl="0" animBg="1"/>
      <p:bldP spid="116" grpId="0"/>
      <p:bldP spid="117" grpId="0" bldLvl="0" animBg="1"/>
      <p:bldP spid="118" grpId="0"/>
      <p:bldP spid="119" grpId="0" bldLvl="0" animBg="1"/>
      <p:bldP spid="120" grpId="0"/>
      <p:bldP spid="121" grpId="0" bldLvl="0" animBg="1"/>
      <p:bldP spid="122" grpId="0"/>
      <p:bldP spid="123" grpId="0" bldLvl="0" animBg="1"/>
      <p:bldP spid="124" grpId="0"/>
      <p:bldP spid="12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TextBox 2"/>
          <p:cNvSpPr txBox="1">
            <a:spLocks noChangeArrowheads="1"/>
          </p:cNvSpPr>
          <p:nvPr/>
        </p:nvSpPr>
        <p:spPr bwMode="auto">
          <a:xfrm>
            <a:off x="4631055" y="5318125"/>
            <a:ext cx="4201795" cy="97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照这样画下去，第</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个图形</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20000"/>
              </a:lnSpc>
              <a:buFont typeface="Arial" panose="020B0604020202020204" pitchFamily="34" charset="0"/>
              <a:buNone/>
            </a:pP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最外圈有（   ）个小正方形。</a:t>
            </a:r>
            <a:endPar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extBox 3"/>
          <p:cNvSpPr txBox="1">
            <a:spLocks noChangeArrowheads="1"/>
          </p:cNvSpPr>
          <p:nvPr/>
        </p:nvSpPr>
        <p:spPr bwMode="auto">
          <a:xfrm>
            <a:off x="2665931" y="983400"/>
            <a:ext cx="6840537"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zh-CN" altLang="en-US" sz="2400" b="0" dirty="0">
                <a:solidFill>
                  <a:schemeClr val="tx1"/>
                </a:solidFill>
                <a:latin typeface="微软雅黑" panose="020B0503020204020204" pitchFamily="34" charset="-122"/>
                <a:ea typeface="微软雅黑" panose="020B0503020204020204" pitchFamily="34" charset="-122"/>
              </a:rPr>
              <a:t>下面每个图中最外圈有多少个小正方形？</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sp>
        <p:nvSpPr>
          <p:cNvPr id="5" name="TextBox 17"/>
          <p:cNvSpPr txBox="1">
            <a:spLocks noChangeArrowheads="1"/>
          </p:cNvSpPr>
          <p:nvPr/>
        </p:nvSpPr>
        <p:spPr bwMode="auto">
          <a:xfrm>
            <a:off x="6087160" y="5761445"/>
            <a:ext cx="571096"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chemeClr val="tx1"/>
                </a:solidFill>
                <a:latin typeface="微软雅黑" panose="020B0503020204020204" pitchFamily="34" charset="-122"/>
                <a:ea typeface="微软雅黑" panose="020B0503020204020204" pitchFamily="34" charset="-122"/>
              </a:rPr>
              <a:t>40</a:t>
            </a:r>
            <a:endParaRPr lang="en-US" altLang="zh-CN" sz="2400" b="0" dirty="0">
              <a:solidFill>
                <a:schemeClr val="tx1"/>
              </a:solidFill>
              <a:latin typeface="微软雅黑" panose="020B0503020204020204" pitchFamily="34" charset="-122"/>
              <a:ea typeface="微软雅黑" panose="020B0503020204020204" pitchFamily="34" charset="-122"/>
            </a:endParaRPr>
          </a:p>
        </p:txBody>
      </p:sp>
      <p:pic>
        <p:nvPicPr>
          <p:cNvPr id="6" name="Picture 5" descr="3个方格"/>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7570" y="1704340"/>
            <a:ext cx="6451600" cy="2456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9" name="组合 48"/>
          <p:cNvGrpSpPr/>
          <p:nvPr/>
        </p:nvGrpSpPr>
        <p:grpSpPr>
          <a:xfrm>
            <a:off x="1733550" y="4210685"/>
            <a:ext cx="1927860" cy="735330"/>
            <a:chOff x="2730" y="6631"/>
            <a:chExt cx="3036" cy="1158"/>
          </a:xfrm>
        </p:grpSpPr>
        <p:grpSp>
          <p:nvGrpSpPr>
            <p:cNvPr id="25" name="组合 24"/>
            <p:cNvGrpSpPr/>
            <p:nvPr/>
          </p:nvGrpSpPr>
          <p:grpSpPr>
            <a:xfrm rot="0">
              <a:off x="2730" y="6631"/>
              <a:ext cx="2793" cy="1158"/>
              <a:chOff x="5488" y="1621"/>
              <a:chExt cx="12197" cy="3351"/>
            </a:xfrm>
          </p:grpSpPr>
          <p:grpSp>
            <p:nvGrpSpPr>
              <p:cNvPr id="26" name="组合 25"/>
              <p:cNvGrpSpPr/>
              <p:nvPr/>
            </p:nvGrpSpPr>
            <p:grpSpPr>
              <a:xfrm>
                <a:off x="5488" y="1621"/>
                <a:ext cx="12197" cy="3351"/>
                <a:chOff x="5488" y="1621"/>
                <a:chExt cx="12197" cy="3351"/>
              </a:xfrm>
            </p:grpSpPr>
            <p:sp>
              <p:nvSpPr>
                <p:cNvPr id="27" name="圆角矩形 2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圆角矩形 2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9" name="圆角矩形 28"/>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7" name="Group 6"/>
            <p:cNvGrpSpPr/>
            <p:nvPr/>
          </p:nvGrpSpPr>
          <p:grpSpPr bwMode="auto">
            <a:xfrm>
              <a:off x="2938" y="6705"/>
              <a:ext cx="2828" cy="875"/>
              <a:chOff x="0" y="31"/>
              <a:chExt cx="1131" cy="350"/>
            </a:xfrm>
          </p:grpSpPr>
          <p:sp>
            <p:nvSpPr>
              <p:cNvPr id="8" name="Text Box 7"/>
              <p:cNvSpPr txBox="1">
                <a:spLocks noChangeArrowheads="1"/>
              </p:cNvSpPr>
              <p:nvPr/>
            </p:nvSpPr>
            <p:spPr bwMode="auto">
              <a:xfrm>
                <a:off x="0" y="45"/>
                <a:ext cx="1131"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8</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Text Box 8"/>
              <p:cNvSpPr txBox="1">
                <a:spLocks noChangeArrowheads="1"/>
              </p:cNvSpPr>
              <p:nvPr/>
            </p:nvSpPr>
            <p:spPr bwMode="auto">
              <a:xfrm>
                <a:off x="99" y="31"/>
                <a:ext cx="190" cy="24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1600" b="0" dirty="0">
                    <a:solidFill>
                      <a:schemeClr val="tx1"/>
                    </a:solidFill>
                    <a:latin typeface="微软雅黑" panose="020B0503020204020204" pitchFamily="34" charset="-122"/>
                    <a:ea typeface="微软雅黑" panose="020B0503020204020204" pitchFamily="34" charset="-122"/>
                  </a:rPr>
                  <a:t>2</a:t>
                </a:r>
                <a:endParaRPr lang="en-US" altLang="zh-CN" sz="1600" b="0" dirty="0">
                  <a:solidFill>
                    <a:schemeClr val="tx1"/>
                  </a:solidFill>
                  <a:latin typeface="微软雅黑" panose="020B0503020204020204" pitchFamily="34" charset="-122"/>
                  <a:ea typeface="微软雅黑" panose="020B0503020204020204" pitchFamily="34" charset="-122"/>
                </a:endParaRPr>
              </a:p>
            </p:txBody>
          </p:sp>
        </p:grpSp>
      </p:grpSp>
      <p:grpSp>
        <p:nvGrpSpPr>
          <p:cNvPr id="48" name="组合 47"/>
          <p:cNvGrpSpPr/>
          <p:nvPr/>
        </p:nvGrpSpPr>
        <p:grpSpPr>
          <a:xfrm>
            <a:off x="3859530" y="4169410"/>
            <a:ext cx="2280285" cy="735330"/>
            <a:chOff x="6078" y="6566"/>
            <a:chExt cx="3591" cy="1158"/>
          </a:xfrm>
        </p:grpSpPr>
        <p:grpSp>
          <p:nvGrpSpPr>
            <p:cNvPr id="36" name="组合 35"/>
            <p:cNvGrpSpPr/>
            <p:nvPr/>
          </p:nvGrpSpPr>
          <p:grpSpPr>
            <a:xfrm rot="0">
              <a:off x="6078" y="6566"/>
              <a:ext cx="3169" cy="1158"/>
              <a:chOff x="5488" y="1621"/>
              <a:chExt cx="12197" cy="3351"/>
            </a:xfrm>
          </p:grpSpPr>
          <p:grpSp>
            <p:nvGrpSpPr>
              <p:cNvPr id="37" name="组合 36"/>
              <p:cNvGrpSpPr/>
              <p:nvPr/>
            </p:nvGrpSpPr>
            <p:grpSpPr>
              <a:xfrm>
                <a:off x="5488" y="1621"/>
                <a:ext cx="12197" cy="3351"/>
                <a:chOff x="5488" y="1621"/>
                <a:chExt cx="12197" cy="3351"/>
              </a:xfrm>
            </p:grpSpPr>
            <p:sp>
              <p:nvSpPr>
                <p:cNvPr id="38" name="圆角矩形 3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圆角矩形 39"/>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0" name="Group 9"/>
            <p:cNvGrpSpPr/>
            <p:nvPr/>
          </p:nvGrpSpPr>
          <p:grpSpPr bwMode="auto">
            <a:xfrm>
              <a:off x="6183" y="6721"/>
              <a:ext cx="3487" cy="840"/>
              <a:chOff x="0" y="45"/>
              <a:chExt cx="1134" cy="336"/>
            </a:xfrm>
          </p:grpSpPr>
          <p:grpSp>
            <p:nvGrpSpPr>
              <p:cNvPr id="11" name="Group 10"/>
              <p:cNvGrpSpPr/>
              <p:nvPr/>
            </p:nvGrpSpPr>
            <p:grpSpPr bwMode="auto">
              <a:xfrm>
                <a:off x="0" y="45"/>
                <a:ext cx="1134" cy="336"/>
                <a:chOff x="0" y="45"/>
                <a:chExt cx="952" cy="336"/>
              </a:xfrm>
            </p:grpSpPr>
            <p:sp>
              <p:nvSpPr>
                <p:cNvPr id="12" name="Text Box 11"/>
                <p:cNvSpPr txBox="1">
                  <a:spLocks noChangeArrowheads="1"/>
                </p:cNvSpPr>
                <p:nvPr/>
              </p:nvSpPr>
              <p:spPr bwMode="auto">
                <a:xfrm>
                  <a:off x="0" y="45"/>
                  <a:ext cx="952"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 </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16</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ext Box 12"/>
                <p:cNvSpPr txBox="1">
                  <a:spLocks noChangeArrowheads="1"/>
                </p:cNvSpPr>
                <p:nvPr/>
              </p:nvSpPr>
              <p:spPr bwMode="auto">
                <a:xfrm>
                  <a:off x="69" y="47"/>
                  <a:ext cx="130" cy="242"/>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1600" b="0" dirty="0">
                      <a:solidFill>
                        <a:schemeClr val="tx1"/>
                      </a:solidFill>
                      <a:latin typeface="微软雅黑" panose="020B0503020204020204" pitchFamily="34" charset="-122"/>
                      <a:ea typeface="微软雅黑" panose="020B0503020204020204" pitchFamily="34" charset="-122"/>
                    </a:rPr>
                    <a:t>2</a:t>
                  </a:r>
                  <a:endParaRPr lang="en-US" altLang="zh-CN" sz="1600" b="0" dirty="0">
                    <a:solidFill>
                      <a:schemeClr val="tx1"/>
                    </a:solidFill>
                    <a:latin typeface="微软雅黑" panose="020B0503020204020204" pitchFamily="34" charset="-122"/>
                    <a:ea typeface="微软雅黑" panose="020B0503020204020204" pitchFamily="34" charset="-122"/>
                  </a:endParaRPr>
                </a:p>
              </p:txBody>
            </p:sp>
          </p:grpSp>
          <p:sp>
            <p:nvSpPr>
              <p:cNvPr id="14" name="Text Box 13"/>
              <p:cNvSpPr txBox="1">
                <a:spLocks noChangeArrowheads="1"/>
              </p:cNvSpPr>
              <p:nvPr/>
            </p:nvSpPr>
            <p:spPr bwMode="auto">
              <a:xfrm>
                <a:off x="412" y="53"/>
                <a:ext cx="155" cy="24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1600" b="0" dirty="0">
                    <a:solidFill>
                      <a:schemeClr val="tx1"/>
                    </a:solidFill>
                    <a:latin typeface="微软雅黑" panose="020B0503020204020204" pitchFamily="34" charset="-122"/>
                    <a:ea typeface="微软雅黑" panose="020B0503020204020204" pitchFamily="34" charset="-122"/>
                  </a:rPr>
                  <a:t>2</a:t>
                </a:r>
                <a:endParaRPr lang="en-US" altLang="zh-CN" sz="1600" b="0" dirty="0">
                  <a:solidFill>
                    <a:schemeClr val="tx1"/>
                  </a:solidFill>
                  <a:latin typeface="微软雅黑" panose="020B0503020204020204" pitchFamily="34" charset="-122"/>
                  <a:ea typeface="微软雅黑" panose="020B0503020204020204" pitchFamily="34" charset="-122"/>
                </a:endParaRPr>
              </a:p>
            </p:txBody>
          </p:sp>
        </p:grpSp>
      </p:grpSp>
      <p:grpSp>
        <p:nvGrpSpPr>
          <p:cNvPr id="47" name="组合 46"/>
          <p:cNvGrpSpPr/>
          <p:nvPr/>
        </p:nvGrpSpPr>
        <p:grpSpPr>
          <a:xfrm>
            <a:off x="6250940" y="4182110"/>
            <a:ext cx="2581910" cy="735330"/>
            <a:chOff x="9844" y="6586"/>
            <a:chExt cx="4066" cy="1158"/>
          </a:xfrm>
        </p:grpSpPr>
        <p:grpSp>
          <p:nvGrpSpPr>
            <p:cNvPr id="41" name="组合 40"/>
            <p:cNvGrpSpPr/>
            <p:nvPr/>
          </p:nvGrpSpPr>
          <p:grpSpPr>
            <a:xfrm rot="0">
              <a:off x="9844" y="6586"/>
              <a:ext cx="3698" cy="1158"/>
              <a:chOff x="5488" y="1621"/>
              <a:chExt cx="12197" cy="3351"/>
            </a:xfrm>
          </p:grpSpPr>
          <p:grpSp>
            <p:nvGrpSpPr>
              <p:cNvPr id="42" name="组合 41"/>
              <p:cNvGrpSpPr/>
              <p:nvPr/>
            </p:nvGrpSpPr>
            <p:grpSpPr>
              <a:xfrm>
                <a:off x="5488" y="1621"/>
                <a:ext cx="12197" cy="3351"/>
                <a:chOff x="5488" y="1621"/>
                <a:chExt cx="12197" cy="3351"/>
              </a:xfrm>
            </p:grpSpPr>
            <p:sp>
              <p:nvSpPr>
                <p:cNvPr id="43" name="圆角矩形 4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5" name="圆角矩形 44"/>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5" name="Group 14"/>
            <p:cNvGrpSpPr/>
            <p:nvPr/>
          </p:nvGrpSpPr>
          <p:grpSpPr bwMode="auto">
            <a:xfrm>
              <a:off x="10168" y="6706"/>
              <a:ext cx="3743" cy="850"/>
              <a:chOff x="0" y="41"/>
              <a:chExt cx="1497" cy="340"/>
            </a:xfrm>
          </p:grpSpPr>
          <p:grpSp>
            <p:nvGrpSpPr>
              <p:cNvPr id="16" name="Group 15"/>
              <p:cNvGrpSpPr/>
              <p:nvPr/>
            </p:nvGrpSpPr>
            <p:grpSpPr bwMode="auto">
              <a:xfrm>
                <a:off x="0" y="45"/>
                <a:ext cx="1497" cy="336"/>
                <a:chOff x="0" y="45"/>
                <a:chExt cx="1257" cy="336"/>
              </a:xfrm>
            </p:grpSpPr>
            <p:sp>
              <p:nvSpPr>
                <p:cNvPr id="17" name="Text Box 16"/>
                <p:cNvSpPr txBox="1">
                  <a:spLocks noChangeArrowheads="1"/>
                </p:cNvSpPr>
                <p:nvPr/>
              </p:nvSpPr>
              <p:spPr bwMode="auto">
                <a:xfrm>
                  <a:off x="0" y="45"/>
                  <a:ext cx="1257"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 </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  </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24</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Text Box 17"/>
                <p:cNvSpPr txBox="1">
                  <a:spLocks noChangeArrowheads="1"/>
                </p:cNvSpPr>
                <p:nvPr/>
              </p:nvSpPr>
              <p:spPr bwMode="auto">
                <a:xfrm>
                  <a:off x="98" y="47"/>
                  <a:ext cx="160" cy="24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1600" b="0" dirty="0">
                      <a:solidFill>
                        <a:schemeClr val="tx1"/>
                      </a:solidFill>
                      <a:latin typeface="微软雅黑" panose="020B0503020204020204" pitchFamily="34" charset="-122"/>
                      <a:ea typeface="微软雅黑" panose="020B0503020204020204" pitchFamily="34" charset="-122"/>
                    </a:rPr>
                    <a:t>2</a:t>
                  </a:r>
                  <a:endParaRPr lang="en-US" altLang="zh-CN" sz="1600" b="0" dirty="0">
                    <a:solidFill>
                      <a:schemeClr val="tx1"/>
                    </a:solidFill>
                    <a:latin typeface="微软雅黑" panose="020B0503020204020204" pitchFamily="34" charset="-122"/>
                    <a:ea typeface="微软雅黑" panose="020B0503020204020204" pitchFamily="34" charset="-122"/>
                  </a:endParaRPr>
                </a:p>
              </p:txBody>
            </p:sp>
          </p:grpSp>
          <p:sp>
            <p:nvSpPr>
              <p:cNvPr id="19" name="Text Box 18"/>
              <p:cNvSpPr txBox="1">
                <a:spLocks noChangeArrowheads="1"/>
              </p:cNvSpPr>
              <p:nvPr/>
            </p:nvSpPr>
            <p:spPr bwMode="auto">
              <a:xfrm>
                <a:off x="518" y="41"/>
                <a:ext cx="190" cy="24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1600" b="0" dirty="0">
                    <a:solidFill>
                      <a:schemeClr val="tx1"/>
                    </a:solidFill>
                    <a:latin typeface="微软雅黑" panose="020B0503020204020204" pitchFamily="34" charset="-122"/>
                    <a:ea typeface="微软雅黑" panose="020B0503020204020204" pitchFamily="34" charset="-122"/>
                  </a:rPr>
                  <a:t>2</a:t>
                </a:r>
                <a:endParaRPr lang="en-US" altLang="zh-CN" sz="1600" b="0" dirty="0">
                  <a:solidFill>
                    <a:schemeClr val="tx1"/>
                  </a:solidFill>
                  <a:latin typeface="微软雅黑" panose="020B0503020204020204" pitchFamily="34" charset="-122"/>
                  <a:ea typeface="微软雅黑" panose="020B0503020204020204" pitchFamily="34" charset="-122"/>
                </a:endParaRPr>
              </a:p>
            </p:txBody>
          </p:sp>
        </p:grpSp>
      </p:grpSp>
      <p:grpSp>
        <p:nvGrpSpPr>
          <p:cNvPr id="66" name="组合 65"/>
          <p:cNvGrpSpPr/>
          <p:nvPr/>
        </p:nvGrpSpPr>
        <p:grpSpPr>
          <a:xfrm>
            <a:off x="1283970" y="5438775"/>
            <a:ext cx="2925445" cy="735330"/>
            <a:chOff x="2022" y="8565"/>
            <a:chExt cx="4354" cy="1158"/>
          </a:xfrm>
        </p:grpSpPr>
        <p:grpSp>
          <p:nvGrpSpPr>
            <p:cNvPr id="50" name="组合 49"/>
            <p:cNvGrpSpPr/>
            <p:nvPr/>
          </p:nvGrpSpPr>
          <p:grpSpPr>
            <a:xfrm rot="0">
              <a:off x="2022" y="8565"/>
              <a:ext cx="3465" cy="1158"/>
              <a:chOff x="5488" y="1621"/>
              <a:chExt cx="12197" cy="3351"/>
            </a:xfrm>
          </p:grpSpPr>
          <p:grpSp>
            <p:nvGrpSpPr>
              <p:cNvPr id="55" name="组合 54"/>
              <p:cNvGrpSpPr/>
              <p:nvPr/>
            </p:nvGrpSpPr>
            <p:grpSpPr>
              <a:xfrm>
                <a:off x="5488" y="1621"/>
                <a:ext cx="12197" cy="3351"/>
                <a:chOff x="5488" y="1621"/>
                <a:chExt cx="12197" cy="3351"/>
              </a:xfrm>
            </p:grpSpPr>
            <p:sp>
              <p:nvSpPr>
                <p:cNvPr id="57" name="圆角矩形 5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圆角矩形 5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1" name="圆角矩形 60"/>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0" name="Group 19"/>
            <p:cNvGrpSpPr/>
            <p:nvPr/>
          </p:nvGrpSpPr>
          <p:grpSpPr bwMode="auto">
            <a:xfrm>
              <a:off x="2326" y="8689"/>
              <a:ext cx="4051" cy="875"/>
              <a:chOff x="0" y="32"/>
              <a:chExt cx="1134" cy="350"/>
            </a:xfrm>
          </p:grpSpPr>
          <p:sp>
            <p:nvSpPr>
              <p:cNvPr id="21" name="Text Box 20"/>
              <p:cNvSpPr txBox="1">
                <a:spLocks noChangeArrowheads="1"/>
              </p:cNvSpPr>
              <p:nvPr/>
            </p:nvSpPr>
            <p:spPr bwMode="auto">
              <a:xfrm>
                <a:off x="0" y="46"/>
                <a:ext cx="1134" cy="336"/>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11 </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  </a:t>
                </a:r>
                <a:r>
                  <a:rPr lang="zh-CN" altLang="en-US"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Text Box 21"/>
              <p:cNvSpPr txBox="1">
                <a:spLocks noChangeArrowheads="1"/>
              </p:cNvSpPr>
              <p:nvPr/>
            </p:nvSpPr>
            <p:spPr bwMode="auto">
              <a:xfrm>
                <a:off x="131" y="32"/>
                <a:ext cx="133" cy="24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1600" b="0" dirty="0">
                    <a:solidFill>
                      <a:schemeClr val="tx1"/>
                    </a:solidFill>
                    <a:latin typeface="微软雅黑" panose="020B0503020204020204" pitchFamily="34" charset="-122"/>
                    <a:ea typeface="微软雅黑" panose="020B0503020204020204" pitchFamily="34" charset="-122"/>
                  </a:rPr>
                  <a:t>2</a:t>
                </a:r>
                <a:endParaRPr lang="en-US" altLang="zh-CN" sz="1600" b="0" dirty="0">
                  <a:solidFill>
                    <a:schemeClr val="tx1"/>
                  </a:solidFill>
                  <a:latin typeface="微软雅黑" panose="020B0503020204020204" pitchFamily="34" charset="-122"/>
                  <a:ea typeface="微软雅黑" panose="020B0503020204020204" pitchFamily="34" charset="-122"/>
                </a:endParaRPr>
              </a:p>
            </p:txBody>
          </p:sp>
          <p:sp>
            <p:nvSpPr>
              <p:cNvPr id="23" name="Text Box 22"/>
              <p:cNvSpPr txBox="1">
                <a:spLocks noChangeArrowheads="1"/>
              </p:cNvSpPr>
              <p:nvPr/>
            </p:nvSpPr>
            <p:spPr bwMode="auto">
              <a:xfrm>
                <a:off x="424" y="32"/>
                <a:ext cx="133" cy="24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2000" b="1">
                    <a:solidFill>
                      <a:schemeClr val="tx1"/>
                    </a:solidFill>
                    <a:latin typeface="楷体_GB2312" pitchFamily="49" charset="-122"/>
                    <a:ea typeface="楷体_GB2312" pitchFamily="49" charset="-122"/>
                  </a:defRPr>
                </a:lvl1pPr>
                <a:lvl2pPr marL="742950" indent="-285750">
                  <a:defRPr sz="2000" b="1">
                    <a:solidFill>
                      <a:schemeClr val="tx1"/>
                    </a:solidFill>
                    <a:latin typeface="楷体_GB2312" pitchFamily="49" charset="-122"/>
                    <a:ea typeface="楷体_GB2312" pitchFamily="49" charset="-122"/>
                  </a:defRPr>
                </a:lvl2pPr>
                <a:lvl3pPr marL="1143000" indent="-228600">
                  <a:defRPr sz="2000" b="1">
                    <a:solidFill>
                      <a:schemeClr val="tx1"/>
                    </a:solidFill>
                    <a:latin typeface="楷体_GB2312" pitchFamily="49" charset="-122"/>
                    <a:ea typeface="楷体_GB2312" pitchFamily="49" charset="-122"/>
                  </a:defRPr>
                </a:lvl3pPr>
                <a:lvl4pPr marL="1600200" indent="-228600">
                  <a:defRPr sz="2000" b="1">
                    <a:solidFill>
                      <a:schemeClr val="tx1"/>
                    </a:solidFill>
                    <a:latin typeface="楷体_GB2312" pitchFamily="49" charset="-122"/>
                    <a:ea typeface="楷体_GB2312" pitchFamily="49" charset="-122"/>
                  </a:defRPr>
                </a:lvl4pPr>
                <a:lvl5pPr marL="2057400" indent="-228600">
                  <a:defRPr sz="2000" b="1">
                    <a:solidFill>
                      <a:schemeClr val="tx1"/>
                    </a:solidFill>
                    <a:latin typeface="楷体_GB2312" pitchFamily="49" charset="-122"/>
                    <a:ea typeface="楷体_GB2312" pitchFamily="49" charset="-122"/>
                  </a:defRPr>
                </a:lvl5pPr>
                <a:lvl6pPr marL="25146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lnSpc>
                    <a:spcPct val="120000"/>
                  </a:lnSpc>
                  <a:buFont typeface="Arial" panose="020B0604020202020204" pitchFamily="34" charset="0"/>
                  <a:buNone/>
                </a:pPr>
                <a:r>
                  <a:rPr lang="en-US" altLang="zh-CN" sz="1600" b="0" dirty="0">
                    <a:solidFill>
                      <a:schemeClr val="tx1"/>
                    </a:solidFill>
                    <a:latin typeface="微软雅黑" panose="020B0503020204020204" pitchFamily="34" charset="-122"/>
                    <a:ea typeface="微软雅黑" panose="020B0503020204020204" pitchFamily="34" charset="-122"/>
                  </a:rPr>
                  <a:t>2</a:t>
                </a:r>
                <a:endParaRPr lang="en-US" altLang="zh-CN" sz="1600" b="0" dirty="0">
                  <a:solidFill>
                    <a:schemeClr val="tx1"/>
                  </a:solidFill>
                  <a:latin typeface="微软雅黑" panose="020B0503020204020204" pitchFamily="34" charset="-122"/>
                  <a:ea typeface="微软雅黑" panose="020B0503020204020204" pitchFamily="34" charset="-122"/>
                </a:endParaRPr>
              </a:p>
            </p:txBody>
          </p:sp>
        </p:grpSp>
      </p:grpSp>
      <p:sp>
        <p:nvSpPr>
          <p:cNvPr id="64" name="文本框 63"/>
          <p:cNvSpPr txBox="1"/>
          <p:nvPr/>
        </p:nvSpPr>
        <p:spPr>
          <a:xfrm>
            <a:off x="2944495" y="5539740"/>
            <a:ext cx="539750" cy="534035"/>
          </a:xfrm>
          <a:prstGeom prst="rect">
            <a:avLst/>
          </a:prstGeom>
          <a:noFill/>
        </p:spPr>
        <p:txBody>
          <a:bodyPr wrap="none" rtlCol="0">
            <a:spAutoFit/>
          </a:bodyPr>
          <a:p>
            <a:pPr algn="l" eaLnBrk="1" hangingPunct="1">
              <a:lnSpc>
                <a:spcPct val="120000"/>
              </a:lnSpc>
              <a:buFont typeface="Arial" panose="020B0604020202020204" pitchFamily="34" charset="0"/>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40</a:t>
            </a:r>
            <a:endParaRPr lang="en-US" altLang="zh-CN" sz="2400" b="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7" name="文本框 66"/>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additive="base">
                                        <p:cTn id="13" dur="500"/>
                                        <p:tgtEl>
                                          <p:spTgt spid="66"/>
                                        </p:tgtEl>
                                        <p:attrNameLst>
                                          <p:attrName>ppt_y</p:attrName>
                                        </p:attrNameLst>
                                      </p:cBhvr>
                                      <p:tavLst>
                                        <p:tav tm="0">
                                          <p:val>
                                            <p:strVal val="#ppt_y+#ppt_h*1.125000"/>
                                          </p:val>
                                        </p:tav>
                                        <p:tav tm="100000">
                                          <p:val>
                                            <p:strVal val="#ppt_y"/>
                                          </p:val>
                                        </p:tav>
                                      </p:tavLst>
                                    </p:anim>
                                    <p:animEffect transition="in" filter="wipe(up)">
                                      <p:cBhvr>
                                        <p:cTn id="14" dur="500"/>
                                        <p:tgtEl>
                                          <p:spTgt spid="6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p:tgtEl>
                                          <p:spTgt spid="64"/>
                                        </p:tgtEl>
                                        <p:attrNameLst>
                                          <p:attrName>ppt_y</p:attrName>
                                        </p:attrNameLst>
                                      </p:cBhvr>
                                      <p:tavLst>
                                        <p:tav tm="0">
                                          <p:val>
                                            <p:strVal val="#ppt_y+#ppt_h*1.125000"/>
                                          </p:val>
                                        </p:tav>
                                        <p:tav tm="100000">
                                          <p:val>
                                            <p:strVal val="#ppt_y"/>
                                          </p:val>
                                        </p:tav>
                                      </p:tavLst>
                                    </p:anim>
                                    <p:animEffect transition="in" filter="wipe(up)">
                                      <p:cBhvr>
                                        <p:cTn id="20" dur="500"/>
                                        <p:tgtEl>
                                          <p:spTgt spid="6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4"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5830475" y="1436956"/>
            <a:ext cx="684213"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0"/>
              </a:spcBef>
              <a:buFontTx/>
              <a:buNone/>
            </a:pPr>
            <a:r>
              <a:rPr lang="en-US" altLang="zh-CN" sz="2400" dirty="0">
                <a:solidFill>
                  <a:srgbClr val="FF0000"/>
                </a:solidFill>
                <a:latin typeface="微软雅黑" panose="020B0503020204020204" pitchFamily="34" charset="-122"/>
                <a:ea typeface="微软雅黑" panose="020B0503020204020204" pitchFamily="34" charset="-122"/>
              </a:rPr>
              <a:t>1</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43" name="Text Box 91"/>
          <p:cNvSpPr txBox="1">
            <a:spLocks noChangeArrowheads="1"/>
          </p:cNvSpPr>
          <p:nvPr/>
        </p:nvSpPr>
        <p:spPr bwMode="auto">
          <a:xfrm>
            <a:off x="6721638" y="5801419"/>
            <a:ext cx="7696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00000"/>
              </a:lnSpc>
              <a:spcBef>
                <a:spcPct val="0"/>
              </a:spcBef>
              <a:buFontTx/>
              <a:buNone/>
            </a:pPr>
            <a:r>
              <a:rPr lang="en-US" altLang="zh-CN" sz="2400" b="1" dirty="0">
                <a:solidFill>
                  <a:schemeClr val="tx1"/>
                </a:solidFill>
                <a:latin typeface="微软雅黑" panose="020B0503020204020204" pitchFamily="34" charset="-122"/>
                <a:ea typeface="微软雅黑" panose="020B0503020204020204" pitchFamily="34" charset="-122"/>
              </a:rPr>
              <a:t>……</a:t>
            </a:r>
            <a:endParaRPr lang="en-US" altLang="zh-CN" sz="2400" b="1" dirty="0">
              <a:solidFill>
                <a:schemeClr val="tx1"/>
              </a:solidFill>
              <a:latin typeface="微软雅黑" panose="020B0503020204020204" pitchFamily="34" charset="-122"/>
              <a:ea typeface="微软雅黑" panose="020B0503020204020204" pitchFamily="34" charset="-122"/>
            </a:endParaRPr>
          </a:p>
        </p:txBody>
      </p:sp>
      <p:grpSp>
        <p:nvGrpSpPr>
          <p:cNvPr id="99" name="组合 98"/>
          <p:cNvGrpSpPr/>
          <p:nvPr/>
        </p:nvGrpSpPr>
        <p:grpSpPr>
          <a:xfrm>
            <a:off x="2116455" y="1409065"/>
            <a:ext cx="3722370" cy="723900"/>
            <a:chOff x="3333" y="2219"/>
            <a:chExt cx="5862" cy="1140"/>
          </a:xfrm>
        </p:grpSpPr>
        <p:grpSp>
          <p:nvGrpSpPr>
            <p:cNvPr id="98" name="组合 97"/>
            <p:cNvGrpSpPr/>
            <p:nvPr/>
          </p:nvGrpSpPr>
          <p:grpSpPr>
            <a:xfrm>
              <a:off x="3333" y="2219"/>
              <a:ext cx="2333" cy="1130"/>
              <a:chOff x="3333" y="2219"/>
              <a:chExt cx="2333" cy="1130"/>
            </a:xfrm>
          </p:grpSpPr>
          <p:grpSp>
            <p:nvGrpSpPr>
              <p:cNvPr id="60" name="组合 59"/>
              <p:cNvGrpSpPr/>
              <p:nvPr/>
            </p:nvGrpSpPr>
            <p:grpSpPr>
              <a:xfrm rot="0">
                <a:off x="3333" y="2219"/>
                <a:ext cx="2006" cy="1130"/>
                <a:chOff x="3383" y="8052"/>
                <a:chExt cx="2006" cy="1130"/>
              </a:xfrm>
            </p:grpSpPr>
            <p:grpSp>
              <p:nvGrpSpPr>
                <p:cNvPr id="51" name="Group 6"/>
                <p:cNvGrpSpPr/>
                <p:nvPr/>
              </p:nvGrpSpPr>
              <p:grpSpPr>
                <a:xfrm>
                  <a:off x="3383" y="8052"/>
                  <a:ext cx="908" cy="1130"/>
                  <a:chOff x="4876" y="2840"/>
                  <a:chExt cx="363" cy="449"/>
                </a:xfrm>
              </p:grpSpPr>
              <p:sp>
                <p:nvSpPr>
                  <p:cNvPr id="53"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54"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52" name="Group 6"/>
                <p:cNvGrpSpPr/>
                <p:nvPr/>
              </p:nvGrpSpPr>
              <p:grpSpPr>
                <a:xfrm>
                  <a:off x="4481" y="8052"/>
                  <a:ext cx="908" cy="1130"/>
                  <a:chOff x="4876" y="2840"/>
                  <a:chExt cx="363" cy="449"/>
                </a:xfrm>
              </p:grpSpPr>
              <p:sp>
                <p:nvSpPr>
                  <p:cNvPr id="56"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59"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63" name="文本框 62"/>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95" name="文本框 94"/>
              <p:cNvSpPr txBox="1"/>
              <p:nvPr/>
            </p:nvSpPr>
            <p:spPr>
              <a:xfrm>
                <a:off x="5014" y="231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5495" y="2229"/>
              <a:ext cx="3701" cy="1130"/>
              <a:chOff x="2065" y="4859"/>
              <a:chExt cx="3701" cy="1130"/>
            </a:xfrm>
          </p:grpSpPr>
          <p:sp>
            <p:nvSpPr>
              <p:cNvPr id="65" name="文本框 64"/>
              <p:cNvSpPr txBox="1"/>
              <p:nvPr/>
            </p:nvSpPr>
            <p:spPr>
              <a:xfrm>
                <a:off x="5114" y="4962"/>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87" name="组合 86"/>
              <p:cNvGrpSpPr/>
              <p:nvPr/>
            </p:nvGrpSpPr>
            <p:grpSpPr>
              <a:xfrm rot="0">
                <a:off x="2065" y="4859"/>
                <a:ext cx="2156" cy="1130"/>
                <a:chOff x="3383" y="8052"/>
                <a:chExt cx="2156" cy="1130"/>
              </a:xfrm>
            </p:grpSpPr>
            <p:grpSp>
              <p:nvGrpSpPr>
                <p:cNvPr id="88" name="Group 6"/>
                <p:cNvGrpSpPr/>
                <p:nvPr/>
              </p:nvGrpSpPr>
              <p:grpSpPr>
                <a:xfrm>
                  <a:off x="3383" y="8052"/>
                  <a:ext cx="908" cy="1130"/>
                  <a:chOff x="4876" y="2840"/>
                  <a:chExt cx="363" cy="449"/>
                </a:xfrm>
              </p:grpSpPr>
              <p:sp>
                <p:nvSpPr>
                  <p:cNvPr id="8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27</a:t>
                    </a:r>
                    <a:endParaRPr lang="en-US" altLang="zh-CN" sz="2400" dirty="0">
                      <a:solidFill>
                        <a:schemeClr val="tx1"/>
                      </a:solidFill>
                      <a:latin typeface="+mj-ea"/>
                      <a:ea typeface="+mj-ea"/>
                    </a:endParaRPr>
                  </a:p>
                </p:txBody>
              </p:sp>
              <p:sp>
                <p:nvSpPr>
                  <p:cNvPr id="90" name="Line 8"/>
                  <p:cNvSpPr/>
                  <p:nvPr/>
                </p:nvSpPr>
                <p:spPr>
                  <a:xfrm>
                    <a:off x="4946" y="3030"/>
                    <a:ext cx="227" cy="0"/>
                  </a:xfrm>
                  <a:prstGeom prst="line">
                    <a:avLst/>
                  </a:prstGeom>
                  <a:ln w="25400" cap="flat" cmpd="sng">
                    <a:solidFill>
                      <a:schemeClr val="tx1"/>
                    </a:solidFill>
                    <a:prstDash val="solid"/>
                    <a:headEnd type="none" w="med" len="med"/>
                    <a:tailEnd type="none" w="med" len="med"/>
                  </a:ln>
                </p:spPr>
              </p:sp>
            </p:grpSp>
            <p:grpSp>
              <p:nvGrpSpPr>
                <p:cNvPr id="91" name="Group 6"/>
                <p:cNvGrpSpPr/>
                <p:nvPr/>
              </p:nvGrpSpPr>
              <p:grpSpPr>
                <a:xfrm>
                  <a:off x="4631" y="8052"/>
                  <a:ext cx="908" cy="1130"/>
                  <a:chOff x="4936" y="2840"/>
                  <a:chExt cx="363" cy="449"/>
                </a:xfrm>
              </p:grpSpPr>
              <p:sp>
                <p:nvSpPr>
                  <p:cNvPr id="92" name="Text Box 7"/>
                  <p:cNvSpPr txBox="1"/>
                  <p:nvPr/>
                </p:nvSpPr>
                <p:spPr>
                  <a:xfrm>
                    <a:off x="493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81</a:t>
                    </a:r>
                    <a:endParaRPr lang="en-US" altLang="zh-CN" sz="2400" dirty="0">
                      <a:solidFill>
                        <a:schemeClr val="tx1"/>
                      </a:solidFill>
                      <a:latin typeface="+mj-ea"/>
                      <a:ea typeface="+mj-ea"/>
                    </a:endParaRPr>
                  </a:p>
                </p:txBody>
              </p:sp>
              <p:sp>
                <p:nvSpPr>
                  <p:cNvPr id="93" name="Line 8"/>
                  <p:cNvSpPr/>
                  <p:nvPr/>
                </p:nvSpPr>
                <p:spPr>
                  <a:xfrm>
                    <a:off x="4996" y="3040"/>
                    <a:ext cx="227" cy="0"/>
                  </a:xfrm>
                  <a:prstGeom prst="line">
                    <a:avLst/>
                  </a:prstGeom>
                  <a:ln w="25400" cap="flat" cmpd="sng">
                    <a:solidFill>
                      <a:schemeClr val="tx1"/>
                    </a:solidFill>
                    <a:prstDash val="solid"/>
                    <a:headEnd type="none" w="med" len="med"/>
                    <a:tailEnd type="none" w="med" len="med"/>
                  </a:ln>
                </p:spPr>
              </p:sp>
            </p:grpSp>
            <p:sp>
              <p:nvSpPr>
                <p:cNvPr id="94" name="文本框 93"/>
                <p:cNvSpPr txBox="1"/>
                <p:nvPr/>
              </p:nvSpPr>
              <p:spPr>
                <a:xfrm>
                  <a:off x="4103"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96" name="文本框 95"/>
              <p:cNvSpPr txBox="1"/>
              <p:nvPr/>
            </p:nvSpPr>
            <p:spPr>
              <a:xfrm>
                <a:off x="4031" y="4962"/>
                <a:ext cx="1349"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endParaRPr>
              </a:p>
            </p:txBody>
          </p:sp>
        </p:grpSp>
      </p:grpSp>
      <p:grpSp>
        <p:nvGrpSpPr>
          <p:cNvPr id="100" name="组合 99"/>
          <p:cNvGrpSpPr/>
          <p:nvPr/>
        </p:nvGrpSpPr>
        <p:grpSpPr>
          <a:xfrm>
            <a:off x="2017395" y="2862580"/>
            <a:ext cx="1949450" cy="887730"/>
            <a:chOff x="3333" y="2219"/>
            <a:chExt cx="3070" cy="1398"/>
          </a:xfrm>
        </p:grpSpPr>
        <p:grpSp>
          <p:nvGrpSpPr>
            <p:cNvPr id="101" name="组合 100"/>
            <p:cNvGrpSpPr/>
            <p:nvPr/>
          </p:nvGrpSpPr>
          <p:grpSpPr>
            <a:xfrm>
              <a:off x="3333" y="2219"/>
              <a:ext cx="2334" cy="1398"/>
              <a:chOff x="3333" y="2219"/>
              <a:chExt cx="2334" cy="1398"/>
            </a:xfrm>
          </p:grpSpPr>
          <p:grpSp>
            <p:nvGrpSpPr>
              <p:cNvPr id="102" name="组合 101"/>
              <p:cNvGrpSpPr/>
              <p:nvPr/>
            </p:nvGrpSpPr>
            <p:grpSpPr>
              <a:xfrm rot="0">
                <a:off x="3333" y="2219"/>
                <a:ext cx="2006" cy="1130"/>
                <a:chOff x="3383" y="8052"/>
                <a:chExt cx="2006" cy="1130"/>
              </a:xfrm>
            </p:grpSpPr>
            <p:grpSp>
              <p:nvGrpSpPr>
                <p:cNvPr id="103" name="Group 6"/>
                <p:cNvGrpSpPr/>
                <p:nvPr/>
              </p:nvGrpSpPr>
              <p:grpSpPr>
                <a:xfrm>
                  <a:off x="3383" y="8052"/>
                  <a:ext cx="908" cy="1130"/>
                  <a:chOff x="4876" y="2840"/>
                  <a:chExt cx="363" cy="449"/>
                </a:xfrm>
              </p:grpSpPr>
              <p:sp>
                <p:nvSpPr>
                  <p:cNvPr id="104"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05"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grpSp>
              <p:nvGrpSpPr>
                <p:cNvPr id="106" name="Group 6"/>
                <p:cNvGrpSpPr/>
                <p:nvPr/>
              </p:nvGrpSpPr>
              <p:grpSpPr>
                <a:xfrm>
                  <a:off x="4481" y="8052"/>
                  <a:ext cx="908" cy="1130"/>
                  <a:chOff x="4876" y="2840"/>
                  <a:chExt cx="363" cy="449"/>
                </a:xfrm>
              </p:grpSpPr>
              <p:sp>
                <p:nvSpPr>
                  <p:cNvPr id="10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108"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09" name="文本框 108"/>
                <p:cNvSpPr txBox="1"/>
                <p:nvPr/>
              </p:nvSpPr>
              <p:spPr>
                <a:xfrm>
                  <a:off x="3878"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sp>
            <p:nvSpPr>
              <p:cNvPr id="110" name="文本框 109"/>
              <p:cNvSpPr txBox="1"/>
              <p:nvPr/>
            </p:nvSpPr>
            <p:spPr>
              <a:xfrm>
                <a:off x="5014" y="2310"/>
                <a:ext cx="653" cy="1307"/>
              </a:xfrm>
              <a:prstGeom prst="rect">
                <a:avLst/>
              </a:prstGeom>
              <a:noFill/>
            </p:spPr>
            <p:txBody>
              <a:bodyPr wrap="none" rtlCol="0">
                <a:spAutoFit/>
              </a:bodyPr>
              <a:p>
                <a:pPr algn="l"/>
                <a:r>
                  <a:rPr lang="en-US" altLang="zh-CN" sz="2400" b="1">
                    <a:latin typeface="微软雅黑" panose="020B0503020204020204" pitchFamily="34" charset="-122"/>
                    <a:ea typeface="微软雅黑" panose="020B0503020204020204" pitchFamily="34" charset="-122"/>
                    <a:sym typeface="+mn-ea"/>
                  </a:rPr>
                  <a:t>=</a:t>
                </a:r>
                <a:endParaRPr lang="en-US" altLang="zh-CN" sz="2400" b="1">
                  <a:latin typeface="微软雅黑" panose="020B0503020204020204" pitchFamily="34" charset="-122"/>
                  <a:ea typeface="微软雅黑" panose="020B0503020204020204" pitchFamily="34" charset="-122"/>
                </a:endParaRPr>
              </a:p>
              <a:p>
                <a:endParaRPr lang="en-US" altLang="zh-CN" sz="2400" b="1">
                  <a:latin typeface="微软雅黑" panose="020B0503020204020204" pitchFamily="34" charset="-122"/>
                  <a:ea typeface="微软雅黑" panose="020B0503020204020204" pitchFamily="34" charset="-122"/>
                </a:endParaRPr>
              </a:p>
            </p:txBody>
          </p:sp>
        </p:grpSp>
        <p:grpSp>
          <p:nvGrpSpPr>
            <p:cNvPr id="114" name="Group 6"/>
            <p:cNvGrpSpPr/>
            <p:nvPr/>
          </p:nvGrpSpPr>
          <p:grpSpPr>
            <a:xfrm rot="0">
              <a:off x="5495" y="2229"/>
              <a:ext cx="908" cy="1130"/>
              <a:chOff x="4876" y="2840"/>
              <a:chExt cx="363" cy="449"/>
            </a:xfrm>
          </p:grpSpPr>
          <p:sp>
            <p:nvSpPr>
              <p:cNvPr id="115"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p:txBody>
          </p:sp>
          <p:sp>
            <p:nvSpPr>
              <p:cNvPr id="116" name="Line 8"/>
              <p:cNvSpPr/>
              <p:nvPr/>
            </p:nvSpPr>
            <p:spPr>
              <a:xfrm>
                <a:off x="4946" y="3030"/>
                <a:ext cx="227" cy="0"/>
              </a:xfrm>
              <a:prstGeom prst="line">
                <a:avLst/>
              </a:prstGeom>
              <a:ln w="25400" cap="flat" cmpd="sng">
                <a:solidFill>
                  <a:schemeClr val="tx1"/>
                </a:solidFill>
                <a:prstDash val="solid"/>
                <a:headEnd type="none" w="med" len="med"/>
                <a:tailEnd type="none" w="med" len="med"/>
              </a:ln>
            </p:spPr>
          </p:sp>
        </p:grpSp>
      </p:grpSp>
      <p:grpSp>
        <p:nvGrpSpPr>
          <p:cNvPr id="122" name="组合 121"/>
          <p:cNvGrpSpPr/>
          <p:nvPr/>
        </p:nvGrpSpPr>
        <p:grpSpPr>
          <a:xfrm>
            <a:off x="3482340" y="3822700"/>
            <a:ext cx="2076450" cy="901700"/>
            <a:chOff x="4431" y="2219"/>
            <a:chExt cx="3270" cy="1420"/>
          </a:xfrm>
        </p:grpSpPr>
        <p:grpSp>
          <p:nvGrpSpPr>
            <p:cNvPr id="123" name="组合 122"/>
            <p:cNvGrpSpPr/>
            <p:nvPr/>
          </p:nvGrpSpPr>
          <p:grpSpPr>
            <a:xfrm>
              <a:off x="4431" y="2219"/>
              <a:ext cx="1236" cy="1130"/>
              <a:chOff x="4431" y="2219"/>
              <a:chExt cx="1236" cy="1130"/>
            </a:xfrm>
          </p:grpSpPr>
          <p:grpSp>
            <p:nvGrpSpPr>
              <p:cNvPr id="128" name="Group 6"/>
              <p:cNvGrpSpPr/>
              <p:nvPr/>
            </p:nvGrpSpPr>
            <p:grpSpPr>
              <a:xfrm rot="0">
                <a:off x="4431" y="2219"/>
                <a:ext cx="908" cy="1130"/>
                <a:chOff x="4876" y="2840"/>
                <a:chExt cx="363" cy="449"/>
              </a:xfrm>
            </p:grpSpPr>
            <p:sp>
              <p:nvSpPr>
                <p:cNvPr id="12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130" name="Line 8"/>
                <p:cNvSpPr/>
                <p:nvPr/>
              </p:nvSpPr>
              <p:spPr>
                <a:xfrm>
                  <a:off x="4876" y="3030"/>
                  <a:ext cx="227" cy="0"/>
                </a:xfrm>
                <a:prstGeom prst="line">
                  <a:avLst/>
                </a:prstGeom>
                <a:ln w="25400" cap="flat" cmpd="sng">
                  <a:solidFill>
                    <a:schemeClr val="tx1"/>
                  </a:solidFill>
                  <a:prstDash val="solid"/>
                  <a:headEnd type="none" w="med" len="med"/>
                  <a:tailEnd type="none" w="med" len="med"/>
                </a:ln>
              </p:spPr>
            </p:sp>
          </p:grpSp>
          <p:sp>
            <p:nvSpPr>
              <p:cNvPr id="132" name="文本框 131"/>
              <p:cNvSpPr txBox="1"/>
              <p:nvPr/>
            </p:nvSpPr>
            <p:spPr>
              <a:xfrm>
                <a:off x="5014" y="2310"/>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nvGrpSpPr>
            <p:cNvPr id="135" name="组合 134"/>
            <p:cNvGrpSpPr/>
            <p:nvPr/>
          </p:nvGrpSpPr>
          <p:grpSpPr>
            <a:xfrm rot="0">
              <a:off x="5495" y="2229"/>
              <a:ext cx="2206" cy="1410"/>
              <a:chOff x="3383" y="8052"/>
              <a:chExt cx="2206" cy="1410"/>
            </a:xfrm>
          </p:grpSpPr>
          <p:grpSp>
            <p:nvGrpSpPr>
              <p:cNvPr id="136" name="Group 6"/>
              <p:cNvGrpSpPr/>
              <p:nvPr/>
            </p:nvGrpSpPr>
            <p:grpSpPr>
              <a:xfrm>
                <a:off x="3383" y="8052"/>
                <a:ext cx="908" cy="1130"/>
                <a:chOff x="4876" y="2840"/>
                <a:chExt cx="363" cy="449"/>
              </a:xfrm>
            </p:grpSpPr>
            <p:sp>
              <p:nvSpPr>
                <p:cNvPr id="137"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27</a:t>
                  </a:r>
                  <a:endParaRPr lang="en-US" altLang="zh-CN" sz="2400" dirty="0">
                    <a:solidFill>
                      <a:schemeClr val="tx1"/>
                    </a:solidFill>
                    <a:latin typeface="+mj-ea"/>
                    <a:ea typeface="+mj-ea"/>
                  </a:endParaRPr>
                </a:p>
              </p:txBody>
            </p:sp>
            <p:sp>
              <p:nvSpPr>
                <p:cNvPr id="138" name="Line 8"/>
                <p:cNvSpPr/>
                <p:nvPr/>
              </p:nvSpPr>
              <p:spPr>
                <a:xfrm>
                  <a:off x="4946" y="3030"/>
                  <a:ext cx="227" cy="0"/>
                </a:xfrm>
                <a:prstGeom prst="line">
                  <a:avLst/>
                </a:prstGeom>
                <a:ln w="25400" cap="flat" cmpd="sng">
                  <a:solidFill>
                    <a:schemeClr val="tx1"/>
                  </a:solidFill>
                  <a:prstDash val="solid"/>
                  <a:headEnd type="none" w="med" len="med"/>
                  <a:tailEnd type="none" w="med" len="med"/>
                </a:ln>
              </p:spPr>
            </p:sp>
          </p:grpSp>
          <p:grpSp>
            <p:nvGrpSpPr>
              <p:cNvPr id="139" name="Group 6"/>
              <p:cNvGrpSpPr/>
              <p:nvPr/>
            </p:nvGrpSpPr>
            <p:grpSpPr>
              <a:xfrm>
                <a:off x="4556" y="8077"/>
                <a:ext cx="1033" cy="1130"/>
                <a:chOff x="4906" y="2850"/>
                <a:chExt cx="413" cy="449"/>
              </a:xfrm>
            </p:grpSpPr>
            <p:sp>
              <p:nvSpPr>
                <p:cNvPr id="140" name="Text Box 7"/>
                <p:cNvSpPr txBox="1"/>
                <p:nvPr/>
              </p:nvSpPr>
              <p:spPr>
                <a:xfrm>
                  <a:off x="4906" y="2850"/>
                  <a:ext cx="413" cy="449"/>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27</a:t>
                  </a:r>
                  <a:endParaRPr lang="en-US" altLang="zh-CN" sz="2400" dirty="0">
                    <a:solidFill>
                      <a:schemeClr val="tx1"/>
                    </a:solidFill>
                    <a:latin typeface="+mj-ea"/>
                    <a:ea typeface="+mj-ea"/>
                  </a:endParaRPr>
                </a:p>
              </p:txBody>
            </p:sp>
            <p:sp>
              <p:nvSpPr>
                <p:cNvPr id="141" name="Line 8"/>
                <p:cNvSpPr/>
                <p:nvPr/>
              </p:nvSpPr>
              <p:spPr>
                <a:xfrm>
                  <a:off x="5006" y="3050"/>
                  <a:ext cx="227" cy="0"/>
                </a:xfrm>
                <a:prstGeom prst="line">
                  <a:avLst/>
                </a:prstGeom>
                <a:ln w="25400" cap="flat" cmpd="sng">
                  <a:solidFill>
                    <a:schemeClr val="tx1"/>
                  </a:solidFill>
                  <a:prstDash val="solid"/>
                  <a:headEnd type="none" w="med" len="med"/>
                  <a:tailEnd type="none" w="med" len="med"/>
                </a:ln>
              </p:spPr>
            </p:sp>
          </p:grpSp>
          <p:sp>
            <p:nvSpPr>
              <p:cNvPr id="142" name="文本框 141"/>
              <p:cNvSpPr txBox="1"/>
              <p:nvPr/>
            </p:nvSpPr>
            <p:spPr>
              <a:xfrm>
                <a:off x="4103" y="8155"/>
                <a:ext cx="653" cy="1307"/>
              </a:xfrm>
              <a:prstGeom prst="rect">
                <a:avLst/>
              </a:prstGeom>
              <a:noFill/>
            </p:spPr>
            <p:txBody>
              <a:bodyPr wrap="none" rtlCol="0">
                <a:spAutoFit/>
              </a:bodyPr>
              <a:p>
                <a:pPr algn="l"/>
                <a:r>
                  <a:rPr lang="en-US" altLang="zh-CN" sz="2400" b="1">
                    <a:latin typeface="微软雅黑" panose="020B0503020204020204" pitchFamily="34" charset="-122"/>
                    <a:ea typeface="微软雅黑" panose="020B0503020204020204" pitchFamily="34" charset="-122"/>
                    <a:sym typeface="+mn-ea"/>
                  </a:rPr>
                  <a:t>=</a:t>
                </a:r>
                <a:endParaRPr lang="en-US" altLang="zh-CN" sz="2400" b="1">
                  <a:latin typeface="微软雅黑" panose="020B0503020204020204" pitchFamily="34" charset="-122"/>
                  <a:ea typeface="微软雅黑" panose="020B0503020204020204" pitchFamily="34" charset="-122"/>
                </a:endParaRPr>
              </a:p>
              <a:p>
                <a:endParaRPr lang="en-US" altLang="zh-CN" sz="2400" b="1">
                  <a:latin typeface="微软雅黑" panose="020B0503020204020204" pitchFamily="34" charset="-122"/>
                  <a:ea typeface="微软雅黑" panose="020B0503020204020204" pitchFamily="34" charset="-122"/>
                </a:endParaRPr>
              </a:p>
            </p:txBody>
          </p:sp>
        </p:grpSp>
      </p:grpSp>
      <p:grpSp>
        <p:nvGrpSpPr>
          <p:cNvPr id="176" name="组合 175"/>
          <p:cNvGrpSpPr/>
          <p:nvPr/>
        </p:nvGrpSpPr>
        <p:grpSpPr>
          <a:xfrm>
            <a:off x="4983480" y="4841875"/>
            <a:ext cx="2235200" cy="733425"/>
            <a:chOff x="7673" y="7450"/>
            <a:chExt cx="3520" cy="1155"/>
          </a:xfrm>
        </p:grpSpPr>
        <p:grpSp>
          <p:nvGrpSpPr>
            <p:cNvPr id="155" name="组合 154"/>
            <p:cNvGrpSpPr/>
            <p:nvPr/>
          </p:nvGrpSpPr>
          <p:grpSpPr>
            <a:xfrm rot="0">
              <a:off x="7673" y="7450"/>
              <a:ext cx="2752" cy="1130"/>
              <a:chOff x="2065" y="4859"/>
              <a:chExt cx="2752" cy="1130"/>
            </a:xfrm>
          </p:grpSpPr>
          <p:sp>
            <p:nvSpPr>
              <p:cNvPr id="156" name="文本框 155"/>
              <p:cNvSpPr txBox="1"/>
              <p:nvPr/>
            </p:nvSpPr>
            <p:spPr>
              <a:xfrm>
                <a:off x="4164" y="4962"/>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nvGrpSpPr>
              <p:cNvPr id="157" name="组合 156"/>
              <p:cNvGrpSpPr/>
              <p:nvPr/>
            </p:nvGrpSpPr>
            <p:grpSpPr>
              <a:xfrm rot="0">
                <a:off x="2065" y="4859"/>
                <a:ext cx="2156" cy="1130"/>
                <a:chOff x="3383" y="8052"/>
                <a:chExt cx="2156" cy="1130"/>
              </a:xfrm>
            </p:grpSpPr>
            <p:grpSp>
              <p:nvGrpSpPr>
                <p:cNvPr id="158" name="Group 6"/>
                <p:cNvGrpSpPr/>
                <p:nvPr/>
              </p:nvGrpSpPr>
              <p:grpSpPr>
                <a:xfrm>
                  <a:off x="3383" y="8052"/>
                  <a:ext cx="908" cy="1130"/>
                  <a:chOff x="4876" y="2840"/>
                  <a:chExt cx="363" cy="449"/>
                </a:xfrm>
              </p:grpSpPr>
              <p:sp>
                <p:nvSpPr>
                  <p:cNvPr id="159"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27</a:t>
                    </a:r>
                    <a:endParaRPr lang="en-US" altLang="zh-CN" sz="2400" dirty="0">
                      <a:solidFill>
                        <a:schemeClr val="tx1"/>
                      </a:solidFill>
                      <a:latin typeface="+mj-ea"/>
                      <a:ea typeface="+mj-ea"/>
                    </a:endParaRPr>
                  </a:p>
                </p:txBody>
              </p:sp>
              <p:sp>
                <p:nvSpPr>
                  <p:cNvPr id="160" name="Line 8"/>
                  <p:cNvSpPr/>
                  <p:nvPr/>
                </p:nvSpPr>
                <p:spPr>
                  <a:xfrm>
                    <a:off x="4946" y="3030"/>
                    <a:ext cx="227" cy="0"/>
                  </a:xfrm>
                  <a:prstGeom prst="line">
                    <a:avLst/>
                  </a:prstGeom>
                  <a:ln w="25400" cap="flat" cmpd="sng">
                    <a:solidFill>
                      <a:schemeClr val="tx1"/>
                    </a:solidFill>
                    <a:prstDash val="solid"/>
                    <a:headEnd type="none" w="med" len="med"/>
                    <a:tailEnd type="none" w="med" len="med"/>
                  </a:ln>
                </p:spPr>
              </p:sp>
            </p:grpSp>
            <p:grpSp>
              <p:nvGrpSpPr>
                <p:cNvPr id="161" name="Group 6"/>
                <p:cNvGrpSpPr/>
                <p:nvPr/>
              </p:nvGrpSpPr>
              <p:grpSpPr>
                <a:xfrm>
                  <a:off x="4631" y="8052"/>
                  <a:ext cx="908" cy="1130"/>
                  <a:chOff x="4936" y="2840"/>
                  <a:chExt cx="363" cy="449"/>
                </a:xfrm>
              </p:grpSpPr>
              <p:sp>
                <p:nvSpPr>
                  <p:cNvPr id="162" name="Text Box 7"/>
                  <p:cNvSpPr txBox="1"/>
                  <p:nvPr/>
                </p:nvSpPr>
                <p:spPr>
                  <a:xfrm>
                    <a:off x="493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81</a:t>
                    </a:r>
                    <a:endParaRPr lang="en-US" altLang="zh-CN" sz="2400" dirty="0">
                      <a:solidFill>
                        <a:schemeClr val="tx1"/>
                      </a:solidFill>
                      <a:latin typeface="+mj-ea"/>
                      <a:ea typeface="+mj-ea"/>
                    </a:endParaRPr>
                  </a:p>
                </p:txBody>
              </p:sp>
              <p:sp>
                <p:nvSpPr>
                  <p:cNvPr id="163" name="Line 8"/>
                  <p:cNvSpPr/>
                  <p:nvPr/>
                </p:nvSpPr>
                <p:spPr>
                  <a:xfrm>
                    <a:off x="4996" y="3040"/>
                    <a:ext cx="227" cy="0"/>
                  </a:xfrm>
                  <a:prstGeom prst="line">
                    <a:avLst/>
                  </a:prstGeom>
                  <a:ln w="25400" cap="flat" cmpd="sng">
                    <a:solidFill>
                      <a:schemeClr val="tx1"/>
                    </a:solidFill>
                    <a:prstDash val="solid"/>
                    <a:headEnd type="none" w="med" len="med"/>
                    <a:tailEnd type="none" w="med" len="med"/>
                  </a:ln>
                </p:spPr>
              </p:sp>
            </p:grpSp>
            <p:sp>
              <p:nvSpPr>
                <p:cNvPr id="164" name="文本框 163"/>
                <p:cNvSpPr txBox="1"/>
                <p:nvPr/>
              </p:nvSpPr>
              <p:spPr>
                <a:xfrm>
                  <a:off x="4103" y="8155"/>
                  <a:ext cx="653" cy="725"/>
                </a:xfrm>
                <a:prstGeom prst="rect">
                  <a:avLst/>
                </a:prstGeom>
                <a:noFill/>
              </p:spPr>
              <p:txBody>
                <a:bodyPr wrap="none" rtlCol="0">
                  <a:spAutoFit/>
                </a:bodyPr>
                <a:p>
                  <a:r>
                    <a:rPr lang="en-US" altLang="zh-CN" sz="2400" b="1">
                      <a:latin typeface="微软雅黑" panose="020B0503020204020204" pitchFamily="34" charset="-122"/>
                      <a:ea typeface="微软雅黑" panose="020B0503020204020204" pitchFamily="34" charset="-122"/>
                    </a:rPr>
                    <a:t>+</a:t>
                  </a:r>
                  <a:endParaRPr lang="en-US" altLang="zh-CN" sz="2400" b="1">
                    <a:latin typeface="微软雅黑" panose="020B0503020204020204" pitchFamily="34" charset="-122"/>
                    <a:ea typeface="微软雅黑" panose="020B0503020204020204" pitchFamily="34" charset="-122"/>
                  </a:endParaRPr>
                </a:p>
              </p:txBody>
            </p:sp>
          </p:grpSp>
        </p:grpSp>
        <p:grpSp>
          <p:nvGrpSpPr>
            <p:cNvPr id="169" name="Group 6"/>
            <p:cNvGrpSpPr/>
            <p:nvPr/>
          </p:nvGrpSpPr>
          <p:grpSpPr>
            <a:xfrm rot="0">
              <a:off x="10285" y="7475"/>
              <a:ext cx="908" cy="1130"/>
              <a:chOff x="4876" y="2840"/>
              <a:chExt cx="363" cy="449"/>
            </a:xfrm>
          </p:grpSpPr>
          <p:sp>
            <p:nvSpPr>
              <p:cNvPr id="170" name="Text Box 7"/>
              <p:cNvSpPr txBox="1"/>
              <p:nvPr/>
            </p:nvSpPr>
            <p:spPr>
              <a:xfrm>
                <a:off x="4876" y="2840"/>
                <a:ext cx="363" cy="44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80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81</a:t>
                </a:r>
                <a:endParaRPr lang="en-US" altLang="zh-CN" sz="2400" dirty="0">
                  <a:solidFill>
                    <a:schemeClr val="tx1"/>
                  </a:solidFill>
                  <a:latin typeface="+mj-ea"/>
                  <a:ea typeface="+mj-ea"/>
                </a:endParaRPr>
              </a:p>
            </p:txBody>
          </p:sp>
          <p:sp>
            <p:nvSpPr>
              <p:cNvPr id="171" name="Line 8"/>
              <p:cNvSpPr/>
              <p:nvPr/>
            </p:nvSpPr>
            <p:spPr>
              <a:xfrm>
                <a:off x="4946" y="3030"/>
                <a:ext cx="227" cy="0"/>
              </a:xfrm>
              <a:prstGeom prst="line">
                <a:avLst/>
              </a:prstGeom>
              <a:ln w="25400" cap="flat" cmpd="sng">
                <a:solidFill>
                  <a:schemeClr val="tx1"/>
                </a:solidFill>
                <a:prstDash val="solid"/>
                <a:headEnd type="none" w="med" len="med"/>
                <a:tailEnd type="none" w="med" len="med"/>
              </a:ln>
            </p:spPr>
          </p:sp>
        </p:grpSp>
      </p:grpSp>
      <p:grpSp>
        <p:nvGrpSpPr>
          <p:cNvPr id="181" name="组合 180"/>
          <p:cNvGrpSpPr/>
          <p:nvPr/>
        </p:nvGrpSpPr>
        <p:grpSpPr>
          <a:xfrm>
            <a:off x="6768465" y="822325"/>
            <a:ext cx="4802505" cy="4554220"/>
            <a:chOff x="10659" y="1295"/>
            <a:chExt cx="7563" cy="7172"/>
          </a:xfrm>
        </p:grpSpPr>
        <p:grpSp>
          <p:nvGrpSpPr>
            <p:cNvPr id="178" name="组合 177"/>
            <p:cNvGrpSpPr/>
            <p:nvPr/>
          </p:nvGrpSpPr>
          <p:grpSpPr>
            <a:xfrm>
              <a:off x="10659" y="1295"/>
              <a:ext cx="5388" cy="5388"/>
              <a:chOff x="10659" y="1295"/>
              <a:chExt cx="5388" cy="5388"/>
            </a:xfrm>
          </p:grpSpPr>
          <p:pic>
            <p:nvPicPr>
              <p:cNvPr id="177" name="图片 176" descr="51miz-E850167-89EDED60"/>
              <p:cNvPicPr>
                <a:picLocks noChangeAspect="1"/>
              </p:cNvPicPr>
              <p:nvPr/>
            </p:nvPicPr>
            <p:blipFill>
              <a:blip r:embed="rId2"/>
              <a:stretch>
                <a:fillRect/>
              </a:stretch>
            </p:blipFill>
            <p:spPr>
              <a:xfrm>
                <a:off x="10659" y="1295"/>
                <a:ext cx="5388" cy="5388"/>
              </a:xfrm>
              <a:prstGeom prst="rect">
                <a:avLst/>
              </a:prstGeom>
            </p:spPr>
          </p:pic>
          <p:sp>
            <p:nvSpPr>
              <p:cNvPr id="3" name="TextBox 3"/>
              <p:cNvSpPr txBox="1">
                <a:spLocks noChangeArrowheads="1"/>
              </p:cNvSpPr>
              <p:nvPr/>
            </p:nvSpPr>
            <p:spPr bwMode="auto">
              <a:xfrm>
                <a:off x="11876" y="2657"/>
                <a:ext cx="2986" cy="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algn="ctr" eaLnBrk="1" hangingPunct="1">
                  <a:lnSpc>
                    <a:spcPct val="15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用所学知识</a:t>
                </a:r>
                <a:endParaRPr lang="zh-CN" altLang="en-US" sz="2400" dirty="0">
                  <a:solidFill>
                    <a:schemeClr val="tx1"/>
                  </a:solidFill>
                  <a:latin typeface="微软雅黑" panose="020B0503020204020204" pitchFamily="34" charset="-122"/>
                  <a:ea typeface="微软雅黑" panose="020B0503020204020204" pitchFamily="34" charset="-122"/>
                </a:endParaRPr>
              </a:p>
              <a:p>
                <a:pPr algn="ctr" eaLnBrk="1" hangingPunct="1">
                  <a:lnSpc>
                    <a:spcPct val="15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rPr>
                  <a:t>解决问题</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180" name="图片 179" descr="51miz-E1245332-CAA2428F"/>
            <p:cNvPicPr>
              <a:picLocks noChangeAspect="1"/>
            </p:cNvPicPr>
            <p:nvPr/>
          </p:nvPicPr>
          <p:blipFill>
            <a:blip r:embed="rId3"/>
            <a:stretch>
              <a:fillRect/>
            </a:stretch>
          </p:blipFill>
          <p:spPr>
            <a:xfrm>
              <a:off x="14862" y="5107"/>
              <a:ext cx="3360" cy="3360"/>
            </a:xfrm>
            <a:prstGeom prst="rect">
              <a:avLst/>
            </a:prstGeom>
          </p:spPr>
        </p:pic>
      </p:grpSp>
      <p:sp>
        <p:nvSpPr>
          <p:cNvPr id="182" name="文本框 18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81"/>
                                        </p:tgtEl>
                                        <p:attrNameLst>
                                          <p:attrName>style.visibility</p:attrName>
                                        </p:attrNameLst>
                                      </p:cBhvr>
                                      <p:to>
                                        <p:strVal val="visible"/>
                                      </p:to>
                                    </p:set>
                                    <p:anim calcmode="lin" valueType="num">
                                      <p:cBhvr>
                                        <p:cTn id="7" dur="500" fill="hold"/>
                                        <p:tgtEl>
                                          <p:spTgt spid="181"/>
                                        </p:tgtEl>
                                        <p:attrNameLst>
                                          <p:attrName>ppt_w</p:attrName>
                                        </p:attrNameLst>
                                      </p:cBhvr>
                                      <p:tavLst>
                                        <p:tav tm="0">
                                          <p:val>
                                            <p:fltVal val="0"/>
                                          </p:val>
                                        </p:tav>
                                        <p:tav tm="100000">
                                          <p:val>
                                            <p:strVal val="#ppt_w"/>
                                          </p:val>
                                        </p:tav>
                                      </p:tavLst>
                                    </p:anim>
                                    <p:anim calcmode="lin" valueType="num">
                                      <p:cBhvr>
                                        <p:cTn id="8" dur="500" fill="hold"/>
                                        <p:tgtEl>
                                          <p:spTgt spid="18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additive="base">
                                        <p:cTn id="13" dur="500"/>
                                        <p:tgtEl>
                                          <p:spTgt spid="100"/>
                                        </p:tgtEl>
                                        <p:attrNameLst>
                                          <p:attrName>ppt_y</p:attrName>
                                        </p:attrNameLst>
                                      </p:cBhvr>
                                      <p:tavLst>
                                        <p:tav tm="0">
                                          <p:val>
                                            <p:strVal val="#ppt_y+#ppt_h*1.125000"/>
                                          </p:val>
                                        </p:tav>
                                        <p:tav tm="100000">
                                          <p:val>
                                            <p:strVal val="#ppt_y"/>
                                          </p:val>
                                        </p:tav>
                                      </p:tavLst>
                                    </p:anim>
                                    <p:animEffect transition="in" filter="wipe(up)">
                                      <p:cBhvr>
                                        <p:cTn id="14" dur="500"/>
                                        <p:tgtEl>
                                          <p:spTgt spid="10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22"/>
                                        </p:tgtEl>
                                        <p:attrNameLst>
                                          <p:attrName>style.visibility</p:attrName>
                                        </p:attrNameLst>
                                      </p:cBhvr>
                                      <p:to>
                                        <p:strVal val="visible"/>
                                      </p:to>
                                    </p:set>
                                    <p:anim calcmode="lin" valueType="num">
                                      <p:cBhvr additive="base">
                                        <p:cTn id="19" dur="500"/>
                                        <p:tgtEl>
                                          <p:spTgt spid="122"/>
                                        </p:tgtEl>
                                        <p:attrNameLst>
                                          <p:attrName>ppt_y</p:attrName>
                                        </p:attrNameLst>
                                      </p:cBhvr>
                                      <p:tavLst>
                                        <p:tav tm="0">
                                          <p:val>
                                            <p:strVal val="#ppt_y+#ppt_h*1.125000"/>
                                          </p:val>
                                        </p:tav>
                                        <p:tav tm="100000">
                                          <p:val>
                                            <p:strVal val="#ppt_y"/>
                                          </p:val>
                                        </p:tav>
                                      </p:tavLst>
                                    </p:anim>
                                    <p:animEffect transition="in" filter="wipe(up)">
                                      <p:cBhvr>
                                        <p:cTn id="20" dur="500"/>
                                        <p:tgtEl>
                                          <p:spTgt spid="12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176"/>
                                        </p:tgtEl>
                                        <p:attrNameLst>
                                          <p:attrName>style.visibility</p:attrName>
                                        </p:attrNameLst>
                                      </p:cBhvr>
                                      <p:to>
                                        <p:strVal val="visible"/>
                                      </p:to>
                                    </p:set>
                                    <p:anim calcmode="lin" valueType="num">
                                      <p:cBhvr additive="base">
                                        <p:cTn id="25" dur="500"/>
                                        <p:tgtEl>
                                          <p:spTgt spid="176"/>
                                        </p:tgtEl>
                                        <p:attrNameLst>
                                          <p:attrName>ppt_y</p:attrName>
                                        </p:attrNameLst>
                                      </p:cBhvr>
                                      <p:tavLst>
                                        <p:tav tm="0">
                                          <p:val>
                                            <p:strVal val="#ppt_y+#ppt_h*1.125000"/>
                                          </p:val>
                                        </p:tav>
                                        <p:tav tm="100000">
                                          <p:val>
                                            <p:strVal val="#ppt_y"/>
                                          </p:val>
                                        </p:tav>
                                      </p:tavLst>
                                    </p:anim>
                                    <p:animEffect transition="in" filter="wipe(up)">
                                      <p:cBhvr>
                                        <p:cTn id="26" dur="500"/>
                                        <p:tgtEl>
                                          <p:spTgt spid="176"/>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43">
                                            <p:txEl>
                                              <p:pRg st="0" end="0"/>
                                            </p:txEl>
                                          </p:spTgt>
                                        </p:tgtEl>
                                        <p:attrNameLst>
                                          <p:attrName>style.visibility</p:attrName>
                                        </p:attrNameLst>
                                      </p:cBhvr>
                                      <p:to>
                                        <p:strVal val="visible"/>
                                      </p:to>
                                    </p:set>
                                    <p:animEffect transition="in" filter="blinds(horizontal)">
                                      <p:cBhvr>
                                        <p:cTn id="31" dur="500"/>
                                        <p:tgtEl>
                                          <p:spTgt spid="43">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blinds(horizontal)">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6" name="组合 25"/>
          <p:cNvGrpSpPr/>
          <p:nvPr/>
        </p:nvGrpSpPr>
        <p:grpSpPr>
          <a:xfrm>
            <a:off x="5470525" y="847090"/>
            <a:ext cx="6858000" cy="5491480"/>
            <a:chOff x="9227" y="1254"/>
            <a:chExt cx="10800" cy="8648"/>
          </a:xfrm>
        </p:grpSpPr>
        <p:pic>
          <p:nvPicPr>
            <p:cNvPr id="25" name="图片 24" descr="51miz-E1244384-8E7A6552"/>
            <p:cNvPicPr>
              <a:picLocks noChangeAspect="1"/>
            </p:cNvPicPr>
            <p:nvPr/>
          </p:nvPicPr>
          <p:blipFill>
            <a:blip r:embed="rId2"/>
            <a:stretch>
              <a:fillRect/>
            </a:stretch>
          </p:blipFill>
          <p:spPr>
            <a:xfrm>
              <a:off x="9227" y="1254"/>
              <a:ext cx="10800" cy="8649"/>
            </a:xfrm>
            <a:prstGeom prst="rect">
              <a:avLst/>
            </a:prstGeom>
          </p:spPr>
        </p:pic>
        <p:sp>
          <p:nvSpPr>
            <p:cNvPr id="5" name="文本框 4"/>
            <p:cNvSpPr txBox="1"/>
            <p:nvPr/>
          </p:nvSpPr>
          <p:spPr>
            <a:xfrm>
              <a:off x="11826" y="4198"/>
              <a:ext cx="5602" cy="2761"/>
            </a:xfrm>
            <a:prstGeom prst="rect">
              <a:avLst/>
            </a:prstGeom>
            <a:noFill/>
          </p:spPr>
          <p:txBody>
            <a:bodyPr wrap="square" rtlCol="0">
              <a:spAutoFit/>
            </a:bodyPr>
            <a:lstStyle/>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从上到下外围数字都是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内部数字都是它的左上角与右上角两个数字的积。</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4" name="组合 23"/>
          <p:cNvGrpSpPr/>
          <p:nvPr/>
        </p:nvGrpSpPr>
        <p:grpSpPr>
          <a:xfrm>
            <a:off x="4916170" y="624205"/>
            <a:ext cx="2675890" cy="864870"/>
            <a:chOff x="2620" y="1580"/>
            <a:chExt cx="4214" cy="1362"/>
          </a:xfrm>
        </p:grpSpPr>
        <p:pic>
          <p:nvPicPr>
            <p:cNvPr id="6" name="图片 5" descr="04108622_E172758_1635f0d3"/>
            <p:cNvPicPr>
              <a:picLocks noChangeAspect="1"/>
            </p:cNvPicPr>
            <p:nvPr/>
          </p:nvPicPr>
          <p:blipFill>
            <a:blip r:embed="rId3"/>
            <a:stretch>
              <a:fillRect/>
            </a:stretch>
          </p:blipFill>
          <p:spPr>
            <a:xfrm>
              <a:off x="2620" y="1580"/>
              <a:ext cx="4214" cy="1362"/>
            </a:xfrm>
            <a:prstGeom prst="rect">
              <a:avLst/>
            </a:prstGeom>
          </p:spPr>
        </p:pic>
        <p:sp>
          <p:nvSpPr>
            <p:cNvPr id="3" name="文本框 2"/>
            <p:cNvSpPr txBox="1"/>
            <p:nvPr/>
          </p:nvSpPr>
          <p:spPr>
            <a:xfrm>
              <a:off x="3335" y="1931"/>
              <a:ext cx="3369" cy="72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找规律填空</a:t>
              </a:r>
              <a:endParaRPr lang="zh-CN" altLang="en-US" sz="2400" dirty="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857885" y="1009650"/>
            <a:ext cx="5867400" cy="4845050"/>
            <a:chOff x="2107" y="1058"/>
            <a:chExt cx="9240" cy="7630"/>
          </a:xfrm>
        </p:grpSpPr>
        <p:sp>
          <p:nvSpPr>
            <p:cNvPr id="27" name="等腰三角形 26"/>
            <p:cNvSpPr>
              <a:spLocks noChangeAspect="1"/>
            </p:cNvSpPr>
            <p:nvPr/>
          </p:nvSpPr>
          <p:spPr>
            <a:xfrm>
              <a:off x="2107" y="1058"/>
              <a:ext cx="9241" cy="7509"/>
            </a:xfrm>
            <a:prstGeom prst="triangle">
              <a:avLst/>
            </a:prstGeom>
            <a:solidFill>
              <a:srgbClr val="FFFF00"/>
            </a:soli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3559" y="2146"/>
              <a:ext cx="6289" cy="6542"/>
            </a:xfrm>
            <a:prstGeom prst="rect">
              <a:avLst/>
            </a:prstGeom>
            <a:noFill/>
          </p:spPr>
          <p:txBody>
            <a:bodyPr wrap="square" rtlCol="0">
              <a:spAutoFit/>
            </a:bodyPr>
            <a:lstStyle/>
            <a:p>
              <a:pPr>
                <a:lnSpc>
                  <a:spcPct val="200000"/>
                </a:lnSpc>
              </a:pPr>
              <a:r>
                <a:rPr lang="en-US" altLang="zh-CN" sz="2400" dirty="0">
                  <a:latin typeface="微软雅黑" panose="020B0503020204020204" pitchFamily="34" charset="-122"/>
                  <a:ea typeface="微软雅黑" panose="020B0503020204020204" pitchFamily="34" charset="-122"/>
                </a:rPr>
                <a:t>                     2</a:t>
              </a:r>
              <a:endParaRPr lang="en-US" altLang="zh-CN" sz="2400" dirty="0">
                <a:latin typeface="微软雅黑" panose="020B0503020204020204" pitchFamily="34" charset="-122"/>
                <a:ea typeface="微软雅黑" panose="020B0503020204020204" pitchFamily="34" charset="-122"/>
              </a:endParaRPr>
            </a:p>
            <a:p>
              <a:pPr>
                <a:lnSpc>
                  <a:spcPct val="200000"/>
                </a:lnSpc>
              </a:pPr>
              <a:r>
                <a:rPr lang="en-US" altLang="zh-CN" sz="2400" dirty="0">
                  <a:latin typeface="微软雅黑" panose="020B0503020204020204" pitchFamily="34" charset="-122"/>
                  <a:ea typeface="微软雅黑" panose="020B0503020204020204" pitchFamily="34" charset="-122"/>
                </a:rPr>
                <a:t>                2       2</a:t>
              </a:r>
              <a:endParaRPr lang="en-US" altLang="zh-CN" sz="2400" dirty="0">
                <a:latin typeface="微软雅黑" panose="020B0503020204020204" pitchFamily="34" charset="-122"/>
                <a:ea typeface="微软雅黑" panose="020B0503020204020204" pitchFamily="34" charset="-122"/>
              </a:endParaRPr>
            </a:p>
            <a:p>
              <a:pPr>
                <a:lnSpc>
                  <a:spcPct val="200000"/>
                </a:lnSpc>
              </a:pPr>
              <a:r>
                <a:rPr lang="en-US" altLang="zh-CN" sz="2400" dirty="0">
                  <a:latin typeface="微软雅黑" panose="020B0503020204020204" pitchFamily="34" charset="-122"/>
                  <a:ea typeface="微软雅黑" panose="020B0503020204020204" pitchFamily="34" charset="-122"/>
                </a:rPr>
                <a:t>          2        4       2</a:t>
              </a:r>
              <a:endParaRPr lang="en-US" altLang="zh-CN" sz="2400" dirty="0">
                <a:latin typeface="微软雅黑" panose="020B0503020204020204" pitchFamily="34" charset="-122"/>
                <a:ea typeface="微软雅黑" panose="020B0503020204020204" pitchFamily="34" charset="-122"/>
              </a:endParaRPr>
            </a:p>
            <a:p>
              <a:pPr>
                <a:lnSpc>
                  <a:spcPct val="200000"/>
                </a:lnSpc>
              </a:pPr>
              <a:r>
                <a:rPr lang="en-US" altLang="zh-CN" sz="2400" dirty="0">
                  <a:latin typeface="微软雅黑" panose="020B0503020204020204" pitchFamily="34" charset="-122"/>
                  <a:ea typeface="微软雅黑" panose="020B0503020204020204" pitchFamily="34" charset="-122"/>
                </a:rPr>
                <a:t>    2      </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    8       2</a:t>
              </a:r>
              <a:endParaRPr lang="en-US" altLang="zh-CN" sz="2400" dirty="0">
                <a:latin typeface="微软雅黑" panose="020B0503020204020204" pitchFamily="34" charset="-122"/>
                <a:ea typeface="微软雅黑" panose="020B0503020204020204" pitchFamily="34" charset="-122"/>
              </a:endParaRPr>
            </a:p>
            <a:p>
              <a:pPr>
                <a:lnSpc>
                  <a:spcPct val="200000"/>
                </a:lnSpc>
              </a:pPr>
              <a:r>
                <a:rPr lang="en-US" altLang="zh-CN" sz="2400" dirty="0">
                  <a:latin typeface="微软雅黑" panose="020B0503020204020204" pitchFamily="34" charset="-122"/>
                  <a:ea typeface="微软雅黑" panose="020B0503020204020204" pitchFamily="34" charset="-122"/>
                </a:rPr>
                <a:t>2       16      64   </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    2</a:t>
              </a:r>
              <a:endParaRPr lang="en-US" altLang="zh-CN" sz="2400" dirty="0">
                <a:latin typeface="微软雅黑" panose="020B0503020204020204" pitchFamily="34" charset="-122"/>
                <a:ea typeface="微软雅黑" panose="020B0503020204020204" pitchFamily="34" charset="-122"/>
              </a:endParaRPr>
            </a:p>
            <a:p>
              <a:endParaRPr lang="en-US" altLang="zh-CN" sz="2400" dirty="0">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156116" y="4214690"/>
            <a:ext cx="576064" cy="460375"/>
          </a:xfrm>
          <a:prstGeom prst="rect">
            <a:avLst/>
          </a:prstGeom>
          <a:noFill/>
        </p:spPr>
        <p:txBody>
          <a:bodyPr wrap="square" rtlCol="0">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8</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325315" y="4957057"/>
            <a:ext cx="576064" cy="460375"/>
          </a:xfrm>
          <a:prstGeom prst="rect">
            <a:avLst/>
          </a:prstGeom>
          <a:noFill/>
        </p:spPr>
        <p:txBody>
          <a:bodyPr wrap="square" rtlCol="0">
            <a:spAutoFit/>
          </a:bodyPr>
          <a:lstStyle/>
          <a:p>
            <a:r>
              <a:rPr lang="en-US" altLang="zh-CN" sz="2400" dirty="0">
                <a:solidFill>
                  <a:srgbClr val="FF0000"/>
                </a:solidFill>
                <a:latin typeface="微软雅黑" panose="020B0503020204020204" pitchFamily="34" charset="-122"/>
                <a:ea typeface="微软雅黑" panose="020B0503020204020204" pitchFamily="34" charset="-122"/>
              </a:rPr>
              <a:t>16</a:t>
            </a:r>
            <a:endParaRPr lang="en-US" altLang="zh-CN" sz="2400" dirty="0">
              <a:solidFill>
                <a:srgbClr val="FF0000"/>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2964815" y="3880485"/>
            <a:ext cx="418465" cy="3536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3302635" y="3912870"/>
            <a:ext cx="434340" cy="32131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3108325" y="3648710"/>
            <a:ext cx="453390" cy="521970"/>
          </a:xfrm>
          <a:prstGeom prst="rect">
            <a:avLst/>
          </a:prstGeom>
          <a:noFill/>
        </p:spPr>
        <p:txBody>
          <a:bodyPr wrap="none" rtlCol="0">
            <a:spAutoFit/>
          </a:bodyPr>
          <a:p>
            <a:r>
              <a:rPr lang="zh-CN" altLang="en-US" sz="2800" b="1">
                <a:latin typeface="Arial" panose="020B0604020202020204" pitchFamily="34" charset="0"/>
              </a:rPr>
              <a:t>×</a:t>
            </a:r>
            <a:endParaRPr lang="zh-CN" altLang="en-US" sz="2800" b="1">
              <a:latin typeface="Arial" panose="020B0604020202020204" pitchFamily="34" charset="0"/>
            </a:endParaRPr>
          </a:p>
        </p:txBody>
      </p:sp>
      <p:sp>
        <p:nvSpPr>
          <p:cNvPr id="32" name="文本框 31"/>
          <p:cNvSpPr txBox="1"/>
          <p:nvPr/>
        </p:nvSpPr>
        <p:spPr>
          <a:xfrm>
            <a:off x="4374515" y="4418965"/>
            <a:ext cx="453390" cy="521970"/>
          </a:xfrm>
          <a:prstGeom prst="rect">
            <a:avLst/>
          </a:prstGeom>
          <a:noFill/>
        </p:spPr>
        <p:txBody>
          <a:bodyPr wrap="none" rtlCol="0">
            <a:spAutoFit/>
          </a:bodyPr>
          <a:p>
            <a:r>
              <a:rPr lang="zh-CN" altLang="en-US" sz="2800" b="1">
                <a:latin typeface="Arial" panose="020B0604020202020204" pitchFamily="34" charset="0"/>
              </a:rPr>
              <a:t>×</a:t>
            </a:r>
            <a:endParaRPr lang="zh-CN" altLang="en-US" sz="2800" b="1">
              <a:latin typeface="Arial" panose="020B0604020202020204" pitchFamily="34" charset="0"/>
            </a:endParaRPr>
          </a:p>
        </p:txBody>
      </p:sp>
      <p:cxnSp>
        <p:nvCxnSpPr>
          <p:cNvPr id="33" name="直接连接符 32"/>
          <p:cNvCxnSpPr/>
          <p:nvPr/>
        </p:nvCxnSpPr>
        <p:spPr>
          <a:xfrm flipH="1">
            <a:off x="4546600" y="4603750"/>
            <a:ext cx="434340" cy="32131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4267835" y="4587240"/>
            <a:ext cx="418465" cy="3536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000" fill="hold">
                                          <p:stCondLst>
                                            <p:cond delay="0"/>
                                          </p:stCondLst>
                                        </p:cTn>
                                        <p:tgtEl>
                                          <p:spTgt spid="26"/>
                                        </p:tgtEl>
                                        <p:attrNameLst>
                                          <p:attrName>style.visibility</p:attrName>
                                        </p:attrNameLst>
                                      </p:cBhvr>
                                      <p:to>
                                        <p:strVal val="visible"/>
                                      </p:to>
                                    </p:set>
                                    <p:animEffect transition="in" filter="box(in)">
                                      <p:cBhvr>
                                        <p:cTn id="7" dur="10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par>
                                <p:cTn id="13" presetID="22" presetClass="entr" presetSubtype="1"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up)">
                                      <p:cBhvr>
                                        <p:cTn id="15" dur="500"/>
                                        <p:tgtEl>
                                          <p:spTgt spid="30"/>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p:tgtEl>
                                          <p:spTgt spid="31"/>
                                        </p:tgtEl>
                                        <p:attrNameLst>
                                          <p:attrName>ppt_y</p:attrName>
                                        </p:attrNameLst>
                                      </p:cBhvr>
                                      <p:tavLst>
                                        <p:tav tm="0">
                                          <p:val>
                                            <p:strVal val="#ppt_y+#ppt_h*1.125000"/>
                                          </p:val>
                                        </p:tav>
                                        <p:tav tm="100000">
                                          <p:val>
                                            <p:strVal val="#ppt_y"/>
                                          </p:val>
                                        </p:tav>
                                      </p:tavLst>
                                    </p:anim>
                                    <p:animEffect transition="in" filter="wipe(up)">
                                      <p:cBhvr>
                                        <p:cTn id="21" dur="500"/>
                                        <p:tgtEl>
                                          <p:spTgt spid="31"/>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barn(inVertical)">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up)">
                                      <p:cBhvr>
                                        <p:cTn id="31" dur="500"/>
                                        <p:tgtEl>
                                          <p:spTgt spid="35"/>
                                        </p:tgtEl>
                                      </p:cBhvr>
                                    </p:animEffect>
                                  </p:childTnLst>
                                </p:cTn>
                              </p:par>
                              <p:par>
                                <p:cTn id="32" presetID="22" presetClass="entr" presetSubtype="1"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up)">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p:tgtEl>
                                          <p:spTgt spid="32"/>
                                        </p:tgtEl>
                                        <p:attrNameLst>
                                          <p:attrName>ppt_y</p:attrName>
                                        </p:attrNameLst>
                                      </p:cBhvr>
                                      <p:tavLst>
                                        <p:tav tm="0">
                                          <p:val>
                                            <p:strVal val="#ppt_y+#ppt_h*1.125000"/>
                                          </p:val>
                                        </p:tav>
                                        <p:tav tm="100000">
                                          <p:val>
                                            <p:strVal val="#ppt_y"/>
                                          </p:val>
                                        </p:tav>
                                      </p:tavLst>
                                    </p:anim>
                                    <p:animEffect transition="in" filter="wipe(up)">
                                      <p:cBhvr>
                                        <p:cTn id="40" dur="500"/>
                                        <p:tgtEl>
                                          <p:spTgt spid="3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1"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8" name="文本框 27"/>
          <p:cNvSpPr txBox="1"/>
          <p:nvPr/>
        </p:nvSpPr>
        <p:spPr>
          <a:xfrm>
            <a:off x="1080770" y="4033520"/>
            <a:ext cx="10083800"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三角形个数：（</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405255" y="4782185"/>
            <a:ext cx="1008380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小棒根数：（</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072506" y="1020852"/>
            <a:ext cx="6264696"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用小棒按下面的方法摆图形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7" name="Text Box 92"/>
          <p:cNvSpPr txBox="1">
            <a:spLocks noChangeArrowheads="1"/>
          </p:cNvSpPr>
          <p:nvPr/>
        </p:nvSpPr>
        <p:spPr bwMode="auto">
          <a:xfrm>
            <a:off x="10710886" y="2110745"/>
            <a:ext cx="43053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086735" y="2221865"/>
            <a:ext cx="7172960" cy="657225"/>
            <a:chOff x="5079" y="4842"/>
            <a:chExt cx="9423" cy="806"/>
          </a:xfrm>
        </p:grpSpPr>
        <p:sp>
          <p:nvSpPr>
            <p:cNvPr id="20" name="等腰三角形 19"/>
            <p:cNvSpPr/>
            <p:nvPr/>
          </p:nvSpPr>
          <p:spPr>
            <a:xfrm>
              <a:off x="5079" y="4842"/>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1" name="等腰三角形 20"/>
            <p:cNvSpPr/>
            <p:nvPr/>
          </p:nvSpPr>
          <p:spPr>
            <a:xfrm>
              <a:off x="7007" y="484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2" name="等腰三角形 21"/>
            <p:cNvSpPr/>
            <p:nvPr/>
          </p:nvSpPr>
          <p:spPr>
            <a:xfrm flipV="1">
              <a:off x="7517" y="4842"/>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3" name="等腰三角形 22"/>
            <p:cNvSpPr/>
            <p:nvPr/>
          </p:nvSpPr>
          <p:spPr>
            <a:xfrm>
              <a:off x="11951"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4" name="等腰三角形 23"/>
            <p:cNvSpPr/>
            <p:nvPr/>
          </p:nvSpPr>
          <p:spPr>
            <a:xfrm>
              <a:off x="12972"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5" name="等腰三角形 24"/>
            <p:cNvSpPr/>
            <p:nvPr/>
          </p:nvSpPr>
          <p:spPr>
            <a:xfrm flipV="1">
              <a:off x="12462"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 name="等腰三角形 25"/>
            <p:cNvSpPr/>
            <p:nvPr/>
          </p:nvSpPr>
          <p:spPr>
            <a:xfrm flipV="1">
              <a:off x="13482" y="4842"/>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1" name="等腰三角形 30"/>
            <p:cNvSpPr/>
            <p:nvPr/>
          </p:nvSpPr>
          <p:spPr>
            <a:xfrm>
              <a:off x="9253"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2" name="等腰三角形 31"/>
            <p:cNvSpPr/>
            <p:nvPr/>
          </p:nvSpPr>
          <p:spPr>
            <a:xfrm>
              <a:off x="10274"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3" name="等腰三角形 32"/>
            <p:cNvSpPr/>
            <p:nvPr/>
          </p:nvSpPr>
          <p:spPr>
            <a:xfrm flipV="1">
              <a:off x="9764"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sp>
        <p:nvSpPr>
          <p:cNvPr id="37" name="TextBox 36"/>
          <p:cNvSpPr txBox="1"/>
          <p:nvPr/>
        </p:nvSpPr>
        <p:spPr>
          <a:xfrm>
            <a:off x="3289712" y="4045937"/>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1</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4848364" y="4061812"/>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2</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806173" y="4061812"/>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3</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9020264" y="4061812"/>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4</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3273837" y="4813642"/>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3</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864239" y="4813642"/>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5</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6822048" y="4797767"/>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7</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 name="TextBox 50"/>
          <p:cNvSpPr txBox="1"/>
          <p:nvPr/>
        </p:nvSpPr>
        <p:spPr>
          <a:xfrm>
            <a:off x="9060522" y="4815775"/>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9</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ppt_x"/>
                                          </p:val>
                                        </p:tav>
                                        <p:tav tm="100000">
                                          <p:val>
                                            <p:strVal val="#ppt_x"/>
                                          </p:val>
                                        </p:tav>
                                      </p:tavLst>
                                    </p:anim>
                                    <p:anim calcmode="lin" valueType="num">
                                      <p:cBhvr additive="base">
                                        <p:cTn id="1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fill="hold"/>
                                        <p:tgtEl>
                                          <p:spTgt spid="39"/>
                                        </p:tgtEl>
                                        <p:attrNameLst>
                                          <p:attrName>ppt_x</p:attrName>
                                        </p:attrNameLst>
                                      </p:cBhvr>
                                      <p:tavLst>
                                        <p:tav tm="0">
                                          <p:val>
                                            <p:strVal val="#ppt_x"/>
                                          </p:val>
                                        </p:tav>
                                        <p:tav tm="100000">
                                          <p:val>
                                            <p:strVal val="#ppt_x"/>
                                          </p:val>
                                        </p:tav>
                                      </p:tavLst>
                                    </p:anim>
                                    <p:anim calcmode="lin" valueType="num">
                                      <p:cBhvr additive="base">
                                        <p:cTn id="2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ppt_x"/>
                                          </p:val>
                                        </p:tav>
                                        <p:tav tm="100000">
                                          <p:val>
                                            <p:strVal val="#ppt_x"/>
                                          </p:val>
                                        </p:tav>
                                      </p:tavLst>
                                    </p:anim>
                                    <p:anim calcmode="lin" valueType="num">
                                      <p:cBhvr additive="base">
                                        <p:cTn id="3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500" fill="hold"/>
                                        <p:tgtEl>
                                          <p:spTgt spid="42"/>
                                        </p:tgtEl>
                                        <p:attrNameLst>
                                          <p:attrName>ppt_x</p:attrName>
                                        </p:attrNameLst>
                                      </p:cBhvr>
                                      <p:tavLst>
                                        <p:tav tm="0">
                                          <p:val>
                                            <p:strVal val="#ppt_x"/>
                                          </p:val>
                                        </p:tav>
                                        <p:tav tm="100000">
                                          <p:val>
                                            <p:strVal val="#ppt_x"/>
                                          </p:val>
                                        </p:tav>
                                      </p:tavLst>
                                    </p:anim>
                                    <p:anim calcmode="lin" valueType="num">
                                      <p:cBhvr additive="base">
                                        <p:cTn id="3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fill="hold"/>
                                        <p:tgtEl>
                                          <p:spTgt spid="50"/>
                                        </p:tgtEl>
                                        <p:attrNameLst>
                                          <p:attrName>ppt_x</p:attrName>
                                        </p:attrNameLst>
                                      </p:cBhvr>
                                      <p:tavLst>
                                        <p:tav tm="0">
                                          <p:val>
                                            <p:strVal val="#ppt_x"/>
                                          </p:val>
                                        </p:tav>
                                        <p:tav tm="100000">
                                          <p:val>
                                            <p:strVal val="#ppt_x"/>
                                          </p:val>
                                        </p:tav>
                                      </p:tavLst>
                                    </p:anim>
                                    <p:anim calcmode="lin" valueType="num">
                                      <p:cBhvr additive="base">
                                        <p:cTn id="44"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50"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4" name="文本框 13"/>
          <p:cNvSpPr txBox="1"/>
          <p:nvPr/>
        </p:nvSpPr>
        <p:spPr>
          <a:xfrm>
            <a:off x="1634420" y="4988168"/>
            <a:ext cx="8561489" cy="460375"/>
          </a:xfrm>
          <a:prstGeom prst="rect">
            <a:avLst/>
          </a:prstGeom>
          <a:noFill/>
        </p:spPr>
        <p:txBody>
          <a:bodyPr wrap="square" rtlCol="0">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）拼成的三角形的个数与所用的小棒根数之间有什么关系？</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2977782" y="5636240"/>
            <a:ext cx="5450181" cy="46037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所用小棒根数等于三角形个数的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倍加</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框 27"/>
          <p:cNvSpPr txBox="1"/>
          <p:nvPr/>
        </p:nvSpPr>
        <p:spPr>
          <a:xfrm>
            <a:off x="1080770" y="3255645"/>
            <a:ext cx="10083800"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三角形个数：（</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405255" y="4004310"/>
            <a:ext cx="1008380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小棒根数：（</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solidFill>
                  <a:schemeClr val="tx1"/>
                </a:solidFill>
                <a:latin typeface="微软雅黑" panose="020B0503020204020204" pitchFamily="34" charset="-122"/>
                <a:ea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072506" y="1116102"/>
            <a:ext cx="6264696" cy="460375"/>
          </a:xfrm>
          <a:prstGeom prst="rect">
            <a:avLst/>
          </a:prstGeom>
          <a:noFill/>
        </p:spPr>
        <p:txBody>
          <a:bodyPr wrap="square" rtlCol="0">
            <a:spAutoFit/>
          </a:bodyPr>
          <a:lstStyle/>
          <a:p>
            <a:r>
              <a:rPr lang="zh-CN" altLang="en-US" sz="2400" dirty="0">
                <a:solidFill>
                  <a:schemeClr val="tx1"/>
                </a:solidFill>
                <a:latin typeface="微软雅黑" panose="020B0503020204020204" pitchFamily="34" charset="-122"/>
                <a:ea typeface="微软雅黑" panose="020B0503020204020204" pitchFamily="34" charset="-122"/>
              </a:rPr>
              <a:t>用小棒按下面的方法摆图形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7" name="Text Box 92"/>
          <p:cNvSpPr txBox="1">
            <a:spLocks noChangeArrowheads="1"/>
          </p:cNvSpPr>
          <p:nvPr/>
        </p:nvSpPr>
        <p:spPr bwMode="auto">
          <a:xfrm>
            <a:off x="10648021" y="1738635"/>
            <a:ext cx="43053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086735" y="1856740"/>
            <a:ext cx="7172960" cy="657225"/>
            <a:chOff x="5079" y="4842"/>
            <a:chExt cx="9423" cy="806"/>
          </a:xfrm>
        </p:grpSpPr>
        <p:sp>
          <p:nvSpPr>
            <p:cNvPr id="20" name="等腰三角形 19"/>
            <p:cNvSpPr/>
            <p:nvPr/>
          </p:nvSpPr>
          <p:spPr>
            <a:xfrm>
              <a:off x="5079" y="4842"/>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1" name="等腰三角形 20"/>
            <p:cNvSpPr/>
            <p:nvPr/>
          </p:nvSpPr>
          <p:spPr>
            <a:xfrm>
              <a:off x="7007" y="484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2" name="等腰三角形 21"/>
            <p:cNvSpPr/>
            <p:nvPr/>
          </p:nvSpPr>
          <p:spPr>
            <a:xfrm flipV="1">
              <a:off x="7517" y="4842"/>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3" name="等腰三角形 22"/>
            <p:cNvSpPr/>
            <p:nvPr/>
          </p:nvSpPr>
          <p:spPr>
            <a:xfrm>
              <a:off x="11951"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4" name="等腰三角形 23"/>
            <p:cNvSpPr/>
            <p:nvPr/>
          </p:nvSpPr>
          <p:spPr>
            <a:xfrm>
              <a:off x="12972"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5" name="等腰三角形 24"/>
            <p:cNvSpPr/>
            <p:nvPr/>
          </p:nvSpPr>
          <p:spPr>
            <a:xfrm flipV="1">
              <a:off x="12462"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 name="等腰三角形 25"/>
            <p:cNvSpPr/>
            <p:nvPr/>
          </p:nvSpPr>
          <p:spPr>
            <a:xfrm flipV="1">
              <a:off x="13482" y="4842"/>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1" name="等腰三角形 30"/>
            <p:cNvSpPr/>
            <p:nvPr/>
          </p:nvSpPr>
          <p:spPr>
            <a:xfrm>
              <a:off x="9253"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2" name="等腰三角形 31"/>
            <p:cNvSpPr/>
            <p:nvPr/>
          </p:nvSpPr>
          <p:spPr>
            <a:xfrm>
              <a:off x="10274"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3" name="等腰三角形 32"/>
            <p:cNvSpPr/>
            <p:nvPr/>
          </p:nvSpPr>
          <p:spPr>
            <a:xfrm flipV="1">
              <a:off x="9764"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sp>
        <p:nvSpPr>
          <p:cNvPr id="37" name="TextBox 36"/>
          <p:cNvSpPr txBox="1"/>
          <p:nvPr/>
        </p:nvSpPr>
        <p:spPr>
          <a:xfrm>
            <a:off x="3289712" y="3268062"/>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1</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4848364" y="3283937"/>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2</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6806173" y="3283937"/>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3</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0" name="TextBox 39"/>
          <p:cNvSpPr txBox="1"/>
          <p:nvPr/>
        </p:nvSpPr>
        <p:spPr>
          <a:xfrm>
            <a:off x="9020264" y="3283937"/>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4</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3273837" y="4035767"/>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3</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42" name="TextBox 41"/>
          <p:cNvSpPr txBox="1"/>
          <p:nvPr/>
        </p:nvSpPr>
        <p:spPr>
          <a:xfrm>
            <a:off x="4864239" y="4035767"/>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5</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6822048" y="4019892"/>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7</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7" name="TextBox 50"/>
          <p:cNvSpPr txBox="1"/>
          <p:nvPr/>
        </p:nvSpPr>
        <p:spPr>
          <a:xfrm>
            <a:off x="9060522" y="4037900"/>
            <a:ext cx="360040" cy="460375"/>
          </a:xfrm>
          <a:prstGeom prst="rect">
            <a:avLst/>
          </a:prstGeom>
          <a:noFill/>
        </p:spPr>
        <p:txBody>
          <a:bodyPr wrap="square" rtlCol="0">
            <a:spAutoFit/>
          </a:bodyPr>
          <a:lstStyle/>
          <a:p>
            <a:r>
              <a:rPr lang="en-US" altLang="zh-CN" sz="2400">
                <a:solidFill>
                  <a:schemeClr val="tx1"/>
                </a:solidFill>
                <a:latin typeface="微软雅黑" panose="020B0503020204020204" pitchFamily="34" charset="-122"/>
                <a:ea typeface="微软雅黑" panose="020B0503020204020204" pitchFamily="34" charset="-122"/>
              </a:rPr>
              <a:t>9</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6" name="文本框 15"/>
          <p:cNvSpPr txBox="1"/>
          <p:nvPr/>
        </p:nvSpPr>
        <p:spPr>
          <a:xfrm>
            <a:off x="2427605" y="3322320"/>
            <a:ext cx="539115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个图形用了多少根小棒？</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4457065" y="4768850"/>
            <a:ext cx="2911475" cy="460375"/>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（根）</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3703955" y="5492115"/>
            <a:ext cx="5391150"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答：第</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个图形用了</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根小棒。</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4"/>
          <p:cNvSpPr txBox="1"/>
          <p:nvPr/>
        </p:nvSpPr>
        <p:spPr>
          <a:xfrm>
            <a:off x="3217545" y="4045585"/>
            <a:ext cx="6090285" cy="46037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所用小棒根数等于三角形个数的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倍加</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 name="组合 4"/>
          <p:cNvGrpSpPr/>
          <p:nvPr/>
        </p:nvGrpSpPr>
        <p:grpSpPr>
          <a:xfrm>
            <a:off x="3086735" y="1856740"/>
            <a:ext cx="7172960" cy="657225"/>
            <a:chOff x="5079" y="4842"/>
            <a:chExt cx="9423" cy="806"/>
          </a:xfrm>
        </p:grpSpPr>
        <p:sp>
          <p:nvSpPr>
            <p:cNvPr id="20" name="等腰三角形 19"/>
            <p:cNvSpPr/>
            <p:nvPr/>
          </p:nvSpPr>
          <p:spPr>
            <a:xfrm>
              <a:off x="5079" y="4842"/>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1" name="等腰三角形 20"/>
            <p:cNvSpPr/>
            <p:nvPr/>
          </p:nvSpPr>
          <p:spPr>
            <a:xfrm>
              <a:off x="7007" y="484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2" name="等腰三角形 21"/>
            <p:cNvSpPr/>
            <p:nvPr/>
          </p:nvSpPr>
          <p:spPr>
            <a:xfrm flipV="1">
              <a:off x="7517" y="4842"/>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3" name="等腰三角形 22"/>
            <p:cNvSpPr/>
            <p:nvPr/>
          </p:nvSpPr>
          <p:spPr>
            <a:xfrm>
              <a:off x="11951"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4" name="等腰三角形 23"/>
            <p:cNvSpPr/>
            <p:nvPr/>
          </p:nvSpPr>
          <p:spPr>
            <a:xfrm>
              <a:off x="12972"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5" name="等腰三角形 24"/>
            <p:cNvSpPr/>
            <p:nvPr/>
          </p:nvSpPr>
          <p:spPr>
            <a:xfrm flipV="1">
              <a:off x="12462"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6" name="等腰三角形 25"/>
            <p:cNvSpPr/>
            <p:nvPr/>
          </p:nvSpPr>
          <p:spPr>
            <a:xfrm flipV="1">
              <a:off x="13482" y="4842"/>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1" name="等腰三角形 30"/>
            <p:cNvSpPr/>
            <p:nvPr/>
          </p:nvSpPr>
          <p:spPr>
            <a:xfrm>
              <a:off x="9253"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2" name="等腰三角形 31"/>
            <p:cNvSpPr/>
            <p:nvPr/>
          </p:nvSpPr>
          <p:spPr>
            <a:xfrm>
              <a:off x="10274"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33" name="等腰三角形 32"/>
            <p:cNvSpPr/>
            <p:nvPr/>
          </p:nvSpPr>
          <p:spPr>
            <a:xfrm flipV="1">
              <a:off x="9764" y="4854"/>
              <a:ext cx="1021" cy="794"/>
            </a:xfrm>
            <a:prstGeom prst="triangle">
              <a:avLst/>
            </a:prstGeom>
            <a:noFill/>
            <a:ln w="3810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grpSp>
      <p:sp>
        <p:nvSpPr>
          <p:cNvPr id="4" name="文本框 3"/>
          <p:cNvSpPr txBox="1"/>
          <p:nvPr/>
        </p:nvSpPr>
        <p:spPr>
          <a:xfrm>
            <a:off x="2072506" y="1116102"/>
            <a:ext cx="6264696" cy="460375"/>
          </a:xfrm>
          <a:prstGeom prst="rect">
            <a:avLst/>
          </a:prstGeom>
          <a:noFill/>
        </p:spPr>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用小棒按下面的方法摆图形</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27" name="Text Box 92"/>
          <p:cNvSpPr txBox="1">
            <a:spLocks noChangeArrowheads="1"/>
          </p:cNvSpPr>
          <p:nvPr/>
        </p:nvSpPr>
        <p:spPr bwMode="auto">
          <a:xfrm>
            <a:off x="10648021" y="1738635"/>
            <a:ext cx="43053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a:spcBef>
                <a:spcPct val="20000"/>
              </a:spcBef>
              <a:buChar char="•"/>
              <a:defRPr sz="2800">
                <a:solidFill>
                  <a:srgbClr val="1C1C1C"/>
                </a:solidFill>
                <a:latin typeface="Arial" panose="020B0604020202020204" pitchFamily="34" charset="0"/>
                <a:ea typeface="楷体_GB2312" pitchFamily="49" charset="-122"/>
              </a:defRPr>
            </a:lvl1pPr>
            <a:lvl2pPr marL="742950" indent="-285750">
              <a:spcBef>
                <a:spcPct val="20000"/>
              </a:spcBef>
              <a:buChar char="–"/>
              <a:defRPr sz="2400">
                <a:solidFill>
                  <a:srgbClr val="1C1C1C"/>
                </a:solidFill>
                <a:latin typeface="Arial" panose="020B0604020202020204" pitchFamily="34" charset="0"/>
                <a:ea typeface="楷体_GB2312" pitchFamily="49" charset="-122"/>
              </a:defRPr>
            </a:lvl2pPr>
            <a:lvl3pPr marL="1143000" indent="-228600">
              <a:spcBef>
                <a:spcPct val="20000"/>
              </a:spcBef>
              <a:buChar char="•"/>
              <a:defRPr sz="2000">
                <a:solidFill>
                  <a:srgbClr val="1C1C1C"/>
                </a:solidFill>
                <a:latin typeface="Arial" panose="020B0604020202020204" pitchFamily="34" charset="0"/>
                <a:ea typeface="楷体_GB2312" pitchFamily="49" charset="-122"/>
              </a:defRPr>
            </a:lvl3pPr>
            <a:lvl4pPr marL="1600200" indent="-228600">
              <a:spcBef>
                <a:spcPct val="20000"/>
              </a:spcBef>
              <a:buChar char="–"/>
              <a:defRPr sz="2000">
                <a:solidFill>
                  <a:srgbClr val="1C1C1C"/>
                </a:solidFill>
                <a:latin typeface="Arial" panose="020B0604020202020204" pitchFamily="34" charset="0"/>
                <a:ea typeface="楷体_GB2312" pitchFamily="49" charset="-122"/>
              </a:defRPr>
            </a:lvl4pPr>
            <a:lvl5pPr marL="2057400" indent="-228600">
              <a:spcBef>
                <a:spcPct val="20000"/>
              </a:spcBef>
              <a:buChar char="»"/>
              <a:defRPr sz="1600">
                <a:solidFill>
                  <a:srgbClr val="1C1C1C"/>
                </a:solidFill>
                <a:latin typeface="Arial" panose="020B0604020202020204" pitchFamily="34" charset="0"/>
                <a:ea typeface="楷体_GB2312"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itchFamily="49" charset="-122"/>
              </a:defRPr>
            </a:lvl9pPr>
          </a:lstStyle>
          <a:p>
            <a:pPr eaLnBrk="1" hangingPunct="1">
              <a:lnSpc>
                <a:spcPct val="12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rPr>
              <a:t>…</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bldLvl="0" animBg="1"/>
      <p:bldP spid="18" grpId="0"/>
      <p:bldP spid="1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4" name="TextBox 1"/>
          <p:cNvSpPr txBox="1">
            <a:spLocks noChangeArrowheads="1"/>
          </p:cNvSpPr>
          <p:nvPr/>
        </p:nvSpPr>
        <p:spPr bwMode="auto">
          <a:xfrm>
            <a:off x="2047672" y="4791705"/>
            <a:ext cx="2112913" cy="460375"/>
          </a:xfrm>
          <a:prstGeom prst="rect">
            <a:avLst/>
          </a:prstGeom>
          <a:noFill/>
          <a:ln w="9525">
            <a:noFill/>
            <a:miter lim="800000"/>
          </a:ln>
        </p:spPr>
        <p:txBody>
          <a:bodyPr wrap="square">
            <a:spAutoFit/>
          </a:bodyPr>
          <a:p>
            <a:pPr eaLnBrk="1" latinLnBrk="1" hangingPunct="1">
              <a:buFont typeface="Arial" panose="020B0604020202020204" pitchFamily="34" charset="0"/>
              <a:buNone/>
            </a:pPr>
            <a:r>
              <a:rPr lang="en-US" altLang="zh-CN" sz="2400">
                <a:solidFill>
                  <a:schemeClr val="tx1"/>
                </a:solidFill>
                <a:latin typeface="微软雅黑" panose="020B0503020204020204" pitchFamily="34" charset="-122"/>
                <a:ea typeface="微软雅黑" panose="020B0503020204020204" pitchFamily="34" charset="-122"/>
              </a:rPr>
              <a:t>1=(     )</a:t>
            </a:r>
            <a:r>
              <a:rPr lang="en-US" altLang="zh-CN" sz="2400" baseline="30000">
                <a:solidFill>
                  <a:schemeClr val="tx1"/>
                </a:solidFill>
                <a:latin typeface="微软雅黑" panose="020B0503020204020204" pitchFamily="34" charset="-122"/>
                <a:ea typeface="微软雅黑" panose="020B0503020204020204" pitchFamily="34" charset="-122"/>
              </a:rPr>
              <a:t>2</a:t>
            </a:r>
            <a:endParaRPr lang="en-US" altLang="zh-CN" sz="2400" baseline="30000">
              <a:solidFill>
                <a:schemeClr val="tx1"/>
              </a:solidFill>
              <a:latin typeface="微软雅黑" panose="020B0503020204020204" pitchFamily="34" charset="-122"/>
              <a:ea typeface="微软雅黑" panose="020B0503020204020204" pitchFamily="34" charset="-122"/>
            </a:endParaRPr>
          </a:p>
        </p:txBody>
      </p:sp>
      <p:sp>
        <p:nvSpPr>
          <p:cNvPr id="5" name="TextBox 2"/>
          <p:cNvSpPr txBox="1">
            <a:spLocks noChangeArrowheads="1"/>
          </p:cNvSpPr>
          <p:nvPr/>
        </p:nvSpPr>
        <p:spPr bwMode="auto">
          <a:xfrm>
            <a:off x="4819794" y="4791958"/>
            <a:ext cx="2112962" cy="460375"/>
          </a:xfrm>
          <a:prstGeom prst="rect">
            <a:avLst/>
          </a:prstGeom>
          <a:noFill/>
          <a:ln w="9525">
            <a:noFill/>
            <a:miter lim="800000"/>
          </a:ln>
        </p:spPr>
        <p:txBody>
          <a:bodyPr>
            <a:spAutoFit/>
          </a:bodyPr>
          <a:p>
            <a:pPr eaLnBrk="1" latinLnBrk="1" hangingPunct="1">
              <a:buFont typeface="Arial" panose="020B0604020202020204" pitchFamily="34" charset="0"/>
              <a:buNone/>
            </a:pPr>
            <a:r>
              <a:rPr lang="en-US" altLang="zh-CN" sz="2400">
                <a:solidFill>
                  <a:schemeClr val="tx1"/>
                </a:solidFill>
                <a:latin typeface="微软雅黑" panose="020B0503020204020204" pitchFamily="34" charset="-122"/>
                <a:ea typeface="微软雅黑" panose="020B0503020204020204" pitchFamily="34" charset="-122"/>
              </a:rPr>
              <a:t>1+3=(     )</a:t>
            </a:r>
            <a:r>
              <a:rPr lang="en-US" altLang="zh-CN" sz="2400" baseline="30000">
                <a:solidFill>
                  <a:schemeClr val="tx1"/>
                </a:solidFill>
                <a:latin typeface="微软雅黑" panose="020B0503020204020204" pitchFamily="34" charset="-122"/>
                <a:ea typeface="微软雅黑" panose="020B0503020204020204" pitchFamily="34" charset="-122"/>
              </a:rPr>
              <a:t>2</a:t>
            </a:r>
            <a:endParaRPr lang="en-US" altLang="zh-CN" sz="2400" baseline="30000">
              <a:solidFill>
                <a:schemeClr val="tx1"/>
              </a:solidFill>
              <a:latin typeface="微软雅黑" panose="020B0503020204020204" pitchFamily="34" charset="-122"/>
              <a:ea typeface="微软雅黑" panose="020B0503020204020204" pitchFamily="34" charset="-122"/>
            </a:endParaRPr>
          </a:p>
        </p:txBody>
      </p:sp>
      <p:sp>
        <p:nvSpPr>
          <p:cNvPr id="6" name="TextBox 3"/>
          <p:cNvSpPr txBox="1">
            <a:spLocks noChangeArrowheads="1"/>
          </p:cNvSpPr>
          <p:nvPr/>
        </p:nvSpPr>
        <p:spPr bwMode="auto">
          <a:xfrm>
            <a:off x="7884780" y="4791958"/>
            <a:ext cx="2929582" cy="460375"/>
          </a:xfrm>
          <a:prstGeom prst="rect">
            <a:avLst/>
          </a:prstGeom>
          <a:noFill/>
          <a:ln w="9525">
            <a:noFill/>
            <a:miter lim="800000"/>
          </a:ln>
        </p:spPr>
        <p:txBody>
          <a:bodyPr wrap="square">
            <a:spAutoFit/>
          </a:bodyPr>
          <a:p>
            <a:pPr eaLnBrk="1" latinLnBrk="1" hangingPunct="1">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rPr>
              <a:t>1+3+5=(     )</a:t>
            </a:r>
            <a:r>
              <a:rPr lang="en-US" altLang="zh-CN" sz="2400" baseline="30000" dirty="0">
                <a:solidFill>
                  <a:schemeClr val="tx1"/>
                </a:solidFill>
                <a:latin typeface="微软雅黑" panose="020B0503020204020204" pitchFamily="34" charset="-122"/>
                <a:ea typeface="微软雅黑" panose="020B0503020204020204" pitchFamily="34" charset="-122"/>
              </a:rPr>
              <a:t>2</a:t>
            </a:r>
            <a:endParaRPr lang="en-US" altLang="zh-CN" sz="2400" baseline="30000" dirty="0">
              <a:solidFill>
                <a:schemeClr val="tx1"/>
              </a:solidFill>
              <a:latin typeface="微软雅黑" panose="020B0503020204020204" pitchFamily="34" charset="-122"/>
              <a:ea typeface="微软雅黑" panose="020B0503020204020204" pitchFamily="34" charset="-122"/>
            </a:endParaRPr>
          </a:p>
        </p:txBody>
      </p:sp>
      <p:sp>
        <p:nvSpPr>
          <p:cNvPr id="26" name="矩形 25"/>
          <p:cNvSpPr>
            <a:spLocks noChangeArrowheads="1"/>
          </p:cNvSpPr>
          <p:nvPr/>
        </p:nvSpPr>
        <p:spPr bwMode="auto">
          <a:xfrm>
            <a:off x="2684567" y="4820280"/>
            <a:ext cx="361315" cy="460375"/>
          </a:xfrm>
          <a:prstGeom prst="rect">
            <a:avLst/>
          </a:prstGeom>
          <a:noFill/>
          <a:ln w="9525">
            <a:noFill/>
            <a:miter lim="800000"/>
          </a:ln>
        </p:spPr>
        <p:txBody>
          <a:bodyPr wrap="none">
            <a:spAutoFit/>
          </a:bodyPr>
          <a:p>
            <a:pPr eaLnBrk="1" latinLnBrk="1" hangingPunct="1">
              <a:buFont typeface="Arial" panose="020B0604020202020204" pitchFamily="34" charset="0"/>
              <a:buNone/>
            </a:pPr>
            <a:r>
              <a:rPr lang="en-US" altLang="zh-CN" sz="2400">
                <a:solidFill>
                  <a:schemeClr val="tx1"/>
                </a:solidFill>
                <a:latin typeface="微软雅黑" panose="020B0503020204020204" pitchFamily="34" charset="-122"/>
                <a:ea typeface="微软雅黑" panose="020B0503020204020204" pitchFamily="34" charset="-122"/>
              </a:rPr>
              <a:t>1</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27" name="矩形 26"/>
          <p:cNvSpPr>
            <a:spLocks noChangeArrowheads="1"/>
          </p:cNvSpPr>
          <p:nvPr/>
        </p:nvSpPr>
        <p:spPr bwMode="auto">
          <a:xfrm>
            <a:off x="5868799" y="4816088"/>
            <a:ext cx="361315" cy="460375"/>
          </a:xfrm>
          <a:prstGeom prst="rect">
            <a:avLst/>
          </a:prstGeom>
          <a:noFill/>
          <a:ln w="9525">
            <a:noFill/>
            <a:miter lim="800000"/>
          </a:ln>
        </p:spPr>
        <p:txBody>
          <a:bodyPr wrap="none">
            <a:spAutoFit/>
          </a:bodyPr>
          <a:p>
            <a:pPr eaLnBrk="1" latinLnBrk="1" hangingPunct="1">
              <a:buFont typeface="Arial" panose="020B0604020202020204" pitchFamily="34" charset="0"/>
              <a:buNone/>
            </a:pPr>
            <a:r>
              <a:rPr lang="en-US" altLang="zh-CN" sz="2400">
                <a:solidFill>
                  <a:schemeClr val="tx1"/>
                </a:solidFill>
                <a:latin typeface="微软雅黑" panose="020B0503020204020204" pitchFamily="34" charset="-122"/>
                <a:ea typeface="微软雅黑" panose="020B0503020204020204" pitchFamily="34" charset="-122"/>
              </a:rPr>
              <a:t>2</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28" name="矩形 27"/>
          <p:cNvSpPr>
            <a:spLocks noChangeArrowheads="1"/>
          </p:cNvSpPr>
          <p:nvPr/>
        </p:nvSpPr>
        <p:spPr bwMode="auto">
          <a:xfrm>
            <a:off x="9334847" y="4816088"/>
            <a:ext cx="361315" cy="460375"/>
          </a:xfrm>
          <a:prstGeom prst="rect">
            <a:avLst/>
          </a:prstGeom>
          <a:noFill/>
          <a:ln w="9525">
            <a:noFill/>
            <a:miter lim="800000"/>
          </a:ln>
        </p:spPr>
        <p:txBody>
          <a:bodyPr wrap="none">
            <a:spAutoFit/>
          </a:bodyPr>
          <a:p>
            <a:pPr eaLnBrk="1" latinLnBrk="1" hangingPunct="1">
              <a:buFont typeface="Arial" panose="020B0604020202020204" pitchFamily="34" charset="0"/>
              <a:buNone/>
            </a:pPr>
            <a:r>
              <a:rPr lang="en-US" altLang="zh-CN" sz="2400">
                <a:solidFill>
                  <a:schemeClr val="tx1"/>
                </a:solidFill>
                <a:latin typeface="微软雅黑" panose="020B0503020204020204" pitchFamily="34" charset="-122"/>
                <a:ea typeface="微软雅黑" panose="020B0503020204020204" pitchFamily="34" charset="-122"/>
              </a:rPr>
              <a:t>3</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727835" y="1184910"/>
            <a:ext cx="9022080" cy="46037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sym typeface="+mn-ea"/>
              </a:rPr>
              <a:t>观察一下，下面的图和对应的算式有什么关系？把算式补充完整。</a:t>
            </a:r>
            <a:endParaRPr lang="zh-CN" altLang="en-US" sz="2400" dirty="0">
              <a:solidFill>
                <a:schemeClr val="tx1"/>
              </a:solidFill>
              <a:latin typeface="微软雅黑" panose="020B0503020204020204" pitchFamily="34" charset="-122"/>
              <a:ea typeface="微软雅黑" panose="020B0503020204020204" pitchFamily="34" charset="-122"/>
            </a:endParaRPr>
          </a:p>
        </p:txBody>
      </p:sp>
      <p:sp>
        <p:nvSpPr>
          <p:cNvPr id="7" name="矩形 6"/>
          <p:cNvSpPr/>
          <p:nvPr/>
        </p:nvSpPr>
        <p:spPr>
          <a:xfrm>
            <a:off x="2376170" y="3122930"/>
            <a:ext cx="540000" cy="54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矩形 13"/>
          <p:cNvSpPr/>
          <p:nvPr/>
        </p:nvSpPr>
        <p:spPr>
          <a:xfrm>
            <a:off x="5219065" y="3461385"/>
            <a:ext cx="540000" cy="54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219065" y="2921635"/>
            <a:ext cx="1079500" cy="1079500"/>
            <a:chOff x="8219" y="3801"/>
            <a:chExt cx="1700" cy="1700"/>
          </a:xfrm>
        </p:grpSpPr>
        <p:sp>
          <p:nvSpPr>
            <p:cNvPr id="15" name="矩形 14"/>
            <p:cNvSpPr/>
            <p:nvPr/>
          </p:nvSpPr>
          <p:spPr>
            <a:xfrm>
              <a:off x="9069" y="4651"/>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矩形 15"/>
            <p:cNvSpPr/>
            <p:nvPr/>
          </p:nvSpPr>
          <p:spPr>
            <a:xfrm>
              <a:off x="9069" y="3801"/>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矩形 16"/>
            <p:cNvSpPr/>
            <p:nvPr/>
          </p:nvSpPr>
          <p:spPr>
            <a:xfrm>
              <a:off x="8219" y="3801"/>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矩形 17"/>
          <p:cNvSpPr/>
          <p:nvPr/>
        </p:nvSpPr>
        <p:spPr>
          <a:xfrm>
            <a:off x="8348345" y="3618865"/>
            <a:ext cx="540000" cy="54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8888095" y="3618865"/>
            <a:ext cx="540000" cy="54000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8888095" y="3078480"/>
            <a:ext cx="540000" cy="54000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8348345" y="3079115"/>
            <a:ext cx="540000" cy="54000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8348345" y="2536825"/>
            <a:ext cx="540000" cy="54000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8888095" y="2536825"/>
            <a:ext cx="540000" cy="54000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9427845" y="2536825"/>
            <a:ext cx="540000" cy="54000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9427845" y="3076575"/>
            <a:ext cx="540000" cy="54000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9427845" y="3618865"/>
            <a:ext cx="540000" cy="54000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26" grpId="0"/>
      <p:bldP spid="27" grpId="0"/>
      <p:bldP spid="28"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 name="图片 3" descr="51miz-E843865-03130C15"/>
          <p:cNvPicPr>
            <a:picLocks noChangeAspect="1"/>
          </p:cNvPicPr>
          <p:nvPr/>
        </p:nvPicPr>
        <p:blipFill>
          <a:blip r:embed="rId2"/>
          <a:stretch>
            <a:fillRect/>
          </a:stretch>
        </p:blipFill>
        <p:spPr>
          <a:xfrm>
            <a:off x="1538605" y="838835"/>
            <a:ext cx="9416415" cy="570738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
        <p:nvSpPr>
          <p:cNvPr id="3" name="文本框 2"/>
          <p:cNvSpPr txBox="1"/>
          <p:nvPr/>
        </p:nvSpPr>
        <p:spPr>
          <a:xfrm>
            <a:off x="3336290" y="2371090"/>
            <a:ext cx="5097145" cy="2306955"/>
          </a:xfrm>
          <a:prstGeom prst="rect">
            <a:avLst/>
          </a:prstGeom>
          <a:noFill/>
        </p:spPr>
        <p:txBody>
          <a:bodyPr wrap="none" rtlCol="0" anchor="t">
            <a:spAutoFit/>
          </a:bodyPr>
          <a:p>
            <a:pP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sym typeface="+mn-ea"/>
              </a:rPr>
              <a:t>1. </a:t>
            </a:r>
            <a:r>
              <a:rPr lang="zh-CN" altLang="en-US" sz="2400" dirty="0">
                <a:solidFill>
                  <a:schemeClr val="bg1"/>
                </a:solidFill>
                <a:latin typeface="微软雅黑" panose="020B0503020204020204" pitchFamily="34" charset="-122"/>
                <a:ea typeface="微软雅黑" panose="020B0503020204020204" pitchFamily="34" charset="-122"/>
                <a:sym typeface="+mn-ea"/>
              </a:rPr>
              <a:t>数与形有着紧密的联系，在一定条</a:t>
            </a:r>
            <a:endParaRPr lang="zh-CN" altLang="en-US" sz="2400" dirty="0">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sym typeface="+mn-ea"/>
              </a:rPr>
              <a:t>    </a:t>
            </a:r>
            <a:r>
              <a:rPr lang="zh-CN" altLang="en-US" sz="2400" dirty="0">
                <a:solidFill>
                  <a:schemeClr val="bg1"/>
                </a:solidFill>
                <a:latin typeface="微软雅黑" panose="020B0503020204020204" pitchFamily="34" charset="-122"/>
                <a:ea typeface="微软雅黑" panose="020B0503020204020204" pitchFamily="34" charset="-122"/>
                <a:sym typeface="+mn-ea"/>
              </a:rPr>
              <a:t>件下可以相互转化。</a:t>
            </a:r>
            <a:endParaRPr lang="zh-CN" altLang="en-US" sz="2400" dirty="0">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sym typeface="+mn-ea"/>
              </a:rPr>
              <a:t>2. </a:t>
            </a:r>
            <a:r>
              <a:rPr lang="zh-CN" altLang="en-US" sz="2400" dirty="0">
                <a:solidFill>
                  <a:schemeClr val="bg1"/>
                </a:solidFill>
                <a:latin typeface="微软雅黑" panose="020B0503020204020204" pitchFamily="34" charset="-122"/>
                <a:ea typeface="微软雅黑" panose="020B0503020204020204" pitchFamily="34" charset="-122"/>
                <a:sym typeface="+mn-ea"/>
              </a:rPr>
              <a:t>当用数形结合的方法解决问题时，</a:t>
            </a:r>
            <a:endParaRPr lang="zh-CN" altLang="en-US" sz="2400" dirty="0">
              <a:solidFill>
                <a:schemeClr val="bg1"/>
              </a:solidFill>
              <a:latin typeface="微软雅黑" panose="020B0503020204020204" pitchFamily="34" charset="-122"/>
              <a:ea typeface="微软雅黑" panose="020B0503020204020204" pitchFamily="34" charset="-122"/>
              <a:sym typeface="+mn-ea"/>
            </a:endParaRPr>
          </a:p>
          <a:p>
            <a:pPr>
              <a:lnSpc>
                <a:spcPct val="150000"/>
              </a:lnSpc>
            </a:pPr>
            <a:r>
              <a:rPr lang="en-US" altLang="zh-CN" sz="2400" dirty="0">
                <a:solidFill>
                  <a:schemeClr val="bg1"/>
                </a:solidFill>
                <a:latin typeface="微软雅黑" panose="020B0503020204020204" pitchFamily="34" charset="-122"/>
                <a:ea typeface="微软雅黑" panose="020B0503020204020204" pitchFamily="34" charset="-122"/>
                <a:sym typeface="+mn-ea"/>
              </a:rPr>
              <a:t>    </a:t>
            </a:r>
            <a:r>
              <a:rPr lang="zh-CN" altLang="en-US" sz="2400" dirty="0">
                <a:solidFill>
                  <a:schemeClr val="bg1"/>
                </a:solidFill>
                <a:latin typeface="微软雅黑" panose="020B0503020204020204" pitchFamily="34" charset="-122"/>
                <a:ea typeface="微软雅黑" panose="020B0503020204020204" pitchFamily="34" charset="-122"/>
                <a:sym typeface="+mn-ea"/>
              </a:rPr>
              <a:t>使许多问题的解决变得很简单。</a:t>
            </a:r>
            <a:endParaRPr lang="zh-CN" altLang="en-US" sz="2400" dirty="0">
              <a:solidFill>
                <a:schemeClr val="bg1"/>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0" end="0"/>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2" end="2"/>
                                            </p:txEl>
                                          </p:spTgt>
                                        </p:tgtEl>
                                      </p:cBhvr>
                                    </p:animEffect>
                                  </p:childTnLst>
                                </p:cTn>
                              </p:par>
                              <p:par>
                                <p:cTn id="19" presetID="1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 name="TextBox 1"/>
          <p:cNvSpPr txBox="1">
            <a:spLocks noChangeArrowheads="1"/>
          </p:cNvSpPr>
          <p:nvPr/>
        </p:nvSpPr>
        <p:spPr bwMode="auto">
          <a:xfrm>
            <a:off x="5418887" y="3729985"/>
            <a:ext cx="2112913" cy="460375"/>
          </a:xfrm>
          <a:prstGeom prst="rect">
            <a:avLst/>
          </a:prstGeom>
          <a:noFill/>
          <a:ln w="9525">
            <a:noFill/>
            <a:miter lim="800000"/>
          </a:ln>
        </p:spPr>
        <p:txBody>
          <a:bodyPr wrap="square">
            <a:spAutoFit/>
          </a:bodyPr>
          <a:p>
            <a:pPr eaLnBrk="1" latinLnBrk="1" hangingPunct="1">
              <a:buFont typeface="Arial" panose="020B0604020202020204" pitchFamily="34" charset="0"/>
              <a:buNone/>
            </a:pPr>
            <a:r>
              <a:rPr lang="en-US" altLang="zh-CN" sz="2400">
                <a:solidFill>
                  <a:schemeClr val="tx1"/>
                </a:solidFill>
                <a:latin typeface="微软雅黑" panose="020B0503020204020204" pitchFamily="34" charset="-122"/>
                <a:ea typeface="微软雅黑" panose="020B0503020204020204" pitchFamily="34" charset="-122"/>
              </a:rPr>
              <a:t>1=(     )</a:t>
            </a:r>
            <a:r>
              <a:rPr lang="en-US" altLang="zh-CN" sz="2400" baseline="30000">
                <a:solidFill>
                  <a:schemeClr val="tx1"/>
                </a:solidFill>
                <a:latin typeface="微软雅黑" panose="020B0503020204020204" pitchFamily="34" charset="-122"/>
                <a:ea typeface="微软雅黑" panose="020B0503020204020204" pitchFamily="34" charset="-122"/>
              </a:rPr>
              <a:t>2</a:t>
            </a:r>
            <a:endParaRPr lang="en-US" altLang="zh-CN" sz="2400" baseline="30000">
              <a:solidFill>
                <a:schemeClr val="tx1"/>
              </a:solidFill>
              <a:latin typeface="微软雅黑" panose="020B0503020204020204" pitchFamily="34" charset="-122"/>
              <a:ea typeface="微软雅黑" panose="020B0503020204020204" pitchFamily="34" charset="-122"/>
            </a:endParaRPr>
          </a:p>
        </p:txBody>
      </p:sp>
      <p:sp>
        <p:nvSpPr>
          <p:cNvPr id="26" name="矩形 25"/>
          <p:cNvSpPr>
            <a:spLocks noChangeArrowheads="1"/>
          </p:cNvSpPr>
          <p:nvPr/>
        </p:nvSpPr>
        <p:spPr bwMode="auto">
          <a:xfrm>
            <a:off x="6055782" y="3758560"/>
            <a:ext cx="361315" cy="460375"/>
          </a:xfrm>
          <a:prstGeom prst="rect">
            <a:avLst/>
          </a:prstGeom>
          <a:noFill/>
          <a:ln w="9525">
            <a:noFill/>
            <a:miter lim="800000"/>
          </a:ln>
        </p:spPr>
        <p:txBody>
          <a:bodyPr wrap="none">
            <a:spAutoFit/>
          </a:bodyPr>
          <a:p>
            <a:pPr eaLnBrk="1" latinLnBrk="1" hangingPunct="1">
              <a:buFont typeface="Arial" panose="020B0604020202020204" pitchFamily="34" charset="0"/>
              <a:buNone/>
            </a:pPr>
            <a:r>
              <a:rPr lang="en-US" altLang="zh-CN" sz="2400">
                <a:solidFill>
                  <a:schemeClr val="tx1"/>
                </a:solidFill>
                <a:latin typeface="微软雅黑" panose="020B0503020204020204" pitchFamily="34" charset="-122"/>
                <a:ea typeface="微软雅黑" panose="020B0503020204020204" pitchFamily="34" charset="-122"/>
              </a:rPr>
              <a:t>1</a:t>
            </a:r>
            <a:endParaRPr lang="en-US" altLang="zh-CN" sz="2400">
              <a:solidFill>
                <a:schemeClr val="tx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6501765" y="4751070"/>
            <a:ext cx="2579370" cy="812800"/>
            <a:chOff x="10239" y="7482"/>
            <a:chExt cx="4062" cy="1280"/>
          </a:xfrm>
        </p:grpSpPr>
        <p:sp>
          <p:nvSpPr>
            <p:cNvPr id="7" name="圆角矩形标注 6"/>
            <p:cNvSpPr/>
            <p:nvPr/>
          </p:nvSpPr>
          <p:spPr>
            <a:xfrm>
              <a:off x="10239" y="7482"/>
              <a:ext cx="4062" cy="1281"/>
            </a:xfrm>
            <a:prstGeom prst="wedgeRoundRectCallout">
              <a:avLst>
                <a:gd name="adj1" fmla="val -53140"/>
                <a:gd name="adj2" fmla="val -103629"/>
                <a:gd name="adj3" fmla="val 16667"/>
              </a:avLst>
            </a:prstGeom>
            <a:solidFill>
              <a:schemeClr val="accent1">
                <a:lumMod val="60000"/>
                <a:lumOff val="40000"/>
              </a:schemeClr>
            </a:solidFill>
            <a:ln w="22225">
              <a:solidFill>
                <a:schemeClr val="accent6">
                  <a:lumMod val="75000"/>
                </a:schemeClr>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10469" y="7760"/>
              <a:ext cx="3449" cy="725"/>
            </a:xfrm>
            <a:prstGeom prst="rect">
              <a:avLst/>
            </a:prstGeom>
          </p:spPr>
          <p:txBody>
            <a:bodyPr wrap="none">
              <a:spAutoFit/>
            </a:bodyPr>
            <a:p>
              <a:pPr lvl="0"/>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有</a:t>
              </a:r>
              <a:r>
                <a:rPr lang="en-US" altLang="zh-CN"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个小正方形</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 name="矩形 5"/>
          <p:cNvSpPr/>
          <p:nvPr/>
        </p:nvSpPr>
        <p:spPr>
          <a:xfrm>
            <a:off x="5725795" y="2453005"/>
            <a:ext cx="540000" cy="54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5725795" y="2453005"/>
            <a:ext cx="540000" cy="54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5325110" y="4751070"/>
            <a:ext cx="540000" cy="54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C -0.0154167 0.00101852 -0.054375 -0.000462963 -0.0833333 0.00907407 C -0.112292 0.0186111 -0.124115 0.0260185 -0.144896 0.0478704 C -0.165677 0.0697222 -0.179219 0.0848148 -0.187187 0.118519 C -0.195156 0.152222 -0.194115 0.181389 -0.184635 0.216481 C -0.175156 0.251574 -0.17 0.268889 -0.13974 0.293981 C -0.109479 0.319074 -0.0536979 0.333796 -0.0333333 0.341852 " pathEditMode="relative" ptsTypes="">
                                      <p:cBhvr>
                                        <p:cTn id="6" dur="2000" fill="hold"/>
                                        <p:tgtEl>
                                          <p:spTgt spid="9"/>
                                        </p:tgtEl>
                                        <p:attrNameLst>
                                          <p:attrName>ppt_x</p:attrName>
                                          <p:attrName>ppt_y</p:attrName>
                                        </p:attrNameLst>
                                      </p:cBhvr>
                                    </p:animMotion>
                                  </p:childTnLst>
                                </p:cTn>
                              </p:par>
                            </p:childTnLst>
                          </p:cTn>
                        </p:par>
                        <p:par>
                          <p:cTn id="7" fill="hold">
                            <p:stCondLst>
                              <p:cond delay="2000"/>
                            </p:stCondLst>
                            <p:childTnLst>
                              <p:par>
                                <p:cTn id="8" presetID="1" presetClass="exit" presetSubtype="0" fill="hold" grpId="1" nodeType="afterEffect">
                                  <p:stCondLst>
                                    <p:cond delay="0"/>
                                  </p:stCondLst>
                                  <p:childTnLst>
                                    <p:set>
                                      <p:cBhvr>
                                        <p:cTn id="9" dur="1" fill="hold">
                                          <p:stCondLst>
                                            <p:cond delay="0"/>
                                          </p:stCondLst>
                                        </p:cTn>
                                        <p:tgtEl>
                                          <p:spTgt spid="9"/>
                                        </p:tgtEl>
                                        <p:attrNameLst>
                                          <p:attrName>style.visibility</p:attrName>
                                        </p:attrNameLst>
                                      </p:cBhvr>
                                      <p:to>
                                        <p:strVal val="hidden"/>
                                      </p:to>
                                    </p:set>
                                  </p:childTnLst>
                                </p:cTn>
                              </p:par>
                              <p:par>
                                <p:cTn id="10" presetID="1"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9"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9" name="TextBox 2"/>
          <p:cNvSpPr txBox="1">
            <a:spLocks noChangeArrowheads="1"/>
          </p:cNvSpPr>
          <p:nvPr/>
        </p:nvSpPr>
        <p:spPr bwMode="auto">
          <a:xfrm>
            <a:off x="4375785" y="3933190"/>
            <a:ext cx="3439795" cy="460375"/>
          </a:xfrm>
          <a:prstGeom prst="rect">
            <a:avLst/>
          </a:prstGeom>
          <a:noFill/>
          <a:ln w="9525">
            <a:noFill/>
            <a:miter lim="800000"/>
          </a:ln>
        </p:spPr>
        <p:txBody>
          <a:bodyPr wrap="square">
            <a:spAutoFit/>
          </a:bodyPr>
          <a:p>
            <a:pPr eaLnBrk="1" latinLnBrk="1" hangingPunct="1">
              <a:buFont typeface="Arial" panose="020B0604020202020204" pitchFamily="34" charset="0"/>
              <a:buNone/>
            </a:pPr>
            <a:r>
              <a:rPr lang="en-US" altLang="zh-CN" sz="2400">
                <a:solidFill>
                  <a:schemeClr val="tx1"/>
                </a:solidFill>
                <a:latin typeface="微软雅黑" panose="020B0503020204020204" pitchFamily="34" charset="-122"/>
                <a:ea typeface="微软雅黑" panose="020B0503020204020204" pitchFamily="34" charset="-122"/>
              </a:rPr>
              <a:t>1    +     3       =(     )</a:t>
            </a:r>
            <a:r>
              <a:rPr lang="en-US" altLang="zh-CN" sz="2400" baseline="30000">
                <a:solidFill>
                  <a:schemeClr val="tx1"/>
                </a:solidFill>
                <a:latin typeface="微软雅黑" panose="020B0503020204020204" pitchFamily="34" charset="-122"/>
                <a:ea typeface="微软雅黑" panose="020B0503020204020204" pitchFamily="34" charset="-122"/>
              </a:rPr>
              <a:t>2</a:t>
            </a:r>
            <a:endParaRPr lang="en-US" altLang="zh-CN" sz="2400" baseline="30000">
              <a:solidFill>
                <a:schemeClr val="tx1"/>
              </a:solidFill>
              <a:latin typeface="微软雅黑" panose="020B0503020204020204" pitchFamily="34" charset="-122"/>
              <a:ea typeface="微软雅黑" panose="020B0503020204020204" pitchFamily="34" charset="-122"/>
            </a:endParaRPr>
          </a:p>
        </p:txBody>
      </p:sp>
      <p:sp>
        <p:nvSpPr>
          <p:cNvPr id="27" name="矩形 26"/>
          <p:cNvSpPr>
            <a:spLocks noChangeArrowheads="1"/>
          </p:cNvSpPr>
          <p:nvPr/>
        </p:nvSpPr>
        <p:spPr bwMode="auto">
          <a:xfrm>
            <a:off x="6863209" y="3933438"/>
            <a:ext cx="361315" cy="460375"/>
          </a:xfrm>
          <a:prstGeom prst="rect">
            <a:avLst/>
          </a:prstGeom>
          <a:noFill/>
          <a:ln w="9525">
            <a:noFill/>
            <a:miter lim="800000"/>
          </a:ln>
        </p:spPr>
        <p:txBody>
          <a:bodyPr wrap="none">
            <a:spAutoFit/>
          </a:bodyPr>
          <a:p>
            <a:pPr eaLnBrk="1" latinLnBrk="1" hangingPunct="1">
              <a:buFont typeface="Arial" panose="020B0604020202020204" pitchFamily="34" charset="0"/>
              <a:buNone/>
            </a:pPr>
            <a:r>
              <a:rPr lang="en-US" altLang="zh-CN" sz="2400">
                <a:solidFill>
                  <a:schemeClr val="tx1"/>
                </a:solidFill>
                <a:latin typeface="微软雅黑" panose="020B0503020204020204" pitchFamily="34" charset="-122"/>
                <a:ea typeface="微软雅黑" panose="020B0503020204020204" pitchFamily="34" charset="-122"/>
              </a:rPr>
              <a:t>2</a:t>
            </a:r>
            <a:endParaRPr lang="en-US" altLang="zh-CN" sz="2400">
              <a:solidFill>
                <a:schemeClr val="tx1"/>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7117715" y="4991100"/>
            <a:ext cx="2579370" cy="1007110"/>
            <a:chOff x="10239" y="7482"/>
            <a:chExt cx="4062" cy="1586"/>
          </a:xfrm>
        </p:grpSpPr>
        <p:sp>
          <p:nvSpPr>
            <p:cNvPr id="24" name="圆角矩形标注 23"/>
            <p:cNvSpPr/>
            <p:nvPr/>
          </p:nvSpPr>
          <p:spPr>
            <a:xfrm>
              <a:off x="10239" y="7482"/>
              <a:ext cx="4062" cy="1586"/>
            </a:xfrm>
            <a:prstGeom prst="wedgeRoundRectCallout">
              <a:avLst>
                <a:gd name="adj1" fmla="val -53140"/>
                <a:gd name="adj2" fmla="val -103629"/>
                <a:gd name="adj3" fmla="val 16667"/>
              </a:avLst>
            </a:prstGeom>
            <a:solidFill>
              <a:schemeClr val="accent1">
                <a:lumMod val="60000"/>
                <a:lumOff val="40000"/>
              </a:schemeClr>
            </a:solidFill>
            <a:ln w="22225">
              <a:solidFill>
                <a:schemeClr val="accent6">
                  <a:lumMod val="75000"/>
                </a:schemeClr>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矩形 35"/>
            <p:cNvSpPr/>
            <p:nvPr/>
          </p:nvSpPr>
          <p:spPr>
            <a:xfrm>
              <a:off x="10469" y="7640"/>
              <a:ext cx="3648" cy="1307"/>
            </a:xfrm>
            <a:prstGeom prst="rect">
              <a:avLst/>
            </a:prstGeom>
          </p:spPr>
          <p:txBody>
            <a:bodyPr wrap="none">
              <a:spAutoFit/>
            </a:bodyPr>
            <a:p>
              <a:pPr lvl="0"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每列或每行都有</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个小正方形</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0" name="矩形 9"/>
          <p:cNvSpPr/>
          <p:nvPr/>
        </p:nvSpPr>
        <p:spPr>
          <a:xfrm>
            <a:off x="5281930" y="2406015"/>
            <a:ext cx="540000" cy="54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3" name="组合 32"/>
          <p:cNvGrpSpPr/>
          <p:nvPr/>
        </p:nvGrpSpPr>
        <p:grpSpPr>
          <a:xfrm>
            <a:off x="5281930" y="1866265"/>
            <a:ext cx="1079500" cy="1079500"/>
            <a:chOff x="8219" y="3801"/>
            <a:chExt cx="1700" cy="1700"/>
          </a:xfrm>
        </p:grpSpPr>
        <p:sp>
          <p:nvSpPr>
            <p:cNvPr id="11" name="矩形 10"/>
            <p:cNvSpPr/>
            <p:nvPr/>
          </p:nvSpPr>
          <p:spPr>
            <a:xfrm>
              <a:off x="9069" y="4651"/>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9069" y="3801"/>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矩形 12"/>
            <p:cNvSpPr/>
            <p:nvPr/>
          </p:nvSpPr>
          <p:spPr>
            <a:xfrm>
              <a:off x="8219" y="3801"/>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矩形 24"/>
          <p:cNvSpPr/>
          <p:nvPr/>
        </p:nvSpPr>
        <p:spPr>
          <a:xfrm>
            <a:off x="5281930" y="2406015"/>
            <a:ext cx="540000" cy="54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25"/>
          <p:cNvGrpSpPr/>
          <p:nvPr/>
        </p:nvGrpSpPr>
        <p:grpSpPr>
          <a:xfrm>
            <a:off x="5281930" y="1866265"/>
            <a:ext cx="1079500" cy="1079500"/>
            <a:chOff x="8219" y="3801"/>
            <a:chExt cx="1700" cy="1700"/>
          </a:xfrm>
        </p:grpSpPr>
        <p:sp>
          <p:nvSpPr>
            <p:cNvPr id="28" name="矩形 27"/>
            <p:cNvSpPr/>
            <p:nvPr/>
          </p:nvSpPr>
          <p:spPr>
            <a:xfrm>
              <a:off x="9069" y="4651"/>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矩形 28"/>
            <p:cNvSpPr/>
            <p:nvPr/>
          </p:nvSpPr>
          <p:spPr>
            <a:xfrm>
              <a:off x="9069" y="3801"/>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矩形 29"/>
            <p:cNvSpPr/>
            <p:nvPr/>
          </p:nvSpPr>
          <p:spPr>
            <a:xfrm>
              <a:off x="8219" y="3801"/>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1" name="矩形 30"/>
          <p:cNvSpPr/>
          <p:nvPr/>
        </p:nvSpPr>
        <p:spPr>
          <a:xfrm>
            <a:off x="4267835" y="4991100"/>
            <a:ext cx="540000" cy="54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2" name="组合 31"/>
          <p:cNvGrpSpPr/>
          <p:nvPr/>
        </p:nvGrpSpPr>
        <p:grpSpPr>
          <a:xfrm>
            <a:off x="5286375" y="4822190"/>
            <a:ext cx="1079500" cy="1079500"/>
            <a:chOff x="8219" y="3801"/>
            <a:chExt cx="1700" cy="1700"/>
          </a:xfrm>
        </p:grpSpPr>
        <p:sp>
          <p:nvSpPr>
            <p:cNvPr id="34" name="矩形 33"/>
            <p:cNvSpPr/>
            <p:nvPr/>
          </p:nvSpPr>
          <p:spPr>
            <a:xfrm>
              <a:off x="9069" y="4651"/>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9069" y="3801"/>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矩形 36"/>
            <p:cNvSpPr/>
            <p:nvPr/>
          </p:nvSpPr>
          <p:spPr>
            <a:xfrm>
              <a:off x="8219" y="3801"/>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C -0.0111458 -0.000555556 -0.0377083 -0.00592593 -0.0615625 0 C -0.0854167 0.00592593 -0.0981771 0.01 -0.119219 0.0296296 C -0.14026 0.0492593 -0.155365 0.0648148 -0.166667 0.0980556 C -0.177969 0.131296 -0.176146 0.162315 -0.175625 0.196019 C -0.175104 0.229722 -0.171302 0.240648 -0.164115 0.266667 C -0.156927 0.292685 -0.156146 0.304537 -0.13974 0.325926 C -0.123333 0.347315 -0.0930729 0.36537 -0.0820313 0.373796 " pathEditMode="relative" ptsTypes="">
                                      <p:cBhvr>
                                        <p:cTn id="6" dur="2000" fill="hold"/>
                                        <p:tgtEl>
                                          <p:spTgt spid="25"/>
                                        </p:tgtEl>
                                        <p:attrNameLst>
                                          <p:attrName>ppt_x</p:attrName>
                                          <p:attrName>ppt_y</p:attrName>
                                        </p:attrNameLst>
                                      </p:cBhvr>
                                    </p:animMotion>
                                  </p:childTnLst>
                                </p:cTn>
                              </p:par>
                            </p:childTnLst>
                          </p:cTn>
                        </p:par>
                        <p:par>
                          <p:cTn id="7" fill="hold">
                            <p:stCondLst>
                              <p:cond delay="2000"/>
                            </p:stCondLst>
                            <p:childTnLst>
                              <p:par>
                                <p:cTn id="8" presetID="1" presetClass="exit" presetSubtype="0" fill="hold" grpId="1" nodeType="afterEffect">
                                  <p:stCondLst>
                                    <p:cond delay="0"/>
                                  </p:stCondLst>
                                  <p:childTnLst>
                                    <p:set>
                                      <p:cBhvr>
                                        <p:cTn id="9" dur="1" fill="hold">
                                          <p:stCondLst>
                                            <p:cond delay="0"/>
                                          </p:stCondLst>
                                        </p:cTn>
                                        <p:tgtEl>
                                          <p:spTgt spid="25"/>
                                        </p:tgtEl>
                                        <p:attrNameLst>
                                          <p:attrName>style.visibility</p:attrName>
                                        </p:attrNameLst>
                                      </p:cBhvr>
                                      <p:to>
                                        <p:strVal val="hidden"/>
                                      </p:to>
                                    </p:set>
                                  </p:childTnLst>
                                </p:cTn>
                              </p:par>
                              <p:par>
                                <p:cTn id="10" presetID="1"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0" presetClass="path" presetSubtype="0" accel="50000" decel="50000" fill="hold" nodeType="clickEffect">
                                  <p:stCondLst>
                                    <p:cond delay="0"/>
                                  </p:stCondLst>
                                  <p:childTnLst>
                                    <p:animMotion origin="layout" path="M 0 0 C 0.0215104 0.00138889 0.0748437 -0.00268519 0.116667 0.0137037 C 0.15849 0.0300926 0.17849 0.0287037 0.20901 0.082037 C 0.239531 0.13537 0.26849 0.220648 0.269271 0.28037 C 0.270052 0.340093 0.266458 0.351019 0.212865 0.380648 C 0.159271 0.410278 0.0425 0.420926 0.00130208 0.428519 " pathEditMode="relative" ptsTypes="">
                                      <p:cBhvr>
                                        <p:cTn id="15" dur="2000" fill="hold"/>
                                        <p:tgtEl>
                                          <p:spTgt spid="26"/>
                                        </p:tgtEl>
                                        <p:attrNameLst>
                                          <p:attrName>ppt_x</p:attrName>
                                          <p:attrName>ppt_y</p:attrName>
                                        </p:attrNameLst>
                                      </p:cBhvr>
                                    </p:animMotion>
                                  </p:childTnLst>
                                </p:cTn>
                              </p:par>
                            </p:childTnLst>
                          </p:cTn>
                        </p:par>
                        <p:par>
                          <p:cTn id="16" fill="hold">
                            <p:stCondLst>
                              <p:cond delay="2000"/>
                            </p:stCondLst>
                            <p:childTnLst>
                              <p:par>
                                <p:cTn id="17" presetID="1" presetClass="exit" presetSubtype="0" fill="hold" nodeType="afterEffect">
                                  <p:stCondLst>
                                    <p:cond delay="0"/>
                                  </p:stCondLst>
                                  <p:childTnLst>
                                    <p:set>
                                      <p:cBhvr>
                                        <p:cTn id="18" dur="1" fill="hold">
                                          <p:stCondLst>
                                            <p:cond delay="0"/>
                                          </p:stCondLst>
                                        </p:cTn>
                                        <p:tgtEl>
                                          <p:spTgt spid="26"/>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5" grpId="0" animBg="1"/>
      <p:bldP spid="2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18" name="矩形 17"/>
          <p:cNvSpPr/>
          <p:nvPr/>
        </p:nvSpPr>
        <p:spPr>
          <a:xfrm>
            <a:off x="5286375" y="2860675"/>
            <a:ext cx="540000" cy="54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矩形 18"/>
          <p:cNvSpPr/>
          <p:nvPr/>
        </p:nvSpPr>
        <p:spPr>
          <a:xfrm>
            <a:off x="5826125" y="2860675"/>
            <a:ext cx="540000" cy="54000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矩形 19"/>
          <p:cNvSpPr/>
          <p:nvPr/>
        </p:nvSpPr>
        <p:spPr>
          <a:xfrm>
            <a:off x="5826125" y="2320290"/>
            <a:ext cx="540000" cy="54000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nvSpPr>
        <p:spPr>
          <a:xfrm>
            <a:off x="5286375" y="2320925"/>
            <a:ext cx="540000" cy="54000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矩形 21"/>
          <p:cNvSpPr/>
          <p:nvPr/>
        </p:nvSpPr>
        <p:spPr>
          <a:xfrm>
            <a:off x="5286375" y="1778635"/>
            <a:ext cx="540000" cy="54000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5826125" y="1778635"/>
            <a:ext cx="540000" cy="54000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6365875" y="1778635"/>
            <a:ext cx="540000" cy="54000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6365875" y="2318385"/>
            <a:ext cx="540000" cy="54000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2" name="矩形 31"/>
          <p:cNvSpPr/>
          <p:nvPr/>
        </p:nvSpPr>
        <p:spPr>
          <a:xfrm>
            <a:off x="6365875" y="2860675"/>
            <a:ext cx="540000" cy="54000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TextBox 3"/>
          <p:cNvSpPr txBox="1">
            <a:spLocks noChangeArrowheads="1"/>
          </p:cNvSpPr>
          <p:nvPr/>
        </p:nvSpPr>
        <p:spPr bwMode="auto">
          <a:xfrm>
            <a:off x="4050030" y="4064000"/>
            <a:ext cx="4742815" cy="460375"/>
          </a:xfrm>
          <a:prstGeom prst="rect">
            <a:avLst/>
          </a:prstGeom>
          <a:noFill/>
          <a:ln w="9525">
            <a:noFill/>
            <a:miter lim="800000"/>
          </a:ln>
        </p:spPr>
        <p:txBody>
          <a:bodyPr wrap="square">
            <a:spAutoFit/>
          </a:bodyPr>
          <a:p>
            <a:pPr eaLnBrk="1" latinLnBrk="1" hangingPunct="1">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rPr>
              <a:t>1     +     3     +     5    =    (     )</a:t>
            </a:r>
            <a:r>
              <a:rPr lang="en-US" altLang="zh-CN" sz="2400" baseline="30000" dirty="0">
                <a:solidFill>
                  <a:schemeClr val="tx1"/>
                </a:solidFill>
                <a:latin typeface="微软雅黑" panose="020B0503020204020204" pitchFamily="34" charset="-122"/>
                <a:ea typeface="微软雅黑" panose="020B0503020204020204" pitchFamily="34" charset="-122"/>
              </a:rPr>
              <a:t>2</a:t>
            </a:r>
            <a:endParaRPr lang="en-US" altLang="zh-CN" sz="2400" baseline="30000" dirty="0">
              <a:solidFill>
                <a:schemeClr val="tx1"/>
              </a:solidFill>
              <a:latin typeface="微软雅黑" panose="020B0503020204020204" pitchFamily="34" charset="-122"/>
              <a:ea typeface="微软雅黑" panose="020B0503020204020204" pitchFamily="34" charset="-122"/>
            </a:endParaRPr>
          </a:p>
        </p:txBody>
      </p:sp>
      <p:sp>
        <p:nvSpPr>
          <p:cNvPr id="28" name="矩形 27"/>
          <p:cNvSpPr>
            <a:spLocks noChangeArrowheads="1"/>
          </p:cNvSpPr>
          <p:nvPr/>
        </p:nvSpPr>
        <p:spPr bwMode="auto">
          <a:xfrm>
            <a:off x="8022302" y="4064248"/>
            <a:ext cx="361315" cy="460375"/>
          </a:xfrm>
          <a:prstGeom prst="rect">
            <a:avLst/>
          </a:prstGeom>
          <a:noFill/>
          <a:ln w="9525">
            <a:noFill/>
            <a:miter lim="800000"/>
          </a:ln>
        </p:spPr>
        <p:txBody>
          <a:bodyPr wrap="none">
            <a:spAutoFit/>
          </a:bodyPr>
          <a:p>
            <a:pPr eaLnBrk="1" latinLnBrk="1" hangingPunct="1">
              <a:buFont typeface="Arial" panose="020B0604020202020204" pitchFamily="34" charset="0"/>
              <a:buNone/>
            </a:pPr>
            <a:r>
              <a:rPr lang="en-US" altLang="zh-CN" sz="2400">
                <a:solidFill>
                  <a:schemeClr val="tx1"/>
                </a:solidFill>
                <a:latin typeface="微软雅黑" panose="020B0503020204020204" pitchFamily="34" charset="-122"/>
                <a:ea typeface="微软雅黑" panose="020B0503020204020204" pitchFamily="34" charset="-122"/>
              </a:rPr>
              <a:t>3</a:t>
            </a:r>
            <a:endParaRPr lang="en-US" altLang="zh-CN" sz="2400">
              <a:solidFill>
                <a:schemeClr val="tx1"/>
              </a:solidFill>
              <a:latin typeface="微软雅黑" panose="020B0503020204020204" pitchFamily="34" charset="-122"/>
              <a:ea typeface="微软雅黑" panose="020B0503020204020204" pitchFamily="34" charset="-122"/>
            </a:endParaRPr>
          </a:p>
        </p:txBody>
      </p:sp>
      <p:sp>
        <p:nvSpPr>
          <p:cNvPr id="3" name="矩形 2"/>
          <p:cNvSpPr/>
          <p:nvPr/>
        </p:nvSpPr>
        <p:spPr>
          <a:xfrm>
            <a:off x="5286375" y="2860675"/>
            <a:ext cx="540000" cy="54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4" name="组合 13"/>
          <p:cNvGrpSpPr/>
          <p:nvPr/>
        </p:nvGrpSpPr>
        <p:grpSpPr>
          <a:xfrm>
            <a:off x="5286375" y="2320290"/>
            <a:ext cx="1079500" cy="1080135"/>
            <a:chOff x="8325" y="3654"/>
            <a:chExt cx="1700" cy="1701"/>
          </a:xfrm>
        </p:grpSpPr>
        <p:sp>
          <p:nvSpPr>
            <p:cNvPr id="4" name="矩形 3"/>
            <p:cNvSpPr/>
            <p:nvPr/>
          </p:nvSpPr>
          <p:spPr>
            <a:xfrm>
              <a:off x="9175" y="4505"/>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p:nvSpPr>
          <p:spPr>
            <a:xfrm>
              <a:off x="9175" y="3654"/>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p:nvSpPr>
          <p:spPr>
            <a:xfrm>
              <a:off x="8325" y="3655"/>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3" name="组合 12"/>
          <p:cNvGrpSpPr/>
          <p:nvPr/>
        </p:nvGrpSpPr>
        <p:grpSpPr>
          <a:xfrm>
            <a:off x="5286375" y="1778635"/>
            <a:ext cx="1619250" cy="1621790"/>
            <a:chOff x="8325" y="2801"/>
            <a:chExt cx="2550" cy="2554"/>
          </a:xfrm>
        </p:grpSpPr>
        <p:sp>
          <p:nvSpPr>
            <p:cNvPr id="8" name="矩形 7"/>
            <p:cNvSpPr/>
            <p:nvPr/>
          </p:nvSpPr>
          <p:spPr>
            <a:xfrm>
              <a:off x="8325" y="2801"/>
              <a:ext cx="850" cy="85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p:nvSpPr>
          <p:spPr>
            <a:xfrm>
              <a:off x="9175" y="2801"/>
              <a:ext cx="850" cy="85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p:nvSpPr>
          <p:spPr>
            <a:xfrm>
              <a:off x="10025" y="2801"/>
              <a:ext cx="850" cy="85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10"/>
            <p:cNvSpPr/>
            <p:nvPr/>
          </p:nvSpPr>
          <p:spPr>
            <a:xfrm>
              <a:off x="10025" y="3651"/>
              <a:ext cx="850" cy="85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矩形 11"/>
            <p:cNvSpPr/>
            <p:nvPr/>
          </p:nvSpPr>
          <p:spPr>
            <a:xfrm>
              <a:off x="10025" y="4505"/>
              <a:ext cx="850" cy="85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5" name="矩形 14"/>
          <p:cNvSpPr/>
          <p:nvPr/>
        </p:nvSpPr>
        <p:spPr>
          <a:xfrm>
            <a:off x="3896995" y="5066665"/>
            <a:ext cx="540000" cy="540000"/>
          </a:xfrm>
          <a:prstGeom prst="rect">
            <a:avLst/>
          </a:prstGeom>
          <a:solidFill>
            <a:srgbClr val="FFC00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6" name="组合 15"/>
          <p:cNvGrpSpPr/>
          <p:nvPr/>
        </p:nvGrpSpPr>
        <p:grpSpPr>
          <a:xfrm>
            <a:off x="4913630" y="4838700"/>
            <a:ext cx="1079500" cy="1080135"/>
            <a:chOff x="8325" y="3654"/>
            <a:chExt cx="1700" cy="1701"/>
          </a:xfrm>
        </p:grpSpPr>
        <p:sp>
          <p:nvSpPr>
            <p:cNvPr id="17" name="矩形 16"/>
            <p:cNvSpPr/>
            <p:nvPr/>
          </p:nvSpPr>
          <p:spPr>
            <a:xfrm>
              <a:off x="9175" y="4505"/>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9175" y="3654"/>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8325" y="3655"/>
              <a:ext cx="850" cy="850"/>
            </a:xfrm>
            <a:prstGeom prst="rect">
              <a:avLst/>
            </a:prstGeom>
            <a:solidFill>
              <a:srgbClr val="00B0F0"/>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9" name="组合 28"/>
          <p:cNvGrpSpPr/>
          <p:nvPr/>
        </p:nvGrpSpPr>
        <p:grpSpPr>
          <a:xfrm>
            <a:off x="6163945" y="4625340"/>
            <a:ext cx="1619250" cy="1621790"/>
            <a:chOff x="8325" y="2801"/>
            <a:chExt cx="2550" cy="2554"/>
          </a:xfrm>
        </p:grpSpPr>
        <p:sp>
          <p:nvSpPr>
            <p:cNvPr id="30" name="矩形 29"/>
            <p:cNvSpPr/>
            <p:nvPr/>
          </p:nvSpPr>
          <p:spPr>
            <a:xfrm>
              <a:off x="8325" y="2801"/>
              <a:ext cx="850" cy="85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矩形 30"/>
            <p:cNvSpPr/>
            <p:nvPr/>
          </p:nvSpPr>
          <p:spPr>
            <a:xfrm>
              <a:off x="9175" y="2801"/>
              <a:ext cx="850" cy="85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矩形 32"/>
            <p:cNvSpPr/>
            <p:nvPr/>
          </p:nvSpPr>
          <p:spPr>
            <a:xfrm>
              <a:off x="10025" y="2801"/>
              <a:ext cx="850" cy="85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矩形 33"/>
            <p:cNvSpPr/>
            <p:nvPr/>
          </p:nvSpPr>
          <p:spPr>
            <a:xfrm>
              <a:off x="10025" y="3651"/>
              <a:ext cx="850" cy="85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矩形 34"/>
            <p:cNvSpPr/>
            <p:nvPr/>
          </p:nvSpPr>
          <p:spPr>
            <a:xfrm>
              <a:off x="10025" y="4505"/>
              <a:ext cx="850" cy="850"/>
            </a:xfrm>
            <a:prstGeom prst="rect">
              <a:avLst/>
            </a:prstGeom>
            <a:solidFill>
              <a:schemeClr val="accent6">
                <a:lumMod val="60000"/>
                <a:lumOff val="40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6" name="组合 35"/>
          <p:cNvGrpSpPr/>
          <p:nvPr/>
        </p:nvGrpSpPr>
        <p:grpSpPr>
          <a:xfrm>
            <a:off x="8322945" y="5132070"/>
            <a:ext cx="2579370" cy="1007110"/>
            <a:chOff x="10239" y="7482"/>
            <a:chExt cx="4062" cy="1586"/>
          </a:xfrm>
        </p:grpSpPr>
        <p:sp>
          <p:nvSpPr>
            <p:cNvPr id="37" name="圆角矩形标注 36"/>
            <p:cNvSpPr/>
            <p:nvPr/>
          </p:nvSpPr>
          <p:spPr>
            <a:xfrm>
              <a:off x="10239" y="7482"/>
              <a:ext cx="4062" cy="1586"/>
            </a:xfrm>
            <a:prstGeom prst="wedgeRoundRectCallout">
              <a:avLst>
                <a:gd name="adj1" fmla="val -53140"/>
                <a:gd name="adj2" fmla="val -103629"/>
                <a:gd name="adj3" fmla="val 16667"/>
              </a:avLst>
            </a:prstGeom>
            <a:solidFill>
              <a:schemeClr val="accent1">
                <a:lumMod val="60000"/>
                <a:lumOff val="40000"/>
              </a:schemeClr>
            </a:solidFill>
            <a:ln w="22225">
              <a:solidFill>
                <a:schemeClr val="accent6">
                  <a:lumMod val="75000"/>
                </a:schemeClr>
              </a:solid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矩形 37"/>
            <p:cNvSpPr/>
            <p:nvPr/>
          </p:nvSpPr>
          <p:spPr>
            <a:xfrm>
              <a:off x="10469" y="7640"/>
              <a:ext cx="3648" cy="1307"/>
            </a:xfrm>
            <a:prstGeom prst="rect">
              <a:avLst/>
            </a:prstGeom>
          </p:spPr>
          <p:txBody>
            <a:bodyPr wrap="none">
              <a:spAutoFit/>
            </a:bodyPr>
            <a:p>
              <a:pPr lvl="0" algn="l"/>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每列或每行都有</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个小正方形</a:t>
              </a:r>
              <a:endParaRPr lang="zh-CN" altLang="en-US" sz="24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 0 C -0.0104167 -0.000925926 -0.0320833 -0.0037037 -0.0602604 -0.00462963 C -0.0884375 -0.00555556 -0.110208 -0.0133333 -0.14099 -0.00462963 C -0.171771 0.00407407 -0.19276 0.0109259 -0.214062 0.0387037 C -0.235365 0.0664815 -0.242031 0.0851852 -0.247396 0.134444 C -0.25276 0.183704 -0.267917 0.246944 -0.24099 0.284815 C -0.214062 0.322685 -0.138333 0.318889 -0.112812 0.323611 " pathEditMode="relative" ptsTypes="">
                                      <p:cBhvr>
                                        <p:cTn id="6" dur="2000" fill="hold"/>
                                        <p:tgtEl>
                                          <p:spTgt spid="3"/>
                                        </p:tgtEl>
                                        <p:attrNameLst>
                                          <p:attrName>ppt_x</p:attrName>
                                          <p:attrName>ppt_y</p:attrName>
                                        </p:attrNameLst>
                                      </p:cBhvr>
                                    </p:animMotion>
                                  </p:childTnLst>
                                </p:cTn>
                              </p:par>
                            </p:childTnLst>
                          </p:cTn>
                        </p:par>
                        <p:par>
                          <p:cTn id="7" fill="hold">
                            <p:stCondLst>
                              <p:cond delay="2000"/>
                            </p:stCondLst>
                            <p:childTnLst>
                              <p:par>
                                <p:cTn id="8" presetID="1" presetClass="exit" presetSubtype="0" fill="hold" grpId="1" nodeType="afterEffect">
                                  <p:stCondLst>
                                    <p:cond delay="0"/>
                                  </p:stCondLst>
                                  <p:childTnLst>
                                    <p:set>
                                      <p:cBhvr>
                                        <p:cTn id="9" dur="1" fill="hold">
                                          <p:stCondLst>
                                            <p:cond delay="0"/>
                                          </p:stCondLst>
                                        </p:cTn>
                                        <p:tgtEl>
                                          <p:spTgt spid="3"/>
                                        </p:tgtEl>
                                        <p:attrNameLst>
                                          <p:attrName>style.visibility</p:attrName>
                                        </p:attrNameLst>
                                      </p:cBhvr>
                                      <p:to>
                                        <p:strVal val="hidden"/>
                                      </p:to>
                                    </p:set>
                                  </p:childTnLst>
                                </p:cTn>
                              </p:par>
                              <p:par>
                                <p:cTn id="10" presetID="1"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0" presetClass="path" presetSubtype="0" accel="50000" decel="50000" fill="hold" nodeType="clickEffect">
                                  <p:stCondLst>
                                    <p:cond delay="0"/>
                                  </p:stCondLst>
                                  <p:childTnLst>
                                    <p:animMotion origin="layout" path="M 0 0 C -0.0234375 -0.00333333 -0.0802604 -0.0164815 -0.128229 -0.0137037 C -0.176198 -0.0109259 -0.205365 -0.014537 -0.23974 0.0137037 C -0.274115 0.0419444 -0.286667 0.0793518 -0.3 0.127685 C -0.313333 0.176019 -0.308698 0.20287 -0.306406 0.255278 C -0.304115 0.307685 -0.305104 0.341852 -0.288437 0.389722 C -0.271771 0.437593 -0.251042 0.47 -0.223073 0.49463 C -0.195104 0.519259 -0.179219 0.516944 -0.148698 0.51287 C -0.118177 0.508796 -0.094375 0.503241 -0.0705208 0.474074 C -0.0466667 0.444907 -0.0361458 0.387593 -0.0294792 0.366944 " pathEditMode="relative" ptsTypes="">
                                      <p:cBhvr>
                                        <p:cTn id="15" dur="2000" fill="hold"/>
                                        <p:tgtEl>
                                          <p:spTgt spid="14"/>
                                        </p:tgtEl>
                                        <p:attrNameLst>
                                          <p:attrName>ppt_x</p:attrName>
                                          <p:attrName>ppt_y</p:attrName>
                                        </p:attrNameLst>
                                      </p:cBhvr>
                                    </p:animMotion>
                                  </p:childTnLst>
                                </p:cTn>
                              </p:par>
                            </p:childTnLst>
                          </p:cTn>
                        </p:par>
                        <p:par>
                          <p:cTn id="16" fill="hold">
                            <p:stCondLst>
                              <p:cond delay="2000"/>
                            </p:stCondLst>
                            <p:childTnLst>
                              <p:par>
                                <p:cTn id="17" presetID="1" presetClass="exit" presetSubtype="0" fill="hold" nodeType="afterEffect">
                                  <p:stCondLst>
                                    <p:cond delay="0"/>
                                  </p:stCondLst>
                                  <p:childTnLst>
                                    <p:set>
                                      <p:cBhvr>
                                        <p:cTn id="18" dur="1" fill="hold">
                                          <p:stCondLst>
                                            <p:cond delay="0"/>
                                          </p:stCondLst>
                                        </p:cTn>
                                        <p:tgtEl>
                                          <p:spTgt spid="14"/>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0" presetClass="path" presetSubtype="0" accel="50000" decel="50000" fill="hold" nodeType="clickEffect">
                                  <p:stCondLst>
                                    <p:cond delay="0"/>
                                  </p:stCondLst>
                                  <p:childTnLst>
                                    <p:animMotion origin="layout" path="M 0 0 C 0.0202604 -0.00222222 0.0686979 -0.0137037 0.11151 -0.00685185 C 0.154323 0 0.180729 0.000925926 0.214062 0.0341667 C 0.247396 0.0674074 0.265104 0.107593 0.278177 0.159537 C 0.29125 0.211481 0.287656 0.248426 0.279479 0.293981 C 0.271302 0.339537 0.261823 0.360556 0.237188 0.387407 C 0.212552 0.414259 0.189479 0.423426 0.156406 0.428426 C 0.123333 0.433426 0.0870833 0.416481 0.0717708 0.4125 " pathEditMode="relative" ptsTypes="">
                                      <p:cBhvr>
                                        <p:cTn id="24" dur="2000" fill="hold"/>
                                        <p:tgtEl>
                                          <p:spTgt spid="13"/>
                                        </p:tgtEl>
                                        <p:attrNameLst>
                                          <p:attrName>ppt_x</p:attrName>
                                          <p:attrName>ppt_y</p:attrName>
                                        </p:attrNameLst>
                                      </p:cBhvr>
                                    </p:animMotion>
                                  </p:childTnLst>
                                </p:cTn>
                              </p:par>
                            </p:childTnLst>
                          </p:cTn>
                        </p:par>
                        <p:par>
                          <p:cTn id="25" fill="hold">
                            <p:stCondLst>
                              <p:cond delay="2000"/>
                            </p:stCondLst>
                            <p:childTnLst>
                              <p:par>
                                <p:cTn id="26" presetID="1" presetClass="exit" presetSubtype="0" fill="hold" nodeType="afterEffect">
                                  <p:stCondLst>
                                    <p:cond delay="0"/>
                                  </p:stCondLst>
                                  <p:childTnLst>
                                    <p:set>
                                      <p:cBhvr>
                                        <p:cTn id="27" dur="1" fill="hold">
                                          <p:stCondLst>
                                            <p:cond delay="0"/>
                                          </p:stCondLst>
                                        </p:cTn>
                                        <p:tgtEl>
                                          <p:spTgt spid="13"/>
                                        </p:tgtEl>
                                        <p:attrNameLst>
                                          <p:attrName>style.visibility</p:attrName>
                                        </p:attrNameLst>
                                      </p:cBhvr>
                                      <p:to>
                                        <p:strVal val="hidden"/>
                                      </p:to>
                                    </p:set>
                                  </p:childTnLst>
                                </p:cTn>
                              </p:par>
                              <p:par>
                                <p:cTn id="28" presetID="1" presetClass="entr" presetSubtype="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up)">
                                      <p:cBhvr>
                                        <p:cTn id="3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 grpId="0" animBg="1"/>
      <p:bldP spid="3"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5" name="组合 14"/>
          <p:cNvGrpSpPr/>
          <p:nvPr/>
        </p:nvGrpSpPr>
        <p:grpSpPr>
          <a:xfrm>
            <a:off x="5361305" y="704215"/>
            <a:ext cx="3194685" cy="863600"/>
            <a:chOff x="3948" y="5277"/>
            <a:chExt cx="5252" cy="1360"/>
          </a:xfrm>
        </p:grpSpPr>
        <p:grpSp>
          <p:nvGrpSpPr>
            <p:cNvPr id="9" name="组合 8"/>
            <p:cNvGrpSpPr/>
            <p:nvPr/>
          </p:nvGrpSpPr>
          <p:grpSpPr>
            <a:xfrm rot="0">
              <a:off x="3948" y="5277"/>
              <a:ext cx="5252" cy="1360"/>
              <a:chOff x="11732" y="6237"/>
              <a:chExt cx="5252" cy="1360"/>
            </a:xfrm>
          </p:grpSpPr>
          <p:sp>
            <p:nvSpPr>
              <p:cNvPr id="21" name="圆角矩形 20"/>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59302"/>
                  <a:gd name="adj2" fmla="val -20389"/>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4115" y="5578"/>
              <a:ext cx="4608" cy="725"/>
            </a:xfrm>
            <a:prstGeom prst="rect">
              <a:avLst/>
            </a:prstGeom>
            <a:noFill/>
          </p:spPr>
          <p:txBody>
            <a:bodyPr wrap="square" rtlCol="0" anchor="t">
              <a:spAutoFit/>
            </a:bodyPr>
            <a:p>
              <a:r>
                <a:rPr lang="zh-CN" altLang="en-US" sz="2400">
                  <a:latin typeface="微软雅黑" panose="020B0503020204020204" pitchFamily="34" charset="-122"/>
                  <a:ea typeface="微软雅黑" panose="020B0503020204020204" pitchFamily="34" charset="-122"/>
                  <a:sym typeface="+mn-ea"/>
                </a:rPr>
                <a:t>你发现了什么规律？</a:t>
              </a:r>
              <a:endParaRPr lang="zh-CN" altLang="en-US" sz="2400">
                <a:latin typeface="微软雅黑" panose="020B0503020204020204" pitchFamily="34" charset="-122"/>
                <a:ea typeface="微软雅黑" panose="020B0503020204020204" pitchFamily="34" charset="-122"/>
              </a:endParaRPr>
            </a:p>
          </p:txBody>
        </p:sp>
      </p:grpSp>
      <p:pic>
        <p:nvPicPr>
          <p:cNvPr id="4" name="图片 3" descr="图片1"/>
          <p:cNvPicPr>
            <a:picLocks noChangeAspect="1"/>
          </p:cNvPicPr>
          <p:nvPr/>
        </p:nvPicPr>
        <p:blipFill>
          <a:blip r:embed="rId2"/>
          <a:srcRect b="27120"/>
          <a:stretch>
            <a:fillRect/>
          </a:stretch>
        </p:blipFill>
        <p:spPr>
          <a:xfrm flipH="1">
            <a:off x="3154045" y="324485"/>
            <a:ext cx="1414780" cy="1601470"/>
          </a:xfrm>
          <a:prstGeom prst="rect">
            <a:avLst/>
          </a:prstGeom>
        </p:spPr>
      </p:pic>
      <p:grpSp>
        <p:nvGrpSpPr>
          <p:cNvPr id="34" name="组合 33"/>
          <p:cNvGrpSpPr/>
          <p:nvPr/>
        </p:nvGrpSpPr>
        <p:grpSpPr>
          <a:xfrm>
            <a:off x="594360" y="2190115"/>
            <a:ext cx="2846705" cy="2247265"/>
            <a:chOff x="936" y="3449"/>
            <a:chExt cx="4483" cy="3539"/>
          </a:xfrm>
        </p:grpSpPr>
        <p:sp>
          <p:nvSpPr>
            <p:cNvPr id="31" name="圆角矩形 30"/>
            <p:cNvSpPr/>
            <p:nvPr/>
          </p:nvSpPr>
          <p:spPr>
            <a:xfrm>
              <a:off x="936" y="3449"/>
              <a:ext cx="4483" cy="3539"/>
            </a:xfrm>
            <a:prstGeom prst="roundRect">
              <a:avLst/>
            </a:prstGeom>
            <a:solidFill>
              <a:schemeClr val="accent3">
                <a:lumMod val="20000"/>
                <a:lumOff val="80000"/>
              </a:schemeClr>
            </a:solidFill>
            <a:ln>
              <a:no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图片1"/>
            <p:cNvPicPr>
              <a:picLocks noChangeAspect="1"/>
            </p:cNvPicPr>
            <p:nvPr/>
          </p:nvPicPr>
          <p:blipFill>
            <a:blip r:embed="rId3"/>
            <a:stretch>
              <a:fillRect/>
            </a:stretch>
          </p:blipFill>
          <p:spPr>
            <a:xfrm>
              <a:off x="1861" y="4157"/>
              <a:ext cx="3106" cy="2485"/>
            </a:xfrm>
            <a:prstGeom prst="rect">
              <a:avLst/>
            </a:prstGeom>
          </p:spPr>
        </p:pic>
      </p:grpSp>
      <p:grpSp>
        <p:nvGrpSpPr>
          <p:cNvPr id="35" name="组合 34"/>
          <p:cNvGrpSpPr/>
          <p:nvPr/>
        </p:nvGrpSpPr>
        <p:grpSpPr>
          <a:xfrm>
            <a:off x="3890010" y="1800225"/>
            <a:ext cx="3639185" cy="2686685"/>
            <a:chOff x="6126" y="2835"/>
            <a:chExt cx="5731" cy="4231"/>
          </a:xfrm>
        </p:grpSpPr>
        <p:sp>
          <p:nvSpPr>
            <p:cNvPr id="32" name="圆角矩形 31"/>
            <p:cNvSpPr/>
            <p:nvPr/>
          </p:nvSpPr>
          <p:spPr>
            <a:xfrm>
              <a:off x="6126" y="2835"/>
              <a:ext cx="5731" cy="4231"/>
            </a:xfrm>
            <a:prstGeom prst="roundRect">
              <a:avLst/>
            </a:prstGeom>
            <a:solidFill>
              <a:schemeClr val="accent3">
                <a:lumMod val="20000"/>
                <a:lumOff val="80000"/>
              </a:schemeClr>
            </a:solidFill>
            <a:ln>
              <a:no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图片2"/>
            <p:cNvPicPr>
              <a:picLocks noChangeAspect="1"/>
            </p:cNvPicPr>
            <p:nvPr/>
          </p:nvPicPr>
          <p:blipFill>
            <a:blip r:embed="rId4"/>
            <a:stretch>
              <a:fillRect/>
            </a:stretch>
          </p:blipFill>
          <p:spPr>
            <a:xfrm>
              <a:off x="6779" y="3373"/>
              <a:ext cx="4639" cy="3451"/>
            </a:xfrm>
            <a:prstGeom prst="rect">
              <a:avLst/>
            </a:prstGeom>
          </p:spPr>
        </p:pic>
      </p:grpSp>
      <p:grpSp>
        <p:nvGrpSpPr>
          <p:cNvPr id="37" name="组合 36"/>
          <p:cNvGrpSpPr/>
          <p:nvPr/>
        </p:nvGrpSpPr>
        <p:grpSpPr>
          <a:xfrm>
            <a:off x="7766050" y="1789430"/>
            <a:ext cx="4020820" cy="2698115"/>
            <a:chOff x="12230" y="2818"/>
            <a:chExt cx="6332" cy="4249"/>
          </a:xfrm>
        </p:grpSpPr>
        <p:sp>
          <p:nvSpPr>
            <p:cNvPr id="33" name="圆角矩形 32"/>
            <p:cNvSpPr/>
            <p:nvPr/>
          </p:nvSpPr>
          <p:spPr>
            <a:xfrm>
              <a:off x="12230" y="2818"/>
              <a:ext cx="6332" cy="4249"/>
            </a:xfrm>
            <a:prstGeom prst="roundRect">
              <a:avLst/>
            </a:prstGeom>
            <a:solidFill>
              <a:schemeClr val="accent3">
                <a:lumMod val="20000"/>
                <a:lumOff val="80000"/>
              </a:schemeClr>
            </a:solidFill>
            <a:ln>
              <a:no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图片3"/>
            <p:cNvPicPr>
              <a:picLocks noChangeAspect="1"/>
            </p:cNvPicPr>
            <p:nvPr/>
          </p:nvPicPr>
          <p:blipFill>
            <a:blip r:embed="rId5"/>
            <a:stretch>
              <a:fillRect/>
            </a:stretch>
          </p:blipFill>
          <p:spPr>
            <a:xfrm>
              <a:off x="12623" y="3251"/>
              <a:ext cx="5712" cy="3573"/>
            </a:xfrm>
            <a:prstGeom prst="rect">
              <a:avLst/>
            </a:prstGeom>
          </p:spPr>
        </p:pic>
      </p:grpSp>
      <p:grpSp>
        <p:nvGrpSpPr>
          <p:cNvPr id="28" name="组合 27"/>
          <p:cNvGrpSpPr/>
          <p:nvPr/>
        </p:nvGrpSpPr>
        <p:grpSpPr>
          <a:xfrm>
            <a:off x="1397000" y="4690110"/>
            <a:ext cx="9742170" cy="1830705"/>
            <a:chOff x="2200" y="7161"/>
            <a:chExt cx="15342" cy="2883"/>
          </a:xfrm>
        </p:grpSpPr>
        <p:grpSp>
          <p:nvGrpSpPr>
            <p:cNvPr id="40" name="组合 39"/>
            <p:cNvGrpSpPr/>
            <p:nvPr/>
          </p:nvGrpSpPr>
          <p:grpSpPr>
            <a:xfrm rot="0">
              <a:off x="2200" y="7164"/>
              <a:ext cx="14260" cy="2880"/>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3" name="组合 22"/>
            <p:cNvGrpSpPr/>
            <p:nvPr/>
          </p:nvGrpSpPr>
          <p:grpSpPr>
            <a:xfrm>
              <a:off x="2874" y="7161"/>
              <a:ext cx="14669" cy="2761"/>
              <a:chOff x="2520" y="6907"/>
              <a:chExt cx="14669" cy="2761"/>
            </a:xfrm>
          </p:grpSpPr>
          <p:sp>
            <p:nvSpPr>
              <p:cNvPr id="24" name="文本框 23"/>
              <p:cNvSpPr txBox="1"/>
              <p:nvPr/>
            </p:nvSpPr>
            <p:spPr>
              <a:xfrm>
                <a:off x="2520" y="6907"/>
                <a:ext cx="14669" cy="2761"/>
              </a:xfrm>
              <a:prstGeom prst="rect">
                <a:avLst/>
              </a:prstGeom>
              <a:noFill/>
            </p:spPr>
            <p:txBody>
              <a:bodyPr wrap="square" rtlCol="0" anchor="t">
                <a:spAutoFit/>
              </a:bodyPr>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算式左边的加数是大正方形左下角的小正方形和其他“</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形图中所包含的小正方形个数之和，正好等于每行或每列小</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正方形个数的平方。</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5" name="组合 24"/>
              <p:cNvGrpSpPr/>
              <p:nvPr/>
            </p:nvGrpSpPr>
            <p:grpSpPr>
              <a:xfrm>
                <a:off x="14255" y="7349"/>
                <a:ext cx="376" cy="393"/>
                <a:chOff x="7810" y="3168"/>
                <a:chExt cx="376" cy="393"/>
              </a:xfrm>
            </p:grpSpPr>
            <p:cxnSp>
              <p:nvCxnSpPr>
                <p:cNvPr id="26" name="直接连接符 25"/>
                <p:cNvCxnSpPr/>
                <p:nvPr/>
              </p:nvCxnSpPr>
              <p:spPr>
                <a:xfrm flipV="1">
                  <a:off x="7810" y="3168"/>
                  <a:ext cx="377" cy="1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172" y="3183"/>
                  <a:ext cx="0" cy="378"/>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grpSp>
        </p:grpSp>
      </p:gr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500"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 calcmode="lin" valueType="num">
                                      <p:cBhvr>
                                        <p:cTn id="9" dur="500" fill="hold"/>
                                        <p:tgtEl>
                                          <p:spTgt spid="34"/>
                                        </p:tgtEl>
                                        <p:attrNameLst>
                                          <p:attrName>ppt_x</p:attrName>
                                        </p:attrNameLst>
                                      </p:cBhvr>
                                      <p:tavLst>
                                        <p:tav tm="0">
                                          <p:val>
                                            <p:fltVal val="0.5"/>
                                          </p:val>
                                        </p:tav>
                                        <p:tav tm="100000">
                                          <p:val>
                                            <p:strVal val="#ppt_x"/>
                                          </p:val>
                                        </p:tav>
                                      </p:tavLst>
                                    </p:anim>
                                    <p:anim calcmode="lin" valueType="num">
                                      <p:cBhvr>
                                        <p:cTn id="10" dur="500" fill="hold"/>
                                        <p:tgtEl>
                                          <p:spTgt spid="34"/>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500"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 calcmode="lin" valueType="num">
                                      <p:cBhvr>
                                        <p:cTn id="15" dur="500" fill="hold"/>
                                        <p:tgtEl>
                                          <p:spTgt spid="35"/>
                                        </p:tgtEl>
                                        <p:attrNameLst>
                                          <p:attrName>ppt_x</p:attrName>
                                        </p:attrNameLst>
                                      </p:cBhvr>
                                      <p:tavLst>
                                        <p:tav tm="0">
                                          <p:val>
                                            <p:fltVal val="0.5"/>
                                          </p:val>
                                        </p:tav>
                                        <p:tav tm="100000">
                                          <p:val>
                                            <p:strVal val="#ppt_x"/>
                                          </p:val>
                                        </p:tav>
                                      </p:tavLst>
                                    </p:anim>
                                    <p:anim calcmode="lin" valueType="num">
                                      <p:cBhvr>
                                        <p:cTn id="16" dur="500" fill="hold"/>
                                        <p:tgtEl>
                                          <p:spTgt spid="35"/>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500"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 calcmode="lin" valueType="num">
                                      <p:cBhvr>
                                        <p:cTn id="21" dur="500" fill="hold"/>
                                        <p:tgtEl>
                                          <p:spTgt spid="37"/>
                                        </p:tgtEl>
                                        <p:attrNameLst>
                                          <p:attrName>ppt_x</p:attrName>
                                        </p:attrNameLst>
                                      </p:cBhvr>
                                      <p:tavLst>
                                        <p:tav tm="0">
                                          <p:val>
                                            <p:fltVal val="0.5"/>
                                          </p:val>
                                        </p:tav>
                                        <p:tav tm="100000">
                                          <p:val>
                                            <p:strVal val="#ppt_x"/>
                                          </p:val>
                                        </p:tav>
                                      </p:tavLst>
                                    </p:anim>
                                    <p:anim calcmode="lin" valueType="num">
                                      <p:cBhvr>
                                        <p:cTn id="22" dur="500" fill="hold"/>
                                        <p:tgtEl>
                                          <p:spTgt spid="37"/>
                                        </p:tgtEl>
                                        <p:attrNameLst>
                                          <p:attrName>ppt_y</p:attrName>
                                        </p:attrNameLst>
                                      </p:cBhvr>
                                      <p:tavLst>
                                        <p:tav tm="0">
                                          <p:val>
                                            <p:fltVal val="0.5"/>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000" fill="hold">
                                          <p:stCondLst>
                                            <p:cond delay="0"/>
                                          </p:stCondLst>
                                        </p:cTn>
                                        <p:tgtEl>
                                          <p:spTgt spid="28"/>
                                        </p:tgtEl>
                                        <p:attrNameLst>
                                          <p:attrName>style.visibility</p:attrName>
                                        </p:attrNameLst>
                                      </p:cBhvr>
                                      <p:to>
                                        <p:strVal val="visible"/>
                                      </p:to>
                                    </p:set>
                                    <p:animEffect transition="in" filter="diamond(in)">
                                      <p:cBhvr>
                                        <p:cTn id="2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5" name="组合 14"/>
          <p:cNvGrpSpPr/>
          <p:nvPr/>
        </p:nvGrpSpPr>
        <p:grpSpPr>
          <a:xfrm>
            <a:off x="5361305" y="704215"/>
            <a:ext cx="3194685" cy="863600"/>
            <a:chOff x="3948" y="5277"/>
            <a:chExt cx="5252" cy="1360"/>
          </a:xfrm>
        </p:grpSpPr>
        <p:grpSp>
          <p:nvGrpSpPr>
            <p:cNvPr id="9" name="组合 8"/>
            <p:cNvGrpSpPr/>
            <p:nvPr/>
          </p:nvGrpSpPr>
          <p:grpSpPr>
            <a:xfrm rot="0">
              <a:off x="3948" y="5277"/>
              <a:ext cx="5252" cy="1360"/>
              <a:chOff x="11732" y="6237"/>
              <a:chExt cx="5252" cy="1360"/>
            </a:xfrm>
          </p:grpSpPr>
          <p:sp>
            <p:nvSpPr>
              <p:cNvPr id="21" name="圆角矩形 20"/>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圆角矩形标注 29"/>
              <p:cNvSpPr/>
              <p:nvPr/>
            </p:nvSpPr>
            <p:spPr>
              <a:xfrm>
                <a:off x="11732" y="6237"/>
                <a:ext cx="5252" cy="1361"/>
              </a:xfrm>
              <a:prstGeom prst="wedgeRoundRectCallout">
                <a:avLst>
                  <a:gd name="adj1" fmla="val -59302"/>
                  <a:gd name="adj2" fmla="val -20389"/>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8" name="文本框 7"/>
            <p:cNvSpPr txBox="1"/>
            <p:nvPr/>
          </p:nvSpPr>
          <p:spPr>
            <a:xfrm>
              <a:off x="4115" y="5578"/>
              <a:ext cx="4608" cy="725"/>
            </a:xfrm>
            <a:prstGeom prst="rect">
              <a:avLst/>
            </a:prstGeom>
            <a:noFill/>
          </p:spPr>
          <p:txBody>
            <a:bodyPr wrap="square" rtlCol="0" anchor="t">
              <a:spAutoFit/>
            </a:bodyPr>
            <a:p>
              <a:r>
                <a:rPr lang="zh-CN" altLang="en-US" sz="2400">
                  <a:latin typeface="微软雅黑" panose="020B0503020204020204" pitchFamily="34" charset="-122"/>
                  <a:ea typeface="微软雅黑" panose="020B0503020204020204" pitchFamily="34" charset="-122"/>
                  <a:sym typeface="+mn-ea"/>
                </a:rPr>
                <a:t>你发现了什么规律？</a:t>
              </a:r>
              <a:endParaRPr lang="zh-CN" altLang="en-US" sz="2400">
                <a:latin typeface="微软雅黑" panose="020B0503020204020204" pitchFamily="34" charset="-122"/>
                <a:ea typeface="微软雅黑" panose="020B0503020204020204" pitchFamily="34" charset="-122"/>
              </a:endParaRPr>
            </a:p>
          </p:txBody>
        </p:sp>
      </p:grpSp>
      <p:pic>
        <p:nvPicPr>
          <p:cNvPr id="4" name="图片 3" descr="图片1"/>
          <p:cNvPicPr>
            <a:picLocks noChangeAspect="1"/>
          </p:cNvPicPr>
          <p:nvPr/>
        </p:nvPicPr>
        <p:blipFill>
          <a:blip r:embed="rId2"/>
          <a:srcRect b="27120"/>
          <a:stretch>
            <a:fillRect/>
          </a:stretch>
        </p:blipFill>
        <p:spPr>
          <a:xfrm flipH="1">
            <a:off x="3154045" y="324485"/>
            <a:ext cx="1414780" cy="1601470"/>
          </a:xfrm>
          <a:prstGeom prst="rect">
            <a:avLst/>
          </a:prstGeom>
        </p:spPr>
      </p:pic>
      <p:grpSp>
        <p:nvGrpSpPr>
          <p:cNvPr id="19" name="组合 18"/>
          <p:cNvGrpSpPr/>
          <p:nvPr/>
        </p:nvGrpSpPr>
        <p:grpSpPr>
          <a:xfrm>
            <a:off x="1149985" y="2457450"/>
            <a:ext cx="2357755" cy="2246630"/>
            <a:chOff x="1811" y="3870"/>
            <a:chExt cx="3713" cy="3538"/>
          </a:xfrm>
        </p:grpSpPr>
        <p:sp>
          <p:nvSpPr>
            <p:cNvPr id="31" name="圆角矩形 30"/>
            <p:cNvSpPr/>
            <p:nvPr/>
          </p:nvSpPr>
          <p:spPr>
            <a:xfrm>
              <a:off x="1811" y="3870"/>
              <a:ext cx="3608" cy="3539"/>
            </a:xfrm>
            <a:prstGeom prst="roundRect">
              <a:avLst/>
            </a:prstGeom>
            <a:solidFill>
              <a:schemeClr val="accent3">
                <a:lumMod val="20000"/>
                <a:lumOff val="80000"/>
              </a:schemeClr>
            </a:solidFill>
            <a:ln>
              <a:no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图片6"/>
            <p:cNvPicPr>
              <a:picLocks noChangeAspect="1"/>
            </p:cNvPicPr>
            <p:nvPr/>
          </p:nvPicPr>
          <p:blipFill>
            <a:blip r:embed="rId3"/>
            <a:stretch>
              <a:fillRect/>
            </a:stretch>
          </p:blipFill>
          <p:spPr>
            <a:xfrm>
              <a:off x="2786" y="4628"/>
              <a:ext cx="2738" cy="2305"/>
            </a:xfrm>
            <a:prstGeom prst="rect">
              <a:avLst/>
            </a:prstGeom>
          </p:spPr>
        </p:pic>
      </p:grpSp>
      <p:grpSp>
        <p:nvGrpSpPr>
          <p:cNvPr id="20" name="组合 19"/>
          <p:cNvGrpSpPr/>
          <p:nvPr/>
        </p:nvGrpSpPr>
        <p:grpSpPr>
          <a:xfrm>
            <a:off x="4233545" y="2218690"/>
            <a:ext cx="3224530" cy="2519680"/>
            <a:chOff x="6767" y="3494"/>
            <a:chExt cx="5078" cy="3968"/>
          </a:xfrm>
        </p:grpSpPr>
        <p:sp>
          <p:nvSpPr>
            <p:cNvPr id="10" name="圆角矩形 9"/>
            <p:cNvSpPr/>
            <p:nvPr/>
          </p:nvSpPr>
          <p:spPr>
            <a:xfrm>
              <a:off x="6767" y="3494"/>
              <a:ext cx="4483" cy="3969"/>
            </a:xfrm>
            <a:prstGeom prst="roundRect">
              <a:avLst/>
            </a:prstGeom>
            <a:solidFill>
              <a:schemeClr val="accent3">
                <a:lumMod val="20000"/>
                <a:lumOff val="80000"/>
              </a:schemeClr>
            </a:solidFill>
            <a:ln>
              <a:no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图片5"/>
            <p:cNvPicPr>
              <a:picLocks noChangeAspect="1"/>
            </p:cNvPicPr>
            <p:nvPr/>
          </p:nvPicPr>
          <p:blipFill>
            <a:blip r:embed="rId4"/>
            <a:stretch>
              <a:fillRect/>
            </a:stretch>
          </p:blipFill>
          <p:spPr>
            <a:xfrm>
              <a:off x="7471" y="4053"/>
              <a:ext cx="4374" cy="2880"/>
            </a:xfrm>
            <a:prstGeom prst="rect">
              <a:avLst/>
            </a:prstGeom>
          </p:spPr>
        </p:pic>
      </p:grpSp>
      <p:grpSp>
        <p:nvGrpSpPr>
          <p:cNvPr id="22" name="组合 21"/>
          <p:cNvGrpSpPr/>
          <p:nvPr/>
        </p:nvGrpSpPr>
        <p:grpSpPr>
          <a:xfrm>
            <a:off x="7668260" y="1719580"/>
            <a:ext cx="3503930" cy="3050540"/>
            <a:chOff x="12076" y="2708"/>
            <a:chExt cx="5518" cy="4804"/>
          </a:xfrm>
        </p:grpSpPr>
        <p:sp>
          <p:nvSpPr>
            <p:cNvPr id="12" name="圆角矩形 11"/>
            <p:cNvSpPr/>
            <p:nvPr/>
          </p:nvSpPr>
          <p:spPr>
            <a:xfrm>
              <a:off x="12076" y="2708"/>
              <a:ext cx="5518" cy="4805"/>
            </a:xfrm>
            <a:prstGeom prst="roundRect">
              <a:avLst/>
            </a:prstGeom>
            <a:solidFill>
              <a:schemeClr val="accent3">
                <a:lumMod val="20000"/>
                <a:lumOff val="80000"/>
              </a:schemeClr>
            </a:solidFill>
            <a:ln>
              <a:noFill/>
            </a:ln>
            <a:effectLst>
              <a:outerShdw blurRad="101600" dist="1016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图片4"/>
            <p:cNvPicPr>
              <a:picLocks noChangeAspect="1"/>
            </p:cNvPicPr>
            <p:nvPr/>
          </p:nvPicPr>
          <p:blipFill>
            <a:blip r:embed="rId5"/>
            <a:stretch>
              <a:fillRect/>
            </a:stretch>
          </p:blipFill>
          <p:spPr>
            <a:xfrm>
              <a:off x="12599" y="3285"/>
              <a:ext cx="4743" cy="3648"/>
            </a:xfrm>
            <a:prstGeom prst="rect">
              <a:avLst/>
            </a:prstGeom>
          </p:spPr>
        </p:pic>
      </p:grpSp>
      <p:grpSp>
        <p:nvGrpSpPr>
          <p:cNvPr id="23" name="组合 22"/>
          <p:cNvGrpSpPr/>
          <p:nvPr/>
        </p:nvGrpSpPr>
        <p:grpSpPr>
          <a:xfrm>
            <a:off x="2240280" y="5116195"/>
            <a:ext cx="7286625" cy="716280"/>
            <a:chOff x="3528" y="8057"/>
            <a:chExt cx="11475" cy="1128"/>
          </a:xfrm>
        </p:grpSpPr>
        <p:grpSp>
          <p:nvGrpSpPr>
            <p:cNvPr id="13" name="组合 12"/>
            <p:cNvGrpSpPr/>
            <p:nvPr/>
          </p:nvGrpSpPr>
          <p:grpSpPr>
            <a:xfrm>
              <a:off x="3528" y="8057"/>
              <a:ext cx="5754" cy="1102"/>
              <a:chOff x="3528" y="8057"/>
              <a:chExt cx="5754" cy="1102"/>
            </a:xfrm>
          </p:grpSpPr>
          <p:sp>
            <p:nvSpPr>
              <p:cNvPr id="11" name="圆角矩形 10"/>
              <p:cNvSpPr/>
              <p:nvPr/>
            </p:nvSpPr>
            <p:spPr>
              <a:xfrm>
                <a:off x="3528" y="8057"/>
                <a:ext cx="5755" cy="1102"/>
              </a:xfrm>
              <a:prstGeom prst="roundRect">
                <a:avLst/>
              </a:prstGeom>
              <a:solidFill>
                <a:srgbClr val="75EB65"/>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740" y="8246"/>
                <a:ext cx="5369"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从</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开始的连续奇数的和</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4" name="文本框 13"/>
            <p:cNvSpPr txBox="1"/>
            <p:nvPr/>
          </p:nvSpPr>
          <p:spPr>
            <a:xfrm>
              <a:off x="9570" y="8196"/>
              <a:ext cx="703" cy="822"/>
            </a:xfrm>
            <a:prstGeom prst="rect">
              <a:avLst/>
            </a:prstGeom>
            <a:noFill/>
          </p:spPr>
          <p:txBody>
            <a:bodyPr wrap="none" rtlCol="0">
              <a:spAutoFit/>
            </a:bodyPr>
            <a:p>
              <a:r>
                <a:rPr lang="en-US" altLang="zh-CN" sz="2800">
                  <a:latin typeface="微软雅黑" panose="020B0503020204020204" pitchFamily="34" charset="-122"/>
                  <a:ea typeface="微软雅黑" panose="020B0503020204020204" pitchFamily="34" charset="-122"/>
                </a:rPr>
                <a:t>=</a:t>
              </a:r>
              <a:endParaRPr lang="en-US" altLang="zh-CN" sz="2800">
                <a:latin typeface="微软雅黑" panose="020B0503020204020204" pitchFamily="34" charset="-122"/>
                <a:ea typeface="微软雅黑" panose="020B0503020204020204" pitchFamily="34" charset="-122"/>
              </a:endParaRPr>
            </a:p>
          </p:txBody>
        </p:sp>
        <p:grpSp>
          <p:nvGrpSpPr>
            <p:cNvPr id="16" name="组合 15"/>
            <p:cNvGrpSpPr/>
            <p:nvPr/>
          </p:nvGrpSpPr>
          <p:grpSpPr>
            <a:xfrm>
              <a:off x="10403" y="8083"/>
              <a:ext cx="4600" cy="1102"/>
              <a:chOff x="3528" y="8057"/>
              <a:chExt cx="4600" cy="1102"/>
            </a:xfrm>
          </p:grpSpPr>
          <p:sp>
            <p:nvSpPr>
              <p:cNvPr id="17" name="圆角矩形 16"/>
              <p:cNvSpPr/>
              <p:nvPr/>
            </p:nvSpPr>
            <p:spPr>
              <a:xfrm>
                <a:off x="3528" y="8057"/>
                <a:ext cx="4600" cy="1102"/>
              </a:xfrm>
              <a:prstGeom prst="roundRect">
                <a:avLst/>
              </a:prstGeom>
              <a:solidFill>
                <a:srgbClr val="FFC00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3766" y="8221"/>
                <a:ext cx="4128" cy="725"/>
              </a:xfrm>
              <a:prstGeom prst="rect">
                <a:avLst/>
              </a:prstGeom>
              <a:noFill/>
            </p:spPr>
            <p:txBody>
              <a:bodyPr wrap="none" rtlCol="0" anchor="t">
                <a:spAutoFit/>
              </a:bodyPr>
              <a:p>
                <a:pPr algn="l"/>
                <a:r>
                  <a:rPr lang="zh-CN" altLang="en-US" sz="2400" dirty="0">
                    <a:latin typeface="微软雅黑" panose="020B0503020204020204" pitchFamily="34" charset="-122"/>
                    <a:ea typeface="微软雅黑" panose="020B0503020204020204" pitchFamily="34" charset="-122"/>
                    <a:sym typeface="+mn-ea"/>
                  </a:rPr>
                  <a:t>这串数个数的平方</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ppt_y</p:attrName>
                                        </p:attrNameLst>
                                      </p:cBhvr>
                                      <p:tavLst>
                                        <p:tav tm="0">
                                          <p:val>
                                            <p:strVal val="#ppt_y+#ppt_h*1.125000"/>
                                          </p:val>
                                        </p:tav>
                                        <p:tav tm="100000">
                                          <p:val>
                                            <p:strVal val="#ppt_y"/>
                                          </p:val>
                                        </p:tav>
                                      </p:tavLst>
                                    </p:anim>
                                    <p:animEffect transition="in" filter="wipe(up)">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5" name="文本框 4"/>
          <p:cNvSpPr txBox="1"/>
          <p:nvPr/>
        </p:nvSpPr>
        <p:spPr>
          <a:xfrm>
            <a:off x="2515235" y="4052570"/>
            <a:ext cx="351853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+ 3 + 5 + 7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aseline="30000">
                <a:latin typeface="微软雅黑" panose="020B0503020204020204" pitchFamily="34" charset="-122"/>
                <a:ea typeface="微软雅黑" panose="020B0503020204020204" pitchFamily="34" charset="-122"/>
                <a:sym typeface="+mn-ea"/>
              </a:rPr>
              <a:t>2</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498725" y="4760595"/>
            <a:ext cx="56299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+ 3 + 5 +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7 + 9 + 11 + 13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aseline="30000">
                <a:latin typeface="微软雅黑" panose="020B0503020204020204" pitchFamily="34" charset="-122"/>
                <a:ea typeface="微软雅黑" panose="020B0503020204020204" pitchFamily="34" charset="-122"/>
                <a:sym typeface="+mn-ea"/>
              </a:rPr>
              <a:t>2</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2482215" y="5579110"/>
            <a:ext cx="800989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+ 3 + 5 + </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7 + 9 + 11 + 13 + 15 + 17 + 19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baseline="30000">
                <a:latin typeface="微软雅黑" panose="020B0503020204020204" pitchFamily="34" charset="-122"/>
                <a:ea typeface="微软雅黑" panose="020B0503020204020204" pitchFamily="34" charset="-122"/>
                <a:sym typeface="+mn-ea"/>
              </a:rPr>
              <a:t>2</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5132705" y="405257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4</a:t>
            </a:r>
            <a:endParaRPr lang="en-US" altLang="zh-CN" sz="2400">
              <a:latin typeface="微软雅黑" panose="020B0503020204020204" pitchFamily="34" charset="-122"/>
              <a:ea typeface="微软雅黑" panose="020B0503020204020204" pitchFamily="34" charset="-122"/>
            </a:endParaRPr>
          </a:p>
        </p:txBody>
      </p:sp>
      <p:sp>
        <p:nvSpPr>
          <p:cNvPr id="9" name="文本框 8"/>
          <p:cNvSpPr txBox="1"/>
          <p:nvPr/>
        </p:nvSpPr>
        <p:spPr>
          <a:xfrm>
            <a:off x="7239000" y="476059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7</a:t>
            </a:r>
            <a:endParaRPr lang="en-US" altLang="zh-CN" sz="2400">
              <a:latin typeface="微软雅黑" panose="020B0503020204020204" pitchFamily="34" charset="-122"/>
              <a:ea typeface="微软雅黑" panose="020B0503020204020204" pitchFamily="34" charset="-122"/>
            </a:endParaRPr>
          </a:p>
        </p:txBody>
      </p:sp>
      <p:sp>
        <p:nvSpPr>
          <p:cNvPr id="10" name="文本框 9"/>
          <p:cNvSpPr txBox="1"/>
          <p:nvPr/>
        </p:nvSpPr>
        <p:spPr>
          <a:xfrm>
            <a:off x="9630410" y="557911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9</a:t>
            </a:r>
            <a:endParaRPr lang="en-US" altLang="zh-CN" sz="2400">
              <a:latin typeface="微软雅黑" panose="020B0503020204020204" pitchFamily="34" charset="-122"/>
              <a:ea typeface="微软雅黑" panose="020B0503020204020204" pitchFamily="34" charset="-122"/>
            </a:endParaRPr>
          </a:p>
        </p:txBody>
      </p:sp>
      <p:pic>
        <p:nvPicPr>
          <p:cNvPr id="35" name="图片 34" descr="图片1"/>
          <p:cNvPicPr>
            <a:picLocks noChangeAspect="1"/>
          </p:cNvPicPr>
          <p:nvPr/>
        </p:nvPicPr>
        <p:blipFill>
          <a:blip r:embed="rId2"/>
          <a:stretch>
            <a:fillRect/>
          </a:stretch>
        </p:blipFill>
        <p:spPr>
          <a:xfrm>
            <a:off x="2380615" y="600075"/>
            <a:ext cx="7562215" cy="36931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tags/tag1.xml><?xml version="1.0" encoding="utf-8"?>
<p:tagLst xmlns:p="http://schemas.openxmlformats.org/presentationml/2006/main">
  <p:tag name="KSO_WPP_MARK_KEY" val="ccbc977d-d16f-4c0f-97db-f663b52cd62e"/>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2329</Words>
  <Application>WPS 演示</Application>
  <PresentationFormat>宽屏</PresentationFormat>
  <Paragraphs>1089</Paragraphs>
  <Slides>32</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32</vt:i4>
      </vt:variant>
    </vt:vector>
  </HeadingPairs>
  <TitlesOfParts>
    <vt:vector size="51" baseType="lpstr">
      <vt:lpstr>Arial</vt:lpstr>
      <vt:lpstr>宋体</vt:lpstr>
      <vt:lpstr>Wingdings</vt:lpstr>
      <vt:lpstr>微软雅黑</vt:lpstr>
      <vt:lpstr>Wingdings</vt:lpstr>
      <vt:lpstr>Times New Roman</vt:lpstr>
      <vt:lpstr>Gulim</vt:lpstr>
      <vt:lpstr>Arial Unicode MS</vt:lpstr>
      <vt:lpstr>等线</vt:lpstr>
      <vt:lpstr>楷体</vt:lpstr>
      <vt:lpstr>楷体_GB2312</vt:lpstr>
      <vt:lpstr>新宋体</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197</cp:revision>
  <dcterms:created xsi:type="dcterms:W3CDTF">2019-06-19T02:08:00Z</dcterms:created>
  <dcterms:modified xsi:type="dcterms:W3CDTF">2023-09-28T14:27:54Z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D58C9207FF48400696BA0654EA9BE48E</vt:lpwstr>
  </property>
</Properties>
</file>