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19"/>
  </p:notesMasterIdLst>
  <p:handoutMasterIdLst>
    <p:handoutMasterId r:id="rId20"/>
  </p:handoutMasterIdLst>
  <p:sldIdLst>
    <p:sldId id="303" r:id="rId4"/>
    <p:sldId id="293" r:id="rId5"/>
    <p:sldId id="275" r:id="rId6"/>
    <p:sldId id="257" r:id="rId7"/>
    <p:sldId id="294" r:id="rId8"/>
    <p:sldId id="295" r:id="rId9"/>
    <p:sldId id="297" r:id="rId10"/>
    <p:sldId id="296" r:id="rId11"/>
    <p:sldId id="318" r:id="rId12"/>
    <p:sldId id="319" r:id="rId13"/>
    <p:sldId id="320" r:id="rId14"/>
    <p:sldId id="321" r:id="rId15"/>
    <p:sldId id="263" r:id="rId16"/>
    <p:sldId id="300" r:id="rId17"/>
    <p:sldId id="324" r:id="rId18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9" userDrawn="1">
          <p15:clr>
            <a:srgbClr val="A4A3A4"/>
          </p15:clr>
        </p15:guide>
        <p15:guide id="2" pos="381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优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E04236"/>
    <a:srgbClr val="D25E23"/>
    <a:srgbClr val="FAAA1D"/>
    <a:srgbClr val="F9A119"/>
    <a:srgbClr val="D76A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636" y="-78"/>
      </p:cViewPr>
      <p:guideLst>
        <p:guide orient="horz" pos="2249"/>
        <p:guide pos="381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2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0F9B84EA-7D68-4D60-9CB1-D50884785D1C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8D4E0FC9-F1F8-4FAE-9988-3BA365CFD46F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z="1200" noProof="1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latin typeface="Calibri" panose="020F0502020204030204" pitchFamily="34" charset="0"/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736A27-20F5-46AE-A16A-396ECA976733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1638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19461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36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lstStyle>
            <a:lvl1pPr eaLnBrk="1" hangingPunct="1">
              <a:buFont typeface="Arial" panose="020B0604020202020204" pitchFamily="34" charset="0"/>
              <a:buNone/>
              <a:defRPr sz="1200" noProof="1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latin typeface="Calibri" panose="020F0502020204030204" pitchFamily="34" charset="0"/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5B480EC-60FA-40F0-9C90-88F504AA96F1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lvl="1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lvl="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lvl="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lvl="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914400" eaLnBrk="0" fontAlgn="base" latinLnBrk="0" hangingPunct="0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914400" eaLnBrk="0" fontAlgn="base" latinLnBrk="0" hangingPunct="0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914400" eaLnBrk="0" fontAlgn="base" latinLnBrk="0" hangingPunct="0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914400" eaLnBrk="0" fontAlgn="base" latinLnBrk="0" hangingPunct="0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0274FC-B85B-4663-AE49-E042063D2E3C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4451FC2-2192-457D-B161-B4B3F48C6C22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168CDA8-D864-48F0-BB8E-D8F8BA9217E5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42193F3-1B72-4DED-BA6D-DB19D72468F7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DAD5-A1E2-448B-BA61-5EF63E19623D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D59EB85-17BE-478B-8F4B-75AE2545C13B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4D2085A-41C8-43D0-9991-524AECA2B81D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4101FD5-4EA8-493A-9D79-19AAE285CBC6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4D2085A-41C8-43D0-9991-524AECA2B81D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4101FD5-4EA8-493A-9D79-19AAE285CBC6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55EF1E9-241F-4B51-9108-7D379217E135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9BD0401-B4D2-451C-9EFC-C90BA45D08A5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9425019-4852-4D72-96BA-4AE812A6859C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3542256-236B-47D7-A41B-0AA2D66C5079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00C7A46-6AAB-410E-B0AB-D22763B656AE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3BE9DF1-B32C-437C-BB29-AB87C6196682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E6BB714-D7C5-4B66-AB2A-771A100096F9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CF83DE4-1713-480F-A40F-A9D47E7CB507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B3326D7-CEB4-4C10-BE7B-38C074385B3C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823B097-E078-41DD-A533-5568C78CCF66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88C388F-710F-490B-8370-D82F1931D27B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7DC378E-6B8F-44B8-8D9E-B07F52C25432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086C3F9-DA3C-48B9-9596-2DE4B0A5D53B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48CA19F-E1EA-43D1-8466-3FC766BCBAA7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01FA50A-F564-4DE6-A27E-B10DC0FA91BC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79334B4-1198-449B-813E-9799ED841F54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  <a:latin typeface="Calibri" panose="020F0502020204030204" pitchFamily="34" charset="0"/>
                <a:cs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4D2085A-41C8-43D0-9991-524AECA2B81D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  <a:latin typeface="Calibri" panose="020F0502020204030204" pitchFamily="34" charset="0"/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4101FD5-4EA8-493A-9D79-19AAE285CBC6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6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png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2.png"/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4849813" y="404813"/>
            <a:ext cx="1382712" cy="1354137"/>
            <a:chOff x="4037973" y="927718"/>
            <a:chExt cx="896190" cy="1012024"/>
          </a:xfrm>
        </p:grpSpPr>
        <p:pic>
          <p:nvPicPr>
            <p:cNvPr id="17411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2" name="文本框 43"/>
            <p:cNvSpPr txBox="1"/>
            <p:nvPr/>
          </p:nvSpPr>
          <p:spPr>
            <a:xfrm>
              <a:off x="4244498" y="1089111"/>
              <a:ext cx="483435" cy="7578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eaLnBrk="0" hangingPunct="0"/>
              <a:r>
                <a:rPr lang="en-US" altLang="zh-CN" sz="60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2</a:t>
              </a:r>
              <a:endParaRPr lang="en-US" altLang="zh-CN" sz="6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951538" y="298450"/>
            <a:ext cx="1497012" cy="1460500"/>
            <a:chOff x="5260478" y="983716"/>
            <a:chExt cx="969348" cy="1091279"/>
          </a:xfrm>
        </p:grpSpPr>
        <p:pic>
          <p:nvPicPr>
            <p:cNvPr id="17414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5" name="文本框 46"/>
            <p:cNvSpPr txBox="1"/>
            <p:nvPr/>
          </p:nvSpPr>
          <p:spPr>
            <a:xfrm>
              <a:off x="5539938" y="1171112"/>
              <a:ext cx="483435" cy="75754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eaLnBrk="0" hangingPunct="0"/>
              <a:r>
                <a:rPr lang="en-US" altLang="zh-CN" sz="60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0</a:t>
              </a:r>
              <a:endParaRPr lang="en-US" altLang="zh-CN" sz="6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105650" y="342900"/>
            <a:ext cx="1185863" cy="1182688"/>
            <a:chOff x="6480295" y="1041329"/>
            <a:chExt cx="768163" cy="883997"/>
          </a:xfrm>
        </p:grpSpPr>
        <p:pic>
          <p:nvPicPr>
            <p:cNvPr id="17417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8" name="文本框 49"/>
            <p:cNvSpPr txBox="1"/>
            <p:nvPr/>
          </p:nvSpPr>
          <p:spPr>
            <a:xfrm>
              <a:off x="6644149" y="1216209"/>
              <a:ext cx="483435" cy="68860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eaLnBrk="0" hangingPunct="0"/>
              <a:r>
                <a:rPr lang="en-US" altLang="zh-CN" sz="54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2</a:t>
              </a:r>
              <a:endParaRPr lang="en-US" altLang="zh-CN" sz="5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324850" y="139700"/>
            <a:ext cx="1184275" cy="1192213"/>
            <a:chOff x="7542534" y="1016554"/>
            <a:chExt cx="768163" cy="890093"/>
          </a:xfrm>
        </p:grpSpPr>
        <p:pic>
          <p:nvPicPr>
            <p:cNvPr id="17420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21" name="文本框 52"/>
            <p:cNvSpPr txBox="1"/>
            <p:nvPr/>
          </p:nvSpPr>
          <p:spPr>
            <a:xfrm>
              <a:off x="7684946" y="1115190"/>
              <a:ext cx="483435" cy="7577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eaLnBrk="0" hangingPunct="0"/>
              <a:r>
                <a:rPr lang="en-US" altLang="zh-CN" sz="60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2</a:t>
              </a:r>
              <a:endParaRPr lang="en-US" altLang="zh-CN" sz="6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7422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22975" y="1700213"/>
            <a:ext cx="4165600" cy="4851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23" name="文本框 3"/>
          <p:cNvSpPr txBox="1"/>
          <p:nvPr/>
        </p:nvSpPr>
        <p:spPr>
          <a:xfrm>
            <a:off x="2078038" y="1597025"/>
            <a:ext cx="8035925" cy="768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 eaLnBrk="0" hangingPunct="0"/>
            <a:r>
              <a:rPr lang="en-US" altLang="zh-CN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  <a:r>
              <a: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秋人教版数学一年级上册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424" name="图片 1" descr="I(BIM]8ERQGTX6D[A%FY%9D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422525" y="2511425"/>
            <a:ext cx="4029075" cy="39258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FFFF">
                  <a:alpha val="100000"/>
                </a:srgbClr>
              </a:clrFrom>
              <a:clrTo>
                <a:srgbClr val="FEFFFF">
                  <a:alpha val="100000"/>
                  <a:alpha val="0"/>
                </a:srgbClr>
              </a:clrTo>
            </a:clrChange>
          </a:blip>
          <a:srcRect l="30948" t="22549"/>
          <a:stretch>
            <a:fillRect/>
          </a:stretch>
        </p:blipFill>
        <p:spPr>
          <a:xfrm>
            <a:off x="3471333" y="1910927"/>
            <a:ext cx="6079067" cy="35873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284" h="2528">
                <a:moveTo>
                  <a:pt x="0" y="1952"/>
                </a:moveTo>
                <a:lnTo>
                  <a:pt x="176" y="1952"/>
                </a:lnTo>
                <a:lnTo>
                  <a:pt x="176" y="2528"/>
                </a:lnTo>
                <a:lnTo>
                  <a:pt x="0" y="2528"/>
                </a:lnTo>
                <a:lnTo>
                  <a:pt x="0" y="1952"/>
                </a:lnTo>
                <a:close/>
                <a:moveTo>
                  <a:pt x="0" y="0"/>
                </a:moveTo>
                <a:lnTo>
                  <a:pt x="4284" y="0"/>
                </a:lnTo>
                <a:lnTo>
                  <a:pt x="4284" y="2528"/>
                </a:lnTo>
                <a:lnTo>
                  <a:pt x="0" y="2528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Rectangle 5"/>
          <p:cNvSpPr txBox="1">
            <a:spLocks noChangeArrowheads="1"/>
          </p:cNvSpPr>
          <p:nvPr/>
        </p:nvSpPr>
        <p:spPr bwMode="auto">
          <a:xfrm>
            <a:off x="776288" y="1093788"/>
            <a:ext cx="10682288" cy="6651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algn="ctr" eaLnBrk="1" fontAlgn="base" hangingPunct="1">
              <a:buClrTx/>
              <a:buSzTx/>
            </a:pPr>
            <a:r>
              <a:rPr lang="en-US" altLang="zh-CN" sz="3735" b="1" strike="noStrike" noProof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1.小</a:t>
            </a:r>
            <a:r>
              <a:rPr lang="zh-CN" altLang="en-US" sz="3735" b="1" strike="noStrike" noProof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玉</a:t>
            </a:r>
            <a:r>
              <a:rPr lang="en-US" altLang="zh-CN" sz="3735" b="1" strike="noStrike" noProof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的前面是谁？小</a:t>
            </a:r>
            <a:r>
              <a:rPr lang="zh-CN" altLang="en-US" sz="3735" b="1" strike="noStrike" noProof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刚</a:t>
            </a:r>
            <a:r>
              <a:rPr lang="en-US" altLang="zh-CN" sz="3735" b="1" strike="noStrike" noProof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在小华的（    ）面。  </a:t>
            </a:r>
            <a:endParaRPr lang="en-US" altLang="zh-CN" sz="3735" b="1" strike="noStrike" noProof="1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176838" y="2073275"/>
            <a:ext cx="817563" cy="130016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991475" y="1706563"/>
            <a:ext cx="817563" cy="130016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640388" y="5619750"/>
            <a:ext cx="6067425" cy="747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65" b="1" noProof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答：小玉的前面是小云。</a:t>
            </a:r>
            <a:endParaRPr lang="zh-CN" altLang="en-US" sz="4265" b="1" noProof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93138" y="1011238"/>
            <a:ext cx="869950" cy="747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65" b="1" noProof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前</a:t>
            </a:r>
            <a:endParaRPr lang="zh-CN" altLang="en-US" sz="4265" b="1" noProof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Rectangle 5"/>
          <p:cNvSpPr txBox="1">
            <a:spLocks noChangeArrowheads="1"/>
          </p:cNvSpPr>
          <p:nvPr/>
        </p:nvSpPr>
        <p:spPr bwMode="auto">
          <a:xfrm>
            <a:off x="1320800" y="5619750"/>
            <a:ext cx="3395663" cy="666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algn="ctr" eaLnBrk="1" fontAlgn="base" hangingPunct="1">
              <a:buClrTx/>
              <a:buSzTx/>
            </a:pPr>
            <a:r>
              <a:rPr lang="zh-CN" altLang="en-US" sz="3735" b="1" strike="noStrike" noProof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看图再说一说</a:t>
            </a:r>
            <a:r>
              <a:rPr lang="en-US" altLang="zh-CN" sz="3735" b="1" strike="noStrike" noProof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  </a:t>
            </a:r>
            <a:endParaRPr lang="en-US" altLang="zh-CN" sz="3735" b="1" strike="noStrike" noProof="1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bldLvl="0" animBg="1"/>
      <p:bldP spid="10" grpId="0" bldLvl="0" animBg="1"/>
      <p:bldP spid="11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016847" y="2413000"/>
            <a:ext cx="9603740" cy="356023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343" h="4205">
                <a:moveTo>
                  <a:pt x="0" y="0"/>
                </a:moveTo>
                <a:lnTo>
                  <a:pt x="1553" y="0"/>
                </a:lnTo>
                <a:lnTo>
                  <a:pt x="1552" y="1"/>
                </a:lnTo>
                <a:lnTo>
                  <a:pt x="1551" y="3"/>
                </a:lnTo>
                <a:lnTo>
                  <a:pt x="1550" y="4"/>
                </a:lnTo>
                <a:lnTo>
                  <a:pt x="1549" y="6"/>
                </a:lnTo>
                <a:cubicBezTo>
                  <a:pt x="1540" y="18"/>
                  <a:pt x="1530" y="33"/>
                  <a:pt x="1523" y="42"/>
                </a:cubicBezTo>
                <a:cubicBezTo>
                  <a:pt x="1477" y="111"/>
                  <a:pt x="1378" y="236"/>
                  <a:pt x="1306" y="287"/>
                </a:cubicBezTo>
                <a:cubicBezTo>
                  <a:pt x="1228" y="343"/>
                  <a:pt x="1155" y="445"/>
                  <a:pt x="1163" y="511"/>
                </a:cubicBezTo>
                <a:cubicBezTo>
                  <a:pt x="1164" y="533"/>
                  <a:pt x="1158" y="573"/>
                  <a:pt x="1154" y="591"/>
                </a:cubicBezTo>
                <a:cubicBezTo>
                  <a:pt x="1149" y="619"/>
                  <a:pt x="1144" y="665"/>
                  <a:pt x="1144" y="696"/>
                </a:cubicBezTo>
                <a:cubicBezTo>
                  <a:pt x="1144" y="706"/>
                  <a:pt x="1145" y="720"/>
                  <a:pt x="1145" y="727"/>
                </a:cubicBezTo>
                <a:cubicBezTo>
                  <a:pt x="1145" y="738"/>
                  <a:pt x="1146" y="755"/>
                  <a:pt x="1146" y="767"/>
                </a:cubicBezTo>
                <a:lnTo>
                  <a:pt x="1146" y="769"/>
                </a:lnTo>
                <a:lnTo>
                  <a:pt x="1146" y="771"/>
                </a:lnTo>
                <a:lnTo>
                  <a:pt x="1146" y="778"/>
                </a:lnTo>
                <a:lnTo>
                  <a:pt x="1146" y="796"/>
                </a:lnTo>
                <a:lnTo>
                  <a:pt x="1146" y="818"/>
                </a:lnTo>
                <a:lnTo>
                  <a:pt x="1146" y="864"/>
                </a:lnTo>
                <a:lnTo>
                  <a:pt x="1146" y="876"/>
                </a:lnTo>
                <a:cubicBezTo>
                  <a:pt x="1146" y="891"/>
                  <a:pt x="1142" y="915"/>
                  <a:pt x="1140" y="928"/>
                </a:cubicBezTo>
                <a:cubicBezTo>
                  <a:pt x="1138" y="942"/>
                  <a:pt x="1136" y="959"/>
                  <a:pt x="1136" y="966"/>
                </a:cubicBezTo>
                <a:cubicBezTo>
                  <a:pt x="1135" y="978"/>
                  <a:pt x="1140" y="985"/>
                  <a:pt x="1146" y="985"/>
                </a:cubicBezTo>
                <a:cubicBezTo>
                  <a:pt x="1157" y="986"/>
                  <a:pt x="1181" y="957"/>
                  <a:pt x="1199" y="935"/>
                </a:cubicBezTo>
                <a:cubicBezTo>
                  <a:pt x="1251" y="867"/>
                  <a:pt x="1301" y="843"/>
                  <a:pt x="1335" y="827"/>
                </a:cubicBezTo>
                <a:cubicBezTo>
                  <a:pt x="1343" y="823"/>
                  <a:pt x="1357" y="816"/>
                  <a:pt x="1365" y="813"/>
                </a:cubicBezTo>
                <a:cubicBezTo>
                  <a:pt x="1406" y="791"/>
                  <a:pt x="1429" y="781"/>
                  <a:pt x="1472" y="767"/>
                </a:cubicBezTo>
                <a:cubicBezTo>
                  <a:pt x="1486" y="762"/>
                  <a:pt x="1503" y="754"/>
                  <a:pt x="1511" y="750"/>
                </a:cubicBezTo>
                <a:cubicBezTo>
                  <a:pt x="1532" y="739"/>
                  <a:pt x="1555" y="730"/>
                  <a:pt x="1573" y="731"/>
                </a:cubicBezTo>
                <a:cubicBezTo>
                  <a:pt x="1614" y="730"/>
                  <a:pt x="1644" y="770"/>
                  <a:pt x="1663" y="804"/>
                </a:cubicBezTo>
                <a:cubicBezTo>
                  <a:pt x="1671" y="818"/>
                  <a:pt x="1683" y="837"/>
                  <a:pt x="1691" y="847"/>
                </a:cubicBezTo>
                <a:cubicBezTo>
                  <a:pt x="1714" y="877"/>
                  <a:pt x="1730" y="899"/>
                  <a:pt x="1745" y="920"/>
                </a:cubicBezTo>
                <a:cubicBezTo>
                  <a:pt x="1751" y="930"/>
                  <a:pt x="1761" y="945"/>
                  <a:pt x="1768" y="954"/>
                </a:cubicBezTo>
                <a:cubicBezTo>
                  <a:pt x="1779" y="969"/>
                  <a:pt x="1788" y="985"/>
                  <a:pt x="1793" y="993"/>
                </a:cubicBezTo>
                <a:cubicBezTo>
                  <a:pt x="1816" y="1050"/>
                  <a:pt x="1975" y="1192"/>
                  <a:pt x="2037" y="1185"/>
                </a:cubicBezTo>
                <a:cubicBezTo>
                  <a:pt x="2042" y="1185"/>
                  <a:pt x="2050" y="1185"/>
                  <a:pt x="2053" y="1185"/>
                </a:cubicBezTo>
                <a:cubicBezTo>
                  <a:pt x="2058" y="1184"/>
                  <a:pt x="2066" y="1184"/>
                  <a:pt x="2069" y="1184"/>
                </a:cubicBezTo>
                <a:cubicBezTo>
                  <a:pt x="2100" y="1185"/>
                  <a:pt x="2138" y="1198"/>
                  <a:pt x="2160" y="1205"/>
                </a:cubicBezTo>
                <a:cubicBezTo>
                  <a:pt x="2172" y="1209"/>
                  <a:pt x="2190" y="1214"/>
                  <a:pt x="2203" y="1218"/>
                </a:cubicBezTo>
                <a:cubicBezTo>
                  <a:pt x="2220" y="1222"/>
                  <a:pt x="2236" y="1228"/>
                  <a:pt x="2246" y="1231"/>
                </a:cubicBezTo>
                <a:cubicBezTo>
                  <a:pt x="2309" y="1253"/>
                  <a:pt x="2400" y="1266"/>
                  <a:pt x="2479" y="1266"/>
                </a:cubicBezTo>
                <a:cubicBezTo>
                  <a:pt x="2491" y="1266"/>
                  <a:pt x="2506" y="1266"/>
                  <a:pt x="2515" y="1265"/>
                </a:cubicBezTo>
                <a:cubicBezTo>
                  <a:pt x="2528" y="1265"/>
                  <a:pt x="2547" y="1265"/>
                  <a:pt x="2561" y="1265"/>
                </a:cubicBezTo>
                <a:lnTo>
                  <a:pt x="2565" y="1265"/>
                </a:lnTo>
                <a:lnTo>
                  <a:pt x="2568" y="1265"/>
                </a:lnTo>
                <a:lnTo>
                  <a:pt x="2570" y="1265"/>
                </a:lnTo>
                <a:lnTo>
                  <a:pt x="2578" y="1265"/>
                </a:lnTo>
                <a:lnTo>
                  <a:pt x="2581" y="1265"/>
                </a:lnTo>
                <a:lnTo>
                  <a:pt x="2590" y="1265"/>
                </a:lnTo>
                <a:lnTo>
                  <a:pt x="2596" y="1265"/>
                </a:lnTo>
                <a:lnTo>
                  <a:pt x="2612" y="1265"/>
                </a:lnTo>
                <a:lnTo>
                  <a:pt x="2617" y="1265"/>
                </a:lnTo>
                <a:lnTo>
                  <a:pt x="2666" y="1265"/>
                </a:lnTo>
                <a:lnTo>
                  <a:pt x="2668" y="1265"/>
                </a:lnTo>
                <a:lnTo>
                  <a:pt x="2690" y="1265"/>
                </a:lnTo>
                <a:lnTo>
                  <a:pt x="2692" y="1265"/>
                </a:lnTo>
                <a:lnTo>
                  <a:pt x="2695" y="1265"/>
                </a:lnTo>
                <a:lnTo>
                  <a:pt x="2704" y="1265"/>
                </a:lnTo>
                <a:lnTo>
                  <a:pt x="2706" y="1265"/>
                </a:lnTo>
                <a:lnTo>
                  <a:pt x="2709" y="1265"/>
                </a:lnTo>
                <a:lnTo>
                  <a:pt x="2718" y="1265"/>
                </a:lnTo>
                <a:lnTo>
                  <a:pt x="2720" y="1265"/>
                </a:lnTo>
                <a:lnTo>
                  <a:pt x="2725" y="1265"/>
                </a:lnTo>
                <a:lnTo>
                  <a:pt x="2744" y="1265"/>
                </a:lnTo>
                <a:lnTo>
                  <a:pt x="2751" y="1265"/>
                </a:lnTo>
                <a:lnTo>
                  <a:pt x="2806" y="1265"/>
                </a:lnTo>
                <a:lnTo>
                  <a:pt x="2808" y="1265"/>
                </a:lnTo>
                <a:lnTo>
                  <a:pt x="2829" y="1265"/>
                </a:lnTo>
                <a:lnTo>
                  <a:pt x="2832" y="1265"/>
                </a:lnTo>
                <a:lnTo>
                  <a:pt x="2834" y="1265"/>
                </a:lnTo>
                <a:lnTo>
                  <a:pt x="2842" y="1265"/>
                </a:lnTo>
                <a:lnTo>
                  <a:pt x="2844" y="1265"/>
                </a:lnTo>
                <a:lnTo>
                  <a:pt x="2853" y="1265"/>
                </a:lnTo>
                <a:lnTo>
                  <a:pt x="2858" y="1265"/>
                </a:lnTo>
                <a:lnTo>
                  <a:pt x="2872" y="1265"/>
                </a:lnTo>
                <a:lnTo>
                  <a:pt x="2877" y="1265"/>
                </a:lnTo>
                <a:lnTo>
                  <a:pt x="2917" y="1265"/>
                </a:lnTo>
                <a:lnTo>
                  <a:pt x="2938" y="1265"/>
                </a:lnTo>
                <a:lnTo>
                  <a:pt x="2940" y="1265"/>
                </a:lnTo>
                <a:lnTo>
                  <a:pt x="2942" y="1265"/>
                </a:lnTo>
                <a:lnTo>
                  <a:pt x="2951" y="1265"/>
                </a:lnTo>
                <a:lnTo>
                  <a:pt x="2953" y="1265"/>
                </a:lnTo>
                <a:lnTo>
                  <a:pt x="2963" y="1265"/>
                </a:lnTo>
                <a:lnTo>
                  <a:pt x="2969" y="1265"/>
                </a:lnTo>
                <a:lnTo>
                  <a:pt x="2986" y="1265"/>
                </a:lnTo>
                <a:lnTo>
                  <a:pt x="2992" y="1265"/>
                </a:lnTo>
                <a:lnTo>
                  <a:pt x="3041" y="1265"/>
                </a:lnTo>
                <a:lnTo>
                  <a:pt x="3063" y="1265"/>
                </a:lnTo>
                <a:lnTo>
                  <a:pt x="3065" y="1265"/>
                </a:lnTo>
                <a:lnTo>
                  <a:pt x="3067" y="1265"/>
                </a:lnTo>
                <a:lnTo>
                  <a:pt x="3075" y="1265"/>
                </a:lnTo>
                <a:lnTo>
                  <a:pt x="3077" y="1265"/>
                </a:lnTo>
                <a:lnTo>
                  <a:pt x="3086" y="1265"/>
                </a:lnTo>
                <a:lnTo>
                  <a:pt x="3091" y="1265"/>
                </a:lnTo>
                <a:lnTo>
                  <a:pt x="3105" y="1265"/>
                </a:lnTo>
                <a:lnTo>
                  <a:pt x="3109" y="1265"/>
                </a:lnTo>
                <a:lnTo>
                  <a:pt x="3150" y="1265"/>
                </a:lnTo>
                <a:lnTo>
                  <a:pt x="3167" y="1265"/>
                </a:lnTo>
                <a:cubicBezTo>
                  <a:pt x="3183" y="1265"/>
                  <a:pt x="3201" y="1264"/>
                  <a:pt x="3211" y="1264"/>
                </a:cubicBezTo>
                <a:cubicBezTo>
                  <a:pt x="3222" y="1264"/>
                  <a:pt x="3238" y="1263"/>
                  <a:pt x="3247" y="1263"/>
                </a:cubicBezTo>
                <a:cubicBezTo>
                  <a:pt x="3329" y="1264"/>
                  <a:pt x="3412" y="1275"/>
                  <a:pt x="3474" y="1297"/>
                </a:cubicBezTo>
                <a:cubicBezTo>
                  <a:pt x="3507" y="1311"/>
                  <a:pt x="3566" y="1320"/>
                  <a:pt x="3594" y="1322"/>
                </a:cubicBezTo>
                <a:cubicBezTo>
                  <a:pt x="3622" y="1325"/>
                  <a:pt x="3668" y="1331"/>
                  <a:pt x="3689" y="1335"/>
                </a:cubicBezTo>
                <a:cubicBezTo>
                  <a:pt x="3704" y="1337"/>
                  <a:pt x="3725" y="1340"/>
                  <a:pt x="3743" y="1343"/>
                </a:cubicBezTo>
                <a:cubicBezTo>
                  <a:pt x="3758" y="1345"/>
                  <a:pt x="3775" y="1348"/>
                  <a:pt x="3784" y="1349"/>
                </a:cubicBezTo>
                <a:cubicBezTo>
                  <a:pt x="3812" y="1354"/>
                  <a:pt x="3858" y="1359"/>
                  <a:pt x="3889" y="1359"/>
                </a:cubicBezTo>
                <a:cubicBezTo>
                  <a:pt x="3899" y="1359"/>
                  <a:pt x="3913" y="1359"/>
                  <a:pt x="3920" y="1358"/>
                </a:cubicBezTo>
                <a:cubicBezTo>
                  <a:pt x="3931" y="1358"/>
                  <a:pt x="3948" y="1358"/>
                  <a:pt x="3960" y="1358"/>
                </a:cubicBezTo>
                <a:lnTo>
                  <a:pt x="3964" y="1358"/>
                </a:lnTo>
                <a:lnTo>
                  <a:pt x="3966" y="1358"/>
                </a:lnTo>
                <a:lnTo>
                  <a:pt x="3968" y="1358"/>
                </a:lnTo>
                <a:lnTo>
                  <a:pt x="3971" y="1358"/>
                </a:lnTo>
                <a:lnTo>
                  <a:pt x="3973" y="1358"/>
                </a:lnTo>
                <a:lnTo>
                  <a:pt x="3979" y="1358"/>
                </a:lnTo>
                <a:lnTo>
                  <a:pt x="3984" y="1358"/>
                </a:lnTo>
                <a:lnTo>
                  <a:pt x="3989" y="1358"/>
                </a:lnTo>
                <a:lnTo>
                  <a:pt x="3994" y="1358"/>
                </a:lnTo>
                <a:lnTo>
                  <a:pt x="3997" y="1358"/>
                </a:lnTo>
                <a:lnTo>
                  <a:pt x="4002" y="1358"/>
                </a:lnTo>
                <a:lnTo>
                  <a:pt x="4007" y="1358"/>
                </a:lnTo>
                <a:lnTo>
                  <a:pt x="4011" y="1358"/>
                </a:lnTo>
                <a:lnTo>
                  <a:pt x="4039" y="1358"/>
                </a:lnTo>
                <a:lnTo>
                  <a:pt x="4044" y="1358"/>
                </a:lnTo>
                <a:lnTo>
                  <a:pt x="4047" y="1358"/>
                </a:lnTo>
                <a:lnTo>
                  <a:pt x="4055" y="1358"/>
                </a:lnTo>
                <a:lnTo>
                  <a:pt x="4073" y="1358"/>
                </a:lnTo>
                <a:lnTo>
                  <a:pt x="4075" y="1358"/>
                </a:lnTo>
                <a:lnTo>
                  <a:pt x="4077" y="1358"/>
                </a:lnTo>
                <a:lnTo>
                  <a:pt x="4081" y="1358"/>
                </a:lnTo>
                <a:lnTo>
                  <a:pt x="4082" y="1358"/>
                </a:lnTo>
                <a:lnTo>
                  <a:pt x="4088" y="1358"/>
                </a:lnTo>
                <a:lnTo>
                  <a:pt x="4093" y="1358"/>
                </a:lnTo>
                <a:lnTo>
                  <a:pt x="4098" y="1358"/>
                </a:lnTo>
                <a:lnTo>
                  <a:pt x="4103" y="1358"/>
                </a:lnTo>
                <a:lnTo>
                  <a:pt x="4107" y="1358"/>
                </a:lnTo>
                <a:lnTo>
                  <a:pt x="4111" y="1358"/>
                </a:lnTo>
                <a:lnTo>
                  <a:pt x="4116" y="1358"/>
                </a:lnTo>
                <a:lnTo>
                  <a:pt x="4121" y="1358"/>
                </a:lnTo>
                <a:lnTo>
                  <a:pt x="4148" y="1358"/>
                </a:lnTo>
                <a:lnTo>
                  <a:pt x="4153" y="1358"/>
                </a:lnTo>
                <a:lnTo>
                  <a:pt x="4156" y="1358"/>
                </a:lnTo>
                <a:lnTo>
                  <a:pt x="4164" y="1358"/>
                </a:lnTo>
                <a:lnTo>
                  <a:pt x="4182" y="1358"/>
                </a:lnTo>
                <a:lnTo>
                  <a:pt x="4184" y="1358"/>
                </a:lnTo>
                <a:lnTo>
                  <a:pt x="4186" y="1358"/>
                </a:lnTo>
                <a:lnTo>
                  <a:pt x="4189" y="1358"/>
                </a:lnTo>
                <a:lnTo>
                  <a:pt x="4191" y="1358"/>
                </a:lnTo>
                <a:lnTo>
                  <a:pt x="4197" y="1358"/>
                </a:lnTo>
                <a:lnTo>
                  <a:pt x="4202" y="1358"/>
                </a:lnTo>
                <a:lnTo>
                  <a:pt x="4207" y="1358"/>
                </a:lnTo>
                <a:lnTo>
                  <a:pt x="4212" y="1358"/>
                </a:lnTo>
                <a:lnTo>
                  <a:pt x="4215" y="1358"/>
                </a:lnTo>
                <a:lnTo>
                  <a:pt x="4220" y="1358"/>
                </a:lnTo>
                <a:lnTo>
                  <a:pt x="4224" y="1358"/>
                </a:lnTo>
                <a:lnTo>
                  <a:pt x="4229" y="1358"/>
                </a:lnTo>
                <a:lnTo>
                  <a:pt x="4255" y="1358"/>
                </a:lnTo>
                <a:lnTo>
                  <a:pt x="4261" y="1358"/>
                </a:lnTo>
                <a:lnTo>
                  <a:pt x="4264" y="1358"/>
                </a:lnTo>
                <a:lnTo>
                  <a:pt x="4272" y="1358"/>
                </a:lnTo>
                <a:lnTo>
                  <a:pt x="4291" y="1358"/>
                </a:lnTo>
                <a:lnTo>
                  <a:pt x="4293" y="1358"/>
                </a:lnTo>
                <a:lnTo>
                  <a:pt x="4295" y="1358"/>
                </a:lnTo>
                <a:lnTo>
                  <a:pt x="4300" y="1358"/>
                </a:lnTo>
                <a:lnTo>
                  <a:pt x="4302" y="1358"/>
                </a:lnTo>
                <a:lnTo>
                  <a:pt x="4308" y="1358"/>
                </a:lnTo>
                <a:lnTo>
                  <a:pt x="4314" y="1358"/>
                </a:lnTo>
                <a:lnTo>
                  <a:pt x="4320" y="1358"/>
                </a:lnTo>
                <a:lnTo>
                  <a:pt x="4325" y="1358"/>
                </a:lnTo>
                <a:lnTo>
                  <a:pt x="4329" y="1358"/>
                </a:lnTo>
                <a:lnTo>
                  <a:pt x="4335" y="1358"/>
                </a:lnTo>
                <a:lnTo>
                  <a:pt x="4340" y="1358"/>
                </a:lnTo>
                <a:lnTo>
                  <a:pt x="4346" y="1358"/>
                </a:lnTo>
                <a:lnTo>
                  <a:pt x="4377" y="1358"/>
                </a:lnTo>
                <a:lnTo>
                  <a:pt x="4383" y="1358"/>
                </a:lnTo>
                <a:lnTo>
                  <a:pt x="4387" y="1358"/>
                </a:lnTo>
                <a:lnTo>
                  <a:pt x="4395" y="1358"/>
                </a:lnTo>
                <a:lnTo>
                  <a:pt x="4415" y="1358"/>
                </a:lnTo>
                <a:lnTo>
                  <a:pt x="4417" y="1358"/>
                </a:lnTo>
                <a:lnTo>
                  <a:pt x="4419" y="1358"/>
                </a:lnTo>
                <a:lnTo>
                  <a:pt x="4423" y="1358"/>
                </a:lnTo>
                <a:lnTo>
                  <a:pt x="4425" y="1358"/>
                </a:lnTo>
                <a:lnTo>
                  <a:pt x="4431" y="1358"/>
                </a:lnTo>
                <a:lnTo>
                  <a:pt x="4436" y="1358"/>
                </a:lnTo>
                <a:lnTo>
                  <a:pt x="4441" y="1358"/>
                </a:lnTo>
                <a:lnTo>
                  <a:pt x="4446" y="1358"/>
                </a:lnTo>
                <a:lnTo>
                  <a:pt x="4449" y="1358"/>
                </a:lnTo>
                <a:lnTo>
                  <a:pt x="4454" y="1358"/>
                </a:lnTo>
                <a:lnTo>
                  <a:pt x="4458" y="1358"/>
                </a:lnTo>
                <a:lnTo>
                  <a:pt x="4463" y="1358"/>
                </a:lnTo>
                <a:lnTo>
                  <a:pt x="4489" y="1358"/>
                </a:lnTo>
                <a:lnTo>
                  <a:pt x="4494" y="1358"/>
                </a:lnTo>
                <a:lnTo>
                  <a:pt x="4498" y="1358"/>
                </a:lnTo>
                <a:lnTo>
                  <a:pt x="4505" y="1358"/>
                </a:lnTo>
                <a:lnTo>
                  <a:pt x="4524" y="1358"/>
                </a:lnTo>
                <a:lnTo>
                  <a:pt x="4526" y="1358"/>
                </a:lnTo>
                <a:lnTo>
                  <a:pt x="4528" y="1358"/>
                </a:lnTo>
                <a:lnTo>
                  <a:pt x="4533" y="1358"/>
                </a:lnTo>
                <a:lnTo>
                  <a:pt x="4535" y="1358"/>
                </a:lnTo>
                <a:lnTo>
                  <a:pt x="4541" y="1358"/>
                </a:lnTo>
                <a:lnTo>
                  <a:pt x="4547" y="1358"/>
                </a:lnTo>
                <a:lnTo>
                  <a:pt x="4552" y="1358"/>
                </a:lnTo>
                <a:lnTo>
                  <a:pt x="4558" y="1358"/>
                </a:lnTo>
                <a:lnTo>
                  <a:pt x="4562" y="1358"/>
                </a:lnTo>
                <a:lnTo>
                  <a:pt x="4567" y="1358"/>
                </a:lnTo>
                <a:lnTo>
                  <a:pt x="4573" y="1358"/>
                </a:lnTo>
                <a:lnTo>
                  <a:pt x="4578" y="1358"/>
                </a:lnTo>
                <a:lnTo>
                  <a:pt x="4610" y="1358"/>
                </a:lnTo>
                <a:lnTo>
                  <a:pt x="4616" y="1358"/>
                </a:lnTo>
                <a:lnTo>
                  <a:pt x="4620" y="1358"/>
                </a:lnTo>
                <a:lnTo>
                  <a:pt x="4629" y="1358"/>
                </a:lnTo>
                <a:lnTo>
                  <a:pt x="4631" y="1358"/>
                </a:lnTo>
                <a:lnTo>
                  <a:pt x="4649" y="1358"/>
                </a:lnTo>
                <a:lnTo>
                  <a:pt x="4652" y="1358"/>
                </a:lnTo>
                <a:lnTo>
                  <a:pt x="4654" y="1358"/>
                </a:lnTo>
                <a:lnTo>
                  <a:pt x="4658" y="1358"/>
                </a:lnTo>
                <a:lnTo>
                  <a:pt x="4660" y="1358"/>
                </a:lnTo>
                <a:lnTo>
                  <a:pt x="4667" y="1358"/>
                </a:lnTo>
                <a:lnTo>
                  <a:pt x="4673" y="1358"/>
                </a:lnTo>
                <a:lnTo>
                  <a:pt x="4679" y="1358"/>
                </a:lnTo>
                <a:lnTo>
                  <a:pt x="4685" y="1358"/>
                </a:lnTo>
                <a:lnTo>
                  <a:pt x="4688" y="1358"/>
                </a:lnTo>
                <a:lnTo>
                  <a:pt x="4694" y="1358"/>
                </a:lnTo>
                <a:lnTo>
                  <a:pt x="4700" y="1358"/>
                </a:lnTo>
                <a:lnTo>
                  <a:pt x="4705" y="1358"/>
                </a:lnTo>
                <a:lnTo>
                  <a:pt x="4736" y="1358"/>
                </a:lnTo>
                <a:lnTo>
                  <a:pt x="4742" y="1358"/>
                </a:lnTo>
                <a:lnTo>
                  <a:pt x="4746" y="1358"/>
                </a:lnTo>
                <a:lnTo>
                  <a:pt x="4754" y="1358"/>
                </a:lnTo>
                <a:lnTo>
                  <a:pt x="4773" y="1358"/>
                </a:lnTo>
                <a:lnTo>
                  <a:pt x="4775" y="1358"/>
                </a:lnTo>
                <a:lnTo>
                  <a:pt x="4777" y="1358"/>
                </a:lnTo>
                <a:lnTo>
                  <a:pt x="4781" y="1358"/>
                </a:lnTo>
                <a:lnTo>
                  <a:pt x="4783" y="1358"/>
                </a:lnTo>
                <a:lnTo>
                  <a:pt x="4789" y="1358"/>
                </a:lnTo>
                <a:lnTo>
                  <a:pt x="4794" y="1358"/>
                </a:lnTo>
                <a:lnTo>
                  <a:pt x="4800" y="1358"/>
                </a:lnTo>
                <a:lnTo>
                  <a:pt x="4805" y="1358"/>
                </a:lnTo>
                <a:lnTo>
                  <a:pt x="4808" y="1358"/>
                </a:lnTo>
                <a:lnTo>
                  <a:pt x="4813" y="1358"/>
                </a:lnTo>
                <a:lnTo>
                  <a:pt x="4817" y="1358"/>
                </a:lnTo>
                <a:lnTo>
                  <a:pt x="4822" y="1358"/>
                </a:lnTo>
                <a:lnTo>
                  <a:pt x="4848" y="1358"/>
                </a:lnTo>
                <a:lnTo>
                  <a:pt x="4853" y="1358"/>
                </a:lnTo>
                <a:lnTo>
                  <a:pt x="4857" y="1358"/>
                </a:lnTo>
                <a:lnTo>
                  <a:pt x="4864" y="1358"/>
                </a:lnTo>
                <a:lnTo>
                  <a:pt x="4882" y="1358"/>
                </a:lnTo>
                <a:lnTo>
                  <a:pt x="4884" y="1358"/>
                </a:lnTo>
                <a:lnTo>
                  <a:pt x="4886" y="1358"/>
                </a:lnTo>
                <a:lnTo>
                  <a:pt x="4890" y="1358"/>
                </a:lnTo>
                <a:lnTo>
                  <a:pt x="4891" y="1358"/>
                </a:lnTo>
                <a:lnTo>
                  <a:pt x="4897" y="1358"/>
                </a:lnTo>
                <a:lnTo>
                  <a:pt x="4902" y="1358"/>
                </a:lnTo>
                <a:lnTo>
                  <a:pt x="4907" y="1358"/>
                </a:lnTo>
                <a:lnTo>
                  <a:pt x="4912" y="1358"/>
                </a:lnTo>
                <a:lnTo>
                  <a:pt x="4916" y="1358"/>
                </a:lnTo>
                <a:lnTo>
                  <a:pt x="4920" y="1358"/>
                </a:lnTo>
                <a:lnTo>
                  <a:pt x="4925" y="1358"/>
                </a:lnTo>
                <a:lnTo>
                  <a:pt x="4930" y="1358"/>
                </a:lnTo>
                <a:lnTo>
                  <a:pt x="4957" y="1358"/>
                </a:lnTo>
                <a:lnTo>
                  <a:pt x="4962" y="1358"/>
                </a:lnTo>
                <a:lnTo>
                  <a:pt x="4965" y="1358"/>
                </a:lnTo>
                <a:lnTo>
                  <a:pt x="4973" y="1358"/>
                </a:lnTo>
                <a:lnTo>
                  <a:pt x="4991" y="1358"/>
                </a:lnTo>
                <a:lnTo>
                  <a:pt x="4993" y="1358"/>
                </a:lnTo>
                <a:lnTo>
                  <a:pt x="4995" y="1358"/>
                </a:lnTo>
                <a:lnTo>
                  <a:pt x="4999" y="1358"/>
                </a:lnTo>
                <a:lnTo>
                  <a:pt x="5000" y="1358"/>
                </a:lnTo>
                <a:lnTo>
                  <a:pt x="5006" y="1358"/>
                </a:lnTo>
                <a:lnTo>
                  <a:pt x="5011" y="1358"/>
                </a:lnTo>
                <a:lnTo>
                  <a:pt x="5016" y="1358"/>
                </a:lnTo>
                <a:lnTo>
                  <a:pt x="5021" y="1358"/>
                </a:lnTo>
                <a:lnTo>
                  <a:pt x="5025" y="1358"/>
                </a:lnTo>
                <a:lnTo>
                  <a:pt x="5029" y="1358"/>
                </a:lnTo>
                <a:lnTo>
                  <a:pt x="5034" y="1358"/>
                </a:lnTo>
                <a:lnTo>
                  <a:pt x="5039" y="1358"/>
                </a:lnTo>
                <a:lnTo>
                  <a:pt x="5066" y="1358"/>
                </a:lnTo>
                <a:lnTo>
                  <a:pt x="5071" y="1358"/>
                </a:lnTo>
                <a:lnTo>
                  <a:pt x="5074" y="1358"/>
                </a:lnTo>
                <a:lnTo>
                  <a:pt x="5082" y="1358"/>
                </a:lnTo>
                <a:lnTo>
                  <a:pt x="5100" y="1358"/>
                </a:lnTo>
                <a:lnTo>
                  <a:pt x="5102" y="1358"/>
                </a:lnTo>
                <a:lnTo>
                  <a:pt x="5104" y="1358"/>
                </a:lnTo>
                <a:lnTo>
                  <a:pt x="5108" y="1358"/>
                </a:lnTo>
                <a:lnTo>
                  <a:pt x="5109" y="1358"/>
                </a:lnTo>
                <a:lnTo>
                  <a:pt x="5115" y="1358"/>
                </a:lnTo>
                <a:lnTo>
                  <a:pt x="5120" y="1358"/>
                </a:lnTo>
                <a:lnTo>
                  <a:pt x="5125" y="1358"/>
                </a:lnTo>
                <a:lnTo>
                  <a:pt x="5131" y="1358"/>
                </a:lnTo>
                <a:lnTo>
                  <a:pt x="5134" y="1358"/>
                </a:lnTo>
                <a:lnTo>
                  <a:pt x="5139" y="1358"/>
                </a:lnTo>
                <a:lnTo>
                  <a:pt x="5143" y="1358"/>
                </a:lnTo>
                <a:lnTo>
                  <a:pt x="5148" y="1358"/>
                </a:lnTo>
                <a:lnTo>
                  <a:pt x="5175" y="1358"/>
                </a:lnTo>
                <a:lnTo>
                  <a:pt x="5180" y="1358"/>
                </a:lnTo>
                <a:lnTo>
                  <a:pt x="5184" y="1358"/>
                </a:lnTo>
                <a:lnTo>
                  <a:pt x="5191" y="1358"/>
                </a:lnTo>
                <a:lnTo>
                  <a:pt x="5205" y="1358"/>
                </a:lnTo>
                <a:cubicBezTo>
                  <a:pt x="5220" y="1358"/>
                  <a:pt x="5236" y="1358"/>
                  <a:pt x="5244" y="1358"/>
                </a:cubicBezTo>
                <a:cubicBezTo>
                  <a:pt x="5253" y="1359"/>
                  <a:pt x="5266" y="1359"/>
                  <a:pt x="5273" y="1359"/>
                </a:cubicBezTo>
                <a:cubicBezTo>
                  <a:pt x="5341" y="1358"/>
                  <a:pt x="5432" y="1350"/>
                  <a:pt x="5491" y="1327"/>
                </a:cubicBezTo>
                <a:cubicBezTo>
                  <a:pt x="5512" y="1317"/>
                  <a:pt x="5551" y="1309"/>
                  <a:pt x="5576" y="1310"/>
                </a:cubicBezTo>
                <a:cubicBezTo>
                  <a:pt x="5587" y="1309"/>
                  <a:pt x="5600" y="1310"/>
                  <a:pt x="5607" y="1311"/>
                </a:cubicBezTo>
                <a:cubicBezTo>
                  <a:pt x="5616" y="1312"/>
                  <a:pt x="5630" y="1312"/>
                  <a:pt x="5638" y="1312"/>
                </a:cubicBezTo>
                <a:cubicBezTo>
                  <a:pt x="5665" y="1312"/>
                  <a:pt x="5693" y="1307"/>
                  <a:pt x="5710" y="1304"/>
                </a:cubicBezTo>
                <a:cubicBezTo>
                  <a:pt x="5730" y="1299"/>
                  <a:pt x="5765" y="1294"/>
                  <a:pt x="5788" y="1295"/>
                </a:cubicBezTo>
                <a:cubicBezTo>
                  <a:pt x="5798" y="1295"/>
                  <a:pt x="5811" y="1295"/>
                  <a:pt x="5818" y="1296"/>
                </a:cubicBezTo>
                <a:cubicBezTo>
                  <a:pt x="5827" y="1296"/>
                  <a:pt x="5840" y="1297"/>
                  <a:pt x="5848" y="1297"/>
                </a:cubicBezTo>
                <a:cubicBezTo>
                  <a:pt x="5915" y="1295"/>
                  <a:pt x="5976" y="1285"/>
                  <a:pt x="6037" y="1264"/>
                </a:cubicBezTo>
                <a:cubicBezTo>
                  <a:pt x="6065" y="1252"/>
                  <a:pt x="6120" y="1242"/>
                  <a:pt x="6146" y="1241"/>
                </a:cubicBezTo>
                <a:cubicBezTo>
                  <a:pt x="6177" y="1240"/>
                  <a:pt x="6234" y="1227"/>
                  <a:pt x="6260" y="1217"/>
                </a:cubicBezTo>
                <a:cubicBezTo>
                  <a:pt x="6273" y="1213"/>
                  <a:pt x="6292" y="1207"/>
                  <a:pt x="6308" y="1203"/>
                </a:cubicBezTo>
                <a:cubicBezTo>
                  <a:pt x="6325" y="1199"/>
                  <a:pt x="6342" y="1193"/>
                  <a:pt x="6352" y="1190"/>
                </a:cubicBezTo>
                <a:cubicBezTo>
                  <a:pt x="6384" y="1178"/>
                  <a:pt x="6440" y="1168"/>
                  <a:pt x="6476" y="1169"/>
                </a:cubicBezTo>
                <a:cubicBezTo>
                  <a:pt x="6489" y="1169"/>
                  <a:pt x="6505" y="1170"/>
                  <a:pt x="6515" y="1170"/>
                </a:cubicBezTo>
                <a:cubicBezTo>
                  <a:pt x="6527" y="1171"/>
                  <a:pt x="6545" y="1172"/>
                  <a:pt x="6556" y="1172"/>
                </a:cubicBezTo>
                <a:lnTo>
                  <a:pt x="7007" y="1172"/>
                </a:lnTo>
                <a:cubicBezTo>
                  <a:pt x="7023" y="1172"/>
                  <a:pt x="7039" y="1173"/>
                  <a:pt x="7048" y="1173"/>
                </a:cubicBezTo>
                <a:cubicBezTo>
                  <a:pt x="7058" y="1174"/>
                  <a:pt x="7071" y="1174"/>
                  <a:pt x="7078" y="1174"/>
                </a:cubicBezTo>
                <a:cubicBezTo>
                  <a:pt x="7112" y="1175"/>
                  <a:pt x="7157" y="1165"/>
                  <a:pt x="7180" y="1155"/>
                </a:cubicBezTo>
                <a:cubicBezTo>
                  <a:pt x="7202" y="1146"/>
                  <a:pt x="7249" y="1134"/>
                  <a:pt x="7274" y="1130"/>
                </a:cubicBezTo>
                <a:cubicBezTo>
                  <a:pt x="7298" y="1125"/>
                  <a:pt x="7327" y="1118"/>
                  <a:pt x="7353" y="1109"/>
                </a:cubicBezTo>
                <a:cubicBezTo>
                  <a:pt x="7363" y="1105"/>
                  <a:pt x="7376" y="1101"/>
                  <a:pt x="7382" y="1100"/>
                </a:cubicBezTo>
                <a:cubicBezTo>
                  <a:pt x="7468" y="1090"/>
                  <a:pt x="7590" y="934"/>
                  <a:pt x="7582" y="858"/>
                </a:cubicBezTo>
                <a:cubicBezTo>
                  <a:pt x="7583" y="845"/>
                  <a:pt x="7586" y="826"/>
                  <a:pt x="7588" y="818"/>
                </a:cubicBezTo>
                <a:cubicBezTo>
                  <a:pt x="7590" y="805"/>
                  <a:pt x="7592" y="791"/>
                  <a:pt x="7592" y="781"/>
                </a:cubicBezTo>
                <a:cubicBezTo>
                  <a:pt x="7595" y="751"/>
                  <a:pt x="7568" y="695"/>
                  <a:pt x="7543" y="668"/>
                </a:cubicBezTo>
                <a:cubicBezTo>
                  <a:pt x="7517" y="639"/>
                  <a:pt x="7488" y="582"/>
                  <a:pt x="7480" y="548"/>
                </a:cubicBezTo>
                <a:cubicBezTo>
                  <a:pt x="7467" y="487"/>
                  <a:pt x="7411" y="428"/>
                  <a:pt x="7369" y="413"/>
                </a:cubicBezTo>
                <a:cubicBezTo>
                  <a:pt x="7358" y="408"/>
                  <a:pt x="7342" y="398"/>
                  <a:pt x="7332" y="392"/>
                </a:cubicBezTo>
                <a:cubicBezTo>
                  <a:pt x="7305" y="375"/>
                  <a:pt x="7283" y="363"/>
                  <a:pt x="7265" y="353"/>
                </a:cubicBezTo>
                <a:cubicBezTo>
                  <a:pt x="7243" y="342"/>
                  <a:pt x="7202" y="318"/>
                  <a:pt x="7185" y="308"/>
                </a:cubicBezTo>
                <a:cubicBezTo>
                  <a:pt x="7165" y="296"/>
                  <a:pt x="7141" y="283"/>
                  <a:pt x="7114" y="268"/>
                </a:cubicBezTo>
                <a:cubicBezTo>
                  <a:pt x="7109" y="265"/>
                  <a:pt x="7101" y="261"/>
                  <a:pt x="7099" y="260"/>
                </a:cubicBezTo>
                <a:cubicBezTo>
                  <a:pt x="7047" y="231"/>
                  <a:pt x="6965" y="193"/>
                  <a:pt x="6915" y="177"/>
                </a:cubicBezTo>
                <a:cubicBezTo>
                  <a:pt x="6901" y="173"/>
                  <a:pt x="6880" y="165"/>
                  <a:pt x="6865" y="160"/>
                </a:cubicBezTo>
                <a:cubicBezTo>
                  <a:pt x="6847" y="153"/>
                  <a:pt x="6828" y="146"/>
                  <a:pt x="6818" y="142"/>
                </a:cubicBezTo>
                <a:cubicBezTo>
                  <a:pt x="6780" y="129"/>
                  <a:pt x="6716" y="103"/>
                  <a:pt x="6688" y="90"/>
                </a:cubicBezTo>
                <a:cubicBezTo>
                  <a:pt x="6673" y="84"/>
                  <a:pt x="6653" y="75"/>
                  <a:pt x="6632" y="67"/>
                </a:cubicBezTo>
                <a:cubicBezTo>
                  <a:pt x="6627" y="64"/>
                  <a:pt x="6619" y="61"/>
                  <a:pt x="6618" y="61"/>
                </a:cubicBezTo>
                <a:cubicBezTo>
                  <a:pt x="6583" y="46"/>
                  <a:pt x="6555" y="35"/>
                  <a:pt x="6510" y="20"/>
                </a:cubicBezTo>
                <a:cubicBezTo>
                  <a:pt x="6500" y="17"/>
                  <a:pt x="6485" y="12"/>
                  <a:pt x="6480" y="10"/>
                </a:cubicBezTo>
                <a:cubicBezTo>
                  <a:pt x="6471" y="7"/>
                  <a:pt x="6452" y="0"/>
                  <a:pt x="6451" y="0"/>
                </a:cubicBezTo>
                <a:lnTo>
                  <a:pt x="11343" y="0"/>
                </a:lnTo>
                <a:lnTo>
                  <a:pt x="11343" y="4205"/>
                </a:lnTo>
                <a:lnTo>
                  <a:pt x="0" y="4205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8" name="Rectangle 5"/>
          <p:cNvSpPr txBox="1">
            <a:spLocks noChangeArrowheads="1"/>
          </p:cNvSpPr>
          <p:nvPr/>
        </p:nvSpPr>
        <p:spPr bwMode="auto">
          <a:xfrm>
            <a:off x="777875" y="1092200"/>
            <a:ext cx="661988" cy="666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algn="ctr" eaLnBrk="1" fontAlgn="base" hangingPunct="1">
              <a:buClrTx/>
              <a:buSzTx/>
            </a:pPr>
            <a:r>
              <a:rPr lang="en-US" altLang="zh-CN" sz="3735" b="1" strike="noStrike" noProof="1" smtClean="0"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2.</a:t>
            </a:r>
            <a:endParaRPr lang="en-US" altLang="zh-CN" sz="3735" b="1" strike="noStrike" noProof="1" smtClean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2927350" y="1600200"/>
            <a:ext cx="7561263" cy="1406525"/>
          </a:xfrm>
          <a:prstGeom prst="wedgeRoundRectCallout">
            <a:avLst>
              <a:gd name="adj1" fmla="val -58947"/>
              <a:gd name="adj2" fmla="val 52406"/>
              <a:gd name="adj3" fmla="val 16667"/>
            </a:avLst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 fontAlgn="base">
              <a:buClrTx/>
              <a:buSzTx/>
            </a:pPr>
            <a:r>
              <a:rPr lang="zh-CN" altLang="en-US" sz="4000" b="1" strike="noStrike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请小军前面的那个同学站起来，</a:t>
            </a:r>
            <a:endParaRPr lang="zh-CN" altLang="en-US" sz="4000" b="1" strike="noStrike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lvl="0" algn="l" fontAlgn="base">
              <a:buClrTx/>
              <a:buSzTx/>
            </a:pPr>
            <a:r>
              <a:rPr lang="zh-CN" altLang="en-US" sz="4000" b="1" strike="noStrike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请小雨后面的所有同学举起右手。</a:t>
            </a:r>
            <a:endParaRPr lang="zh-CN" altLang="en-US" sz="4000" b="1" strike="noStrike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94400" y="3429000"/>
            <a:ext cx="942975" cy="5016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665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小军</a:t>
            </a:r>
            <a:endParaRPr lang="zh-CN" altLang="en-US" sz="2665" b="1" noProof="1"/>
          </a:p>
        </p:txBody>
      </p:sp>
      <p:sp>
        <p:nvSpPr>
          <p:cNvPr id="7" name="文本框 6"/>
          <p:cNvSpPr txBox="1"/>
          <p:nvPr/>
        </p:nvSpPr>
        <p:spPr>
          <a:xfrm>
            <a:off x="7824788" y="3430588"/>
            <a:ext cx="941388" cy="5016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665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小雨</a:t>
            </a:r>
            <a:endParaRPr lang="zh-CN" altLang="en-US" sz="2665" b="1" noProof="1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762000" y="873125"/>
            <a:ext cx="10929938" cy="6651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algn="ctr" eaLnBrk="1" fontAlgn="base" hangingPunct="1">
              <a:buClrTx/>
              <a:buSzTx/>
            </a:pPr>
            <a:r>
              <a:rPr lang="en-US" altLang="zh-CN" sz="3735" b="1" strike="noStrike" noProof="1" smtClean="0"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3. 把</a:t>
            </a:r>
            <a:r>
              <a:rPr lang="zh-CN" altLang="en-US" sz="3735" b="1" strike="noStrike" noProof="1" smtClean="0"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第</a:t>
            </a:r>
            <a:r>
              <a:rPr lang="en-US" altLang="zh-CN" sz="3735" b="1" strike="noStrike" noProof="1" smtClean="0"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111页中的     、      </a:t>
            </a:r>
            <a:r>
              <a:rPr lang="zh-CN" altLang="en-US" sz="3735" b="1" strike="noStrike" noProof="1" smtClean="0"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剪下来</a:t>
            </a:r>
            <a:r>
              <a:rPr lang="en-US" altLang="zh-CN" sz="3735" b="1" strike="noStrike" noProof="1" smtClean="0"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贴在图中。</a:t>
            </a:r>
            <a:endParaRPr lang="en-US" altLang="zh-CN" sz="3735" b="1" strike="noStrike" noProof="1" smtClean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0" name="TextBox 5"/>
          <p:cNvSpPr txBox="1">
            <a:spLocks noChangeArrowheads="1"/>
          </p:cNvSpPr>
          <p:nvPr/>
        </p:nvSpPr>
        <p:spPr bwMode="auto">
          <a:xfrm>
            <a:off x="2368550" y="5867400"/>
            <a:ext cx="7337425" cy="666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algn="ctr" eaLnBrk="1" fontAlgn="base" hangingPunct="1">
              <a:buClrTx/>
              <a:buSzTx/>
            </a:pPr>
            <a:r>
              <a:rPr lang="zh-CN" altLang="en-US" sz="3735" b="1" strike="noStrike" noProof="1" smtClean="0"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看图，</a:t>
            </a:r>
            <a:r>
              <a:rPr lang="en-US" altLang="zh-CN" sz="3735" b="1" strike="noStrike" noProof="1" smtClean="0"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用上、下</a:t>
            </a:r>
            <a:r>
              <a:rPr lang="zh-CN" altLang="en-US" sz="3735" b="1" strike="noStrike" noProof="1" smtClean="0"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、</a:t>
            </a:r>
            <a:r>
              <a:rPr lang="en-US" altLang="zh-CN" sz="3735" b="1" strike="noStrike" noProof="1" smtClean="0"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前、后讲故事。</a:t>
            </a:r>
            <a:endParaRPr lang="en-US" altLang="zh-CN" sz="3735" b="1" strike="noStrike" noProof="1" smtClean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28675" name="图片 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744788" y="1900238"/>
            <a:ext cx="5526087" cy="3779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6" name="图片 1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78400" y="550863"/>
            <a:ext cx="733425" cy="1100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7" name="图片 1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05600" y="728663"/>
            <a:ext cx="925513" cy="765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142875"/>
            <a:ext cx="45910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课堂小结</a:t>
            </a: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96988" y="1449388"/>
            <a:ext cx="9740900" cy="4616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上、下：上是指位置在高处的，与下相对；下是指位置在底处的，与上相对。确定两个或两个以上事物的上下位置关系时，要找准参照物，选择的参照物不同，相对的上、下位置关系可能发生变化。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前、后：一般面对的方向是前，背对的方向是后。确定两个或两个以上事物的前、后位置关系时，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要找准参照物，选择的参照物不同，相对的前、后位置关系可能发生变化。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588" y="1588"/>
            <a:ext cx="12188825" cy="6854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696414" y="981712"/>
            <a:ext cx="10627767" cy="3531585"/>
          </a:xfrm>
          <a:prstGeom prst="rect">
            <a:avLst/>
          </a:prstGeom>
          <a:noFill/>
        </p:spPr>
        <p:txBody>
          <a:bodyPr wrap="none" lIns="90146" tIns="46977" rIns="90146" bIns="46977"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0">
                <a:ln w="44450" cmpd="sng"/>
                <a:solidFill>
                  <a:schemeClr val="tx1"/>
                </a:solidFill>
                <a:effectLst>
                  <a:reflection blurRad="6350" stA="50000" endA="300" endPos="50000" dist="12700" dir="5400000" sy="-100000" algn="bl" rotWithShape="0"/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Thank you for listening</a:t>
            </a:r>
            <a:endParaRPr kumimoji="0" lang="en-US" altLang="zh-CN" sz="8000" b="1" i="0" u="none" strike="noStrike" kern="1200" cap="none" spc="0" normalizeH="0" baseline="0" noProof="0">
              <a:ln w="44450" cmpd="sng"/>
              <a:solidFill>
                <a:schemeClr val="tx1"/>
              </a:solidFill>
              <a:effectLst>
                <a:reflection blurRad="6350" stA="50000" endA="300" endPos="50000" dist="12700" dir="5400000" sy="-100000" algn="bl" rotWithShape="0"/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8000" b="1" i="0" u="none" strike="noStrike" kern="1200" cap="none" spc="0" normalizeH="0" baseline="0" noProof="0">
              <a:ln w="44450" cmpd="sng"/>
              <a:solidFill>
                <a:schemeClr val="tx1"/>
              </a:solidFill>
              <a:effectLst>
                <a:reflection blurRad="6350" stA="50000" endA="300" endPos="50000" dist="12700" dir="5400000" sy="-100000" algn="bl" rotWithShape="0"/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1200" cap="none" spc="0" normalizeH="0" baseline="0" noProof="0">
                <a:ln w="44450" cmpd="sng"/>
                <a:solidFill>
                  <a:schemeClr val="tx1"/>
                </a:solidFill>
                <a:effectLst>
                  <a:reflection blurRad="6350" stA="50000" endA="300" endPos="50000" dist="12700" dir="5400000" sy="-100000" algn="bl" rotWithShape="0"/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感谢聆听</a:t>
            </a:r>
            <a:endParaRPr kumimoji="0" lang="zh-CN" altLang="en-US" sz="8000" b="1" i="0" u="none" strike="noStrike" kern="1200" cap="none" spc="0" normalizeH="0" baseline="0" noProof="0">
              <a:ln w="44450" cmpd="sng"/>
              <a:solidFill>
                <a:schemeClr val="tx1"/>
              </a:solidFill>
              <a:effectLst>
                <a:reflection blurRad="6350" stA="50000" endA="300" endPos="50000" dist="12700" dir="5400000" sy="-100000" algn="bl" rotWithShape="0"/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6"/>
          <p:cNvSpPr/>
          <p:nvPr/>
        </p:nvSpPr>
        <p:spPr>
          <a:xfrm>
            <a:off x="2266950" y="2714625"/>
            <a:ext cx="7621588" cy="11715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 eaLnBrk="0" hangingPunct="0">
              <a:lnSpc>
                <a:spcPct val="130000"/>
              </a:lnSpc>
              <a:buFont typeface="Arial" panose="020B0604020202020204" pitchFamily="34" charset="0"/>
            </a:pPr>
            <a:r>
              <a:rPr lang="en-US" altLang="zh-CN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1    </a:t>
            </a:r>
            <a:r>
              <a:rPr lang="zh-CN" altLang="en-US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上、下、前、后</a:t>
            </a:r>
            <a:endParaRPr lang="zh-CN" altLang="en-US" sz="5400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文本框 2"/>
          <p:cNvSpPr txBox="1"/>
          <p:nvPr/>
        </p:nvSpPr>
        <p:spPr>
          <a:xfrm>
            <a:off x="741363" y="1109663"/>
            <a:ext cx="10618787" cy="736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同学们，今天老师要带领大家去参观宏伟的跨江大桥！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703705" y="2277110"/>
            <a:ext cx="8206105" cy="375793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0" y="120650"/>
            <a:ext cx="45910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Rectangle 3"/>
          <p:cNvSpPr/>
          <p:nvPr/>
        </p:nvSpPr>
        <p:spPr>
          <a:xfrm>
            <a:off x="561975" y="798513"/>
            <a:ext cx="10734675" cy="203041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eaLnBrk="0" hangingPunct="0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问题：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观察这幅图，你看到了什么？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你能用“上、下”这样的词说一说这些交通工具的位置吗？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648075" y="3500755"/>
            <a:ext cx="6250940" cy="2862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 txBox="1">
            <a:spLocks noRot="1"/>
          </p:cNvSpPr>
          <p:nvPr/>
        </p:nvSpPr>
        <p:spPr>
          <a:xfrm>
            <a:off x="9550400" y="3290888"/>
            <a:ext cx="22161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eaLnBrk="0" hangingPunct="0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 的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(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     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)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22" name="Rectangle 2"/>
          <p:cNvSpPr txBox="1">
            <a:spLocks noRot="1"/>
          </p:cNvSpPr>
          <p:nvPr/>
        </p:nvSpPr>
        <p:spPr>
          <a:xfrm>
            <a:off x="10271125" y="3575050"/>
            <a:ext cx="1708150" cy="6397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eaLnBrk="0" hangingPunct="0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 上面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21509" name="Rectangle 2"/>
          <p:cNvSpPr txBox="1">
            <a:spLocks noRot="1"/>
          </p:cNvSpPr>
          <p:nvPr/>
        </p:nvSpPr>
        <p:spPr>
          <a:xfrm>
            <a:off x="8243888" y="3460750"/>
            <a:ext cx="663575" cy="7477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eaLnBrk="0" hangingPunct="0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在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21510" name="Rectangle 2"/>
          <p:cNvSpPr txBox="1">
            <a:spLocks noRot="1"/>
          </p:cNvSpPr>
          <p:nvPr/>
        </p:nvSpPr>
        <p:spPr>
          <a:xfrm>
            <a:off x="8108950" y="4368800"/>
            <a:ext cx="901700" cy="7556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eaLnBrk="0" hangingPunct="0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 在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21511" name="Rectangle 2"/>
          <p:cNvSpPr txBox="1">
            <a:spLocks noRot="1"/>
          </p:cNvSpPr>
          <p:nvPr/>
        </p:nvSpPr>
        <p:spPr>
          <a:xfrm>
            <a:off x="9617075" y="4516438"/>
            <a:ext cx="2362200" cy="635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 的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(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     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)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26" name="Rectangle 2"/>
          <p:cNvSpPr txBox="1">
            <a:spLocks noRot="1"/>
          </p:cNvSpPr>
          <p:nvPr/>
        </p:nvSpPr>
        <p:spPr>
          <a:xfrm>
            <a:off x="10350500" y="4448175"/>
            <a:ext cx="1316038" cy="6397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eaLnBrk="0" hangingPunct="0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 下面   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120650"/>
            <a:ext cx="45910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1517" name="文本框 3"/>
          <p:cNvSpPr txBox="1"/>
          <p:nvPr/>
        </p:nvSpPr>
        <p:spPr>
          <a:xfrm>
            <a:off x="773113" y="1357313"/>
            <a:ext cx="2713037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感受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上、下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35280" y="2924810"/>
            <a:ext cx="6801485" cy="3114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20280" y="3603625"/>
            <a:ext cx="1008380" cy="6165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829675" y="3644900"/>
            <a:ext cx="939800" cy="450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48020" y="3261995"/>
            <a:ext cx="695325" cy="3333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92035" y="4652645"/>
            <a:ext cx="939800" cy="4508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04605" y="4535170"/>
            <a:ext cx="1008380" cy="616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 txBox="1">
            <a:spLocks noRot="1"/>
          </p:cNvSpPr>
          <p:nvPr/>
        </p:nvSpPr>
        <p:spPr>
          <a:xfrm>
            <a:off x="8534400" y="2574925"/>
            <a:ext cx="1819275" cy="5556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just" eaLnBrk="0" hangingPunct="0">
              <a:buFont typeface="Arial" panose="020B0604020202020204" pitchFamily="34" charset="0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 有什么？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81338" y="5441950"/>
            <a:ext cx="1612900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的上面有   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45138" y="5462588"/>
            <a:ext cx="487362" cy="5207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677025" y="5486400"/>
            <a:ext cx="488950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707313" y="5468938"/>
            <a:ext cx="488950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893175" y="5519738"/>
            <a:ext cx="487363" cy="5207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2542" name="图片 8" descr="玉米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577513" y="3683000"/>
            <a:ext cx="1060450" cy="1357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圆角矩形标注 1"/>
          <p:cNvSpPr/>
          <p:nvPr/>
        </p:nvSpPr>
        <p:spPr>
          <a:xfrm>
            <a:off x="8634413" y="1947863"/>
            <a:ext cx="2908300" cy="1182688"/>
          </a:xfrm>
          <a:prstGeom prst="wedgeRoundRectCallout">
            <a:avLst>
              <a:gd name="adj1" fmla="val 41996"/>
              <a:gd name="adj2" fmla="val 75771"/>
              <a:gd name="adj3" fmla="val 16667"/>
            </a:avLst>
          </a:prstGeom>
          <a:noFill/>
          <a:ln w="1905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44" name="Rectangle 2"/>
          <p:cNvSpPr txBox="1">
            <a:spLocks noRot="1"/>
          </p:cNvSpPr>
          <p:nvPr/>
        </p:nvSpPr>
        <p:spPr>
          <a:xfrm>
            <a:off x="10021888" y="2098675"/>
            <a:ext cx="1520825" cy="57308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 的上面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03705" y="5469255"/>
            <a:ext cx="1178560" cy="565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17085" y="5424170"/>
            <a:ext cx="1008380" cy="6165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60235" y="5517515"/>
            <a:ext cx="897890" cy="628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95975" y="5661660"/>
            <a:ext cx="781050" cy="39052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217535" y="5520055"/>
            <a:ext cx="849630" cy="49276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135505" y="1557020"/>
            <a:ext cx="6250940" cy="286258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76360" y="2009775"/>
            <a:ext cx="1178560" cy="565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3" grpId="0"/>
      <p:bldP spid="14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0" y="120650"/>
            <a:ext cx="45910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Rectangle 2"/>
          <p:cNvSpPr txBox="1">
            <a:spLocks noRot="1"/>
          </p:cNvSpPr>
          <p:nvPr/>
        </p:nvSpPr>
        <p:spPr>
          <a:xfrm>
            <a:off x="10704513" y="3254375"/>
            <a:ext cx="935037" cy="6381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前面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23557" name="Rectangle 2"/>
          <p:cNvSpPr txBox="1">
            <a:spLocks noRot="1"/>
          </p:cNvSpPr>
          <p:nvPr/>
        </p:nvSpPr>
        <p:spPr>
          <a:xfrm>
            <a:off x="8610600" y="4083050"/>
            <a:ext cx="901700" cy="7540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 在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23558" name="Rectangle 2"/>
          <p:cNvSpPr txBox="1">
            <a:spLocks noRot="1"/>
          </p:cNvSpPr>
          <p:nvPr/>
        </p:nvSpPr>
        <p:spPr>
          <a:xfrm>
            <a:off x="10012363" y="4129088"/>
            <a:ext cx="2024062" cy="63658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的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(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     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)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6" name="Rectangle 2"/>
          <p:cNvSpPr txBox="1">
            <a:spLocks noRot="1"/>
          </p:cNvSpPr>
          <p:nvPr/>
        </p:nvSpPr>
        <p:spPr>
          <a:xfrm>
            <a:off x="10704513" y="4124325"/>
            <a:ext cx="1011237" cy="641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后面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23563" name="Rectangle 2"/>
          <p:cNvSpPr txBox="1">
            <a:spLocks noRot="1"/>
          </p:cNvSpPr>
          <p:nvPr/>
        </p:nvSpPr>
        <p:spPr>
          <a:xfrm>
            <a:off x="8594725" y="3205163"/>
            <a:ext cx="901700" cy="7556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 在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23564" name="Rectangle 2"/>
          <p:cNvSpPr txBox="1">
            <a:spLocks noRot="1"/>
          </p:cNvSpPr>
          <p:nvPr/>
        </p:nvSpPr>
        <p:spPr>
          <a:xfrm>
            <a:off x="10001250" y="3254375"/>
            <a:ext cx="2046288" cy="635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的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(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)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23565" name="文本框 10"/>
          <p:cNvSpPr txBox="1"/>
          <p:nvPr/>
        </p:nvSpPr>
        <p:spPr>
          <a:xfrm>
            <a:off x="477838" y="1284288"/>
            <a:ext cx="2713037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感受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前、后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019415" y="3356610"/>
            <a:ext cx="781050" cy="390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64650" y="3237230"/>
            <a:ext cx="89789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68615" y="4124325"/>
            <a:ext cx="897890" cy="6286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336405" y="4292600"/>
            <a:ext cx="781050" cy="39052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9470" y="2420620"/>
            <a:ext cx="6250940" cy="2862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 txBox="1">
            <a:spLocks noRot="1"/>
          </p:cNvSpPr>
          <p:nvPr/>
        </p:nvSpPr>
        <p:spPr>
          <a:xfrm>
            <a:off x="4044950" y="5461000"/>
            <a:ext cx="1722438" cy="8794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的前面是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699125" y="6072188"/>
            <a:ext cx="2938463" cy="11113"/>
          </a:xfrm>
          <a:prstGeom prst="line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82" name="文本框 1"/>
          <p:cNvSpPr txBox="1"/>
          <p:nvPr/>
        </p:nvSpPr>
        <p:spPr>
          <a:xfrm>
            <a:off x="8528050" y="5607050"/>
            <a:ext cx="542925" cy="5207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120650"/>
            <a:ext cx="45910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70700" y="5489575"/>
            <a:ext cx="955675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135505" y="1557020"/>
            <a:ext cx="6250940" cy="28625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80325" y="5661025"/>
            <a:ext cx="781050" cy="390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72810" y="5443855"/>
            <a:ext cx="897890" cy="6286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38780" y="5341620"/>
            <a:ext cx="1223645" cy="709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84975" y="2998788"/>
            <a:ext cx="3595688" cy="23717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8" name="组合 27"/>
          <p:cNvGrpSpPr/>
          <p:nvPr/>
        </p:nvGrpSpPr>
        <p:grpSpPr>
          <a:xfrm>
            <a:off x="1377950" y="2735263"/>
            <a:ext cx="4325938" cy="1944687"/>
            <a:chOff x="1627" y="2063"/>
            <a:chExt cx="5110" cy="2298"/>
          </a:xfrm>
        </p:grpSpPr>
        <p:sp>
          <p:nvSpPr>
            <p:cNvPr id="5" name="圆角矩形标注 4"/>
            <p:cNvSpPr/>
            <p:nvPr/>
          </p:nvSpPr>
          <p:spPr>
            <a:xfrm>
              <a:off x="1627" y="2063"/>
              <a:ext cx="4945" cy="2298"/>
            </a:xfrm>
            <a:prstGeom prst="wedgeRoundRectCallout">
              <a:avLst>
                <a:gd name="adj1" fmla="val 74897"/>
                <a:gd name="adj2" fmla="val 20884"/>
                <a:gd name="adj3" fmla="val 16667"/>
              </a:avLst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00" strike="noStrike" noProof="1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777" y="2183"/>
              <a:ext cx="4960" cy="21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735" b="1" noProof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把</a:t>
              </a:r>
              <a:r>
                <a:rPr lang="en-US" altLang="zh-CN" sz="3735" b="1" noProof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</a:t>
              </a:r>
              <a:r>
                <a:rPr lang="zh-CN" altLang="en-US" sz="3735" b="1" noProof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放在</a:t>
              </a:r>
              <a:r>
                <a:rPr lang="en-US" altLang="zh-CN" sz="3735" b="1" noProof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</a:t>
              </a:r>
              <a:r>
                <a:rPr lang="zh-CN" altLang="en-US" sz="3735" b="1" noProof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的下</a:t>
              </a:r>
              <a:endParaRPr lang="zh-CN" altLang="en-US" sz="3735" b="1" noProof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r>
                <a:rPr lang="zh-CN" altLang="en-US" sz="3735" b="1" noProof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面，把</a:t>
              </a:r>
              <a:r>
                <a:rPr lang="en-US" altLang="zh-CN" sz="3735" b="1" noProof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</a:t>
              </a:r>
              <a:r>
                <a:rPr lang="zh-CN" altLang="en-US" sz="3735" b="1" noProof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放在</a:t>
              </a:r>
              <a:r>
                <a:rPr lang="en-US" altLang="zh-CN" sz="3735" b="1" noProof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</a:t>
              </a:r>
              <a:r>
                <a:rPr lang="zh-CN" altLang="en-US" sz="3735" b="1" noProof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的上面。</a:t>
              </a:r>
              <a:endParaRPr lang="zh-CN" altLang="en-US" sz="3735" b="1" noProof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 cstate="print"/>
            <a:srcRect l="33109" t="28863" r="62092" b="47035"/>
            <a:stretch>
              <a:fillRect/>
            </a:stretch>
          </p:blipFill>
          <p:spPr>
            <a:xfrm>
              <a:off x="4215" y="2132"/>
              <a:ext cx="551" cy="807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606" h="886">
                  <a:moveTo>
                    <a:pt x="0" y="0"/>
                  </a:moveTo>
                  <a:lnTo>
                    <a:pt x="606" y="0"/>
                  </a:lnTo>
                  <a:lnTo>
                    <a:pt x="606" y="886"/>
                  </a:lnTo>
                  <a:lnTo>
                    <a:pt x="0" y="886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 cstate="print"/>
            <a:srcRect l="21334" t="29325" r="73868" b="46572"/>
            <a:stretch>
              <a:fillRect/>
            </a:stretch>
          </p:blipFill>
          <p:spPr>
            <a:xfrm>
              <a:off x="2531" y="2131"/>
              <a:ext cx="552" cy="808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606" h="886">
                  <a:moveTo>
                    <a:pt x="606" y="0"/>
                  </a:moveTo>
                  <a:lnTo>
                    <a:pt x="606" y="886"/>
                  </a:lnTo>
                  <a:lnTo>
                    <a:pt x="0" y="886"/>
                  </a:lnTo>
                  <a:lnTo>
                    <a:pt x="0" y="0"/>
                  </a:lnTo>
                  <a:lnTo>
                    <a:pt x="606" y="0"/>
                  </a:lnTo>
                  <a:close/>
                </a:path>
              </a:pathLst>
            </a:cu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DFEFE">
                    <a:alpha val="100000"/>
                  </a:srgbClr>
                </a:clrFrom>
                <a:clrTo>
                  <a:srgbClr val="FDFEFE">
                    <a:alpha val="100000"/>
                    <a:alpha val="0"/>
                  </a:srgbClr>
                </a:clrTo>
              </a:clrChange>
            </a:blip>
            <a:srcRect l="21334" t="53428" r="71650" b="30060"/>
            <a:stretch>
              <a:fillRect/>
            </a:stretch>
          </p:blipFill>
          <p:spPr>
            <a:xfrm>
              <a:off x="3656" y="2908"/>
              <a:ext cx="886" cy="607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886" h="607">
                  <a:moveTo>
                    <a:pt x="886" y="0"/>
                  </a:moveTo>
                  <a:lnTo>
                    <a:pt x="886" y="607"/>
                  </a:lnTo>
                  <a:lnTo>
                    <a:pt x="0" y="607"/>
                  </a:lnTo>
                  <a:lnTo>
                    <a:pt x="0" y="0"/>
                  </a:lnTo>
                  <a:lnTo>
                    <a:pt x="886" y="0"/>
                  </a:lnTo>
                  <a:close/>
                </a:path>
              </a:pathLst>
            </a:cu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/>
            <a:srcRect l="33109" t="28863" r="62092" b="47035"/>
            <a:stretch>
              <a:fillRect/>
            </a:stretch>
          </p:blipFill>
          <p:spPr>
            <a:xfrm>
              <a:off x="5659" y="2869"/>
              <a:ext cx="551" cy="807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606" h="886">
                  <a:moveTo>
                    <a:pt x="0" y="0"/>
                  </a:moveTo>
                  <a:lnTo>
                    <a:pt x="606" y="0"/>
                  </a:lnTo>
                  <a:lnTo>
                    <a:pt x="606" y="886"/>
                  </a:lnTo>
                  <a:lnTo>
                    <a:pt x="0" y="886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  <p:sp>
        <p:nvSpPr>
          <p:cNvPr id="25609" name="Rectangle 5"/>
          <p:cNvSpPr txBox="1"/>
          <p:nvPr/>
        </p:nvSpPr>
        <p:spPr>
          <a:xfrm>
            <a:off x="985838" y="1243013"/>
            <a:ext cx="2735262" cy="9540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indent="-342900" algn="ctr">
              <a:lnSpc>
                <a:spcPct val="140000"/>
              </a:lnSpc>
              <a:buClrTx/>
            </a:pPr>
            <a:r>
              <a:rPr lang="zh-CN" altLang="zh-CN" sz="4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我说你摆。</a:t>
            </a:r>
            <a:endParaRPr lang="zh-CN" altLang="zh-CN" sz="40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25610" name="图片 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525" y="549275"/>
            <a:ext cx="2359025" cy="9128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1560,&quot;width&quot;:2364}"/>
</p:tagLst>
</file>

<file path=ppt/tags/tag2.xml><?xml version="1.0" encoding="utf-8"?>
<p:tagLst xmlns:p="http://schemas.openxmlformats.org/presentationml/2006/main">
  <p:tag name="COMMONDATA" val="eyJoZGlkIjoiY2E1NjZmMDZiMDRhYjc3NmU0OTJlMjJiNWUxMmM2MGEifQ=="/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599</Words>
  <Application>WPS 演示</Application>
  <PresentationFormat>自定义</PresentationFormat>
  <Paragraphs>105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Cambria</vt:lpstr>
      <vt:lpstr>黑体</vt:lpstr>
      <vt:lpstr>微软雅黑</vt:lpstr>
      <vt:lpstr>楷体</vt:lpstr>
      <vt:lpstr>Arial Unicode MS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77</cp:revision>
  <dcterms:created xsi:type="dcterms:W3CDTF">2015-05-30T02:52:00Z</dcterms:created>
  <dcterms:modified xsi:type="dcterms:W3CDTF">2023-09-28T13:11:33Z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5F19BF171914421D81B2357BBF843825</vt:lpwstr>
  </property>
</Properties>
</file>