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5"/>
  </p:notesMasterIdLst>
  <p:sldIdLst>
    <p:sldId id="309" r:id="rId4"/>
    <p:sldId id="256" r:id="rId5"/>
    <p:sldId id="312" r:id="rId6"/>
    <p:sldId id="300" r:id="rId7"/>
    <p:sldId id="258" r:id="rId8"/>
    <p:sldId id="299" r:id="rId9"/>
    <p:sldId id="266" r:id="rId10"/>
    <p:sldId id="259" r:id="rId11"/>
    <p:sldId id="265" r:id="rId12"/>
    <p:sldId id="264" r:id="rId13"/>
    <p:sldId id="311" r:id="rId14"/>
    <p:sldId id="317" r:id="rId15"/>
    <p:sldId id="301" r:id="rId16"/>
    <p:sldId id="267" r:id="rId17"/>
    <p:sldId id="271" r:id="rId18"/>
    <p:sldId id="272" r:id="rId19"/>
    <p:sldId id="273" r:id="rId20"/>
    <p:sldId id="302" r:id="rId21"/>
    <p:sldId id="308" r:id="rId22"/>
    <p:sldId id="310" r:id="rId23"/>
    <p:sldId id="298" r:id="rId24"/>
    <p:sldId id="290" r:id="rId26"/>
    <p:sldId id="313" r:id="rId27"/>
    <p:sldId id="291" r:id="rId28"/>
    <p:sldId id="303" r:id="rId29"/>
    <p:sldId id="277" r:id="rId30"/>
    <p:sldId id="336" r:id="rId31"/>
  </p:sldIdLst>
  <p:sldSz cx="9144000" cy="6858000" type="screen4x3"/>
  <p:notesSz cx="6858000" cy="9144000"/>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699"/>
    <a:srgbClr val="FFCCFF"/>
    <a:srgbClr val="00CC00"/>
    <a:srgbClr val="0066FF"/>
    <a:srgbClr val="FFFFFF"/>
    <a:srgbClr val="FFCC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056"/>
    <p:restoredTop sz="90147"/>
  </p:normalViewPr>
  <p:slideViewPr>
    <p:cSldViewPr showGuides="1">
      <p:cViewPr varScale="1">
        <p:scale>
          <a:sx n="86" d="100"/>
          <a:sy n="86" d="100"/>
        </p:scale>
        <p:origin x="-1356" y="-84"/>
      </p:cViewPr>
      <p:guideLst>
        <p:guide orient="horz" pos="2122"/>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8130" name="页眉占位符 48129"/>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48131" name="日期占位符 48130"/>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48132" name="幻灯片图像占位符 48131"/>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48133" name="文本占位符 48132"/>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8134" name="页脚占位符 48133"/>
          <p:cNvSpPr>
            <a:spLocks noGrp="1"/>
          </p:cNvSpPr>
          <p:nvPr>
            <p:ph type="ftr" sz="quarter" idx="4"/>
          </p:nvPr>
        </p:nvSpPr>
        <p:spPr>
          <a:xfrm>
            <a:off x="0" y="8685213"/>
            <a:ext cx="2971800" cy="457200"/>
          </a:xfrm>
          <a:prstGeom prst="rect">
            <a:avLst/>
          </a:prstGeom>
          <a:noFill/>
          <a:ln w="9525">
            <a:noFill/>
          </a:ln>
        </p:spPr>
        <p:txBody>
          <a:bodyPr anchor="b" anchorCtr="0"/>
          <a:p>
            <a:pPr lvl="0"/>
            <a:endParaRPr lang="zh-CN" altLang="en-US" sz="1200" dirty="0"/>
          </a:p>
        </p:txBody>
      </p:sp>
      <p:sp>
        <p:nvSpPr>
          <p:cNvPr id="48135" name="灯片编号占位符 48134"/>
          <p:cNvSpPr>
            <a:spLocks noGrp="1"/>
          </p:cNvSpPr>
          <p:nvPr>
            <p:ph type="sldNum" sz="quarter" idx="5"/>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
        <p:nvSpPr>
          <p:cNvPr id="49154" name="幻灯片图像占位符 49153"/>
          <p:cNvSpPr>
            <a:spLocks noRot="1" noTextEdit="1"/>
          </p:cNvSpPr>
          <p:nvPr>
            <p:ph type="sldImg"/>
          </p:nvPr>
        </p:nvSpPr>
        <p:spPr/>
      </p:sp>
      <p:sp>
        <p:nvSpPr>
          <p:cNvPr id="49155" name="文本占位符 49154"/>
          <p:cNvSpPr>
            <a:spLocks noGrp="1"/>
          </p:cNvSpPr>
          <p:nvPr>
            <p:ph type="body" idx="1"/>
          </p:nvPr>
        </p:nvSpPr>
        <p:spPr/>
        <p:txBody>
          <a:bodyPr/>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9156700"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882650" cy="905933"/>
          </a:xfrm>
          <a:prstGeom prst="rect">
            <a:avLst/>
          </a:prstGeom>
          <a:noFill/>
          <a:ln w="9525">
            <a:noFill/>
          </a:ln>
        </p:spPr>
      </p:pic>
      <p:sp>
        <p:nvSpPr>
          <p:cNvPr id="7" name="同侧圆角矩形 7"/>
          <p:cNvSpPr/>
          <p:nvPr/>
        </p:nvSpPr>
        <p:spPr>
          <a:xfrm flipV="1">
            <a:off x="3529013" y="0"/>
            <a:ext cx="2290763"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标题 29697"/>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9699" name="文本占位符 29698"/>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9700" name="日期占位符 29699"/>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a:fld id="{BB962C8B-B14F-4D97-AF65-F5344CB8AC3E}" type="datetime1">
              <a:rPr lang="zh-CN" altLang="en-US" dirty="0"/>
            </a:fld>
            <a:endParaRPr lang="zh-CN" altLang="en-US" dirty="0">
              <a:latin typeface="Times New Roman" panose="02020603050405020304" pitchFamily="18" charset="0"/>
            </a:endParaRPr>
          </a:p>
        </p:txBody>
      </p:sp>
      <p:sp>
        <p:nvSpPr>
          <p:cNvPr id="29701" name="页脚占位符 29700"/>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a:endParaRPr lang="zh-CN" altLang="en-US" dirty="0"/>
          </a:p>
        </p:txBody>
      </p:sp>
      <p:sp>
        <p:nvSpPr>
          <p:cNvPr id="29702" name="灯片编号占位符 29701"/>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microsoft.com/office/2007/relationships/media" Target="file:///C:\Documents%20and%20Settings\Administrator\&#26700;&#38754;\&#35199;&#34903;&#23567;&#23398;&#35762;&#35838;&#35838;&#20214;\&#35199;&#34903;&#23567;&#23398;&#35762;&#35838;&#35838;&#20214;\little%20jesus.mp3" TargetMode="External"/><Relationship Id="rId2" Type="http://schemas.openxmlformats.org/officeDocument/2006/relationships/audio" Target="file:///C:\Documents%20and%20Settings\Administrator\&#26700;&#38754;\&#35199;&#34903;&#23567;&#23398;&#35762;&#35838;&#35838;&#20214;\&#35199;&#34903;&#23567;&#23398;&#35762;&#35838;&#35838;&#20214;\little%20jesus.mp3" TargetMode="Externa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4.GIF"/><Relationship Id="rId5" Type="http://schemas.openxmlformats.org/officeDocument/2006/relationships/image" Target="../media/image33.GIF"/><Relationship Id="rId4" Type="http://schemas.openxmlformats.org/officeDocument/2006/relationships/image" Target="../media/image32.GIF"/><Relationship Id="rId3" Type="http://schemas.openxmlformats.org/officeDocument/2006/relationships/image" Target="../media/image31.png"/><Relationship Id="rId2" Type="http://schemas.openxmlformats.org/officeDocument/2006/relationships/image" Target="../media/image30.GIF"/><Relationship Id="rId1" Type="http://schemas.openxmlformats.org/officeDocument/2006/relationships/image" Target="../media/image29.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7.png"/><Relationship Id="rId3" Type="http://schemas.openxmlformats.org/officeDocument/2006/relationships/image" Target="../media/image36.GIF"/><Relationship Id="rId2" Type="http://schemas.openxmlformats.org/officeDocument/2006/relationships/hyperlink" Target="http://image.baidu.com/i?ct=503316480&amp;z=0&amp;tn=baiduimagedetail&amp;word=GIF%CA%A5%B5%AE%C0%CF%C8%CB&amp;in=8877&amp;cl=2&amp;cm=1&amp;sc=0&amp;lm=-1&amp;pn=49&amp;rn=1&amp;di=9589512960&amp;ln=2000&amp;fr=&amp;ic=0&amp;s=0" TargetMode="External"/><Relationship Id="rId1" Type="http://schemas.openxmlformats.org/officeDocument/2006/relationships/image" Target="../media/image35.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4.GIF"/><Relationship Id="rId4" Type="http://schemas.openxmlformats.org/officeDocument/2006/relationships/image" Target="../media/image25.jpeg"/><Relationship Id="rId3" Type="http://schemas.openxmlformats.org/officeDocument/2006/relationships/image" Target="../media/image31.png"/><Relationship Id="rId2" Type="http://schemas.openxmlformats.org/officeDocument/2006/relationships/image" Target="../media/image39.GIF"/><Relationship Id="rId1" Type="http://schemas.openxmlformats.org/officeDocument/2006/relationships/image" Target="../media/image38.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4.GIF"/><Relationship Id="rId4" Type="http://schemas.openxmlformats.org/officeDocument/2006/relationships/image" Target="../media/image25.jpeg"/><Relationship Id="rId3" Type="http://schemas.openxmlformats.org/officeDocument/2006/relationships/image" Target="../media/image31.png"/><Relationship Id="rId2" Type="http://schemas.openxmlformats.org/officeDocument/2006/relationships/image" Target="../media/image39.GIF"/><Relationship Id="rId1"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jpeg"/><Relationship Id="rId1"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jpeg"/><Relationship Id="rId1"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40.jpeg"/></Relationships>
</file>

<file path=ppt/slides/_rels/slide18.xml.rels><?xml version="1.0" encoding="UTF-8" standalone="yes"?>
<Relationships xmlns="http://schemas.openxmlformats.org/package/2006/relationships"><Relationship Id="rId9" Type="http://schemas.microsoft.com/office/2007/relationships/media" Target="file:///H:\&#35199;&#34903;&#23567;&#23398;&#35762;&#35838;&#35838;&#20214;\merry%20christmas.mp3" TargetMode="External"/><Relationship Id="rId8" Type="http://schemas.openxmlformats.org/officeDocument/2006/relationships/audio" Target="file:///H:\&#35199;&#34903;&#23567;&#23398;&#35762;&#35838;&#35838;&#20214;\merry%20christmas.mp3" TargetMode="External"/><Relationship Id="rId7" Type="http://schemas.openxmlformats.org/officeDocument/2006/relationships/image" Target="../media/image51.GIF"/><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48.GIF"/><Relationship Id="rId3" Type="http://schemas.openxmlformats.org/officeDocument/2006/relationships/image" Target="../media/image47.GIF"/><Relationship Id="rId2" Type="http://schemas.openxmlformats.org/officeDocument/2006/relationships/image" Target="../media/image46.png"/><Relationship Id="rId11" Type="http://schemas.openxmlformats.org/officeDocument/2006/relationships/slideLayout" Target="../slideLayouts/slideLayout7.xml"/><Relationship Id="rId10" Type="http://schemas.openxmlformats.org/officeDocument/2006/relationships/image" Target="../media/image11.png"/><Relationship Id="rId1" Type="http://schemas.openxmlformats.org/officeDocument/2006/relationships/image" Target="../media/image45.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slide" Target="slide7.xml"/><Relationship Id="rId6" Type="http://schemas.openxmlformats.org/officeDocument/2006/relationships/image" Target="../media/image22.png"/><Relationship Id="rId5" Type="http://schemas.openxmlformats.org/officeDocument/2006/relationships/image" Target="../media/image44.jpeg"/><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50.GIF"/><Relationship Id="rId2" Type="http://schemas.openxmlformats.org/officeDocument/2006/relationships/image" Target="../media/image52.png"/><Relationship Id="rId1"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5.GIF"/><Relationship Id="rId3" Type="http://schemas.openxmlformats.org/officeDocument/2006/relationships/slide" Target="slide7.xml"/><Relationship Id="rId2" Type="http://schemas.openxmlformats.org/officeDocument/2006/relationships/image" Target="../media/image22.png"/><Relationship Id="rId1" Type="http://schemas.openxmlformats.org/officeDocument/2006/relationships/image" Target="../media/image5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6.png"/><Relationship Id="rId2" Type="http://schemas.microsoft.com/office/2007/relationships/media" Target="file:///C:\Documents%20and%20Settings\Administrator\&#26700;&#38754;\jingle%20bells.flv_part.wmv" TargetMode="External"/><Relationship Id="rId1" Type="http://schemas.openxmlformats.org/officeDocument/2006/relationships/video" Target="file:///C:\Documents%20and%20Settings\Administrator\&#26700;&#38754;\jingle%20bells.flv_part.wmv" TargetMode="Externa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microsoft.com/office/2007/relationships/media" Target="file:///C:\Documents%20and%20Settings\Administrator\&#26700;&#38754;\&#35199;&#34903;&#23567;&#23398;&#35762;&#35838;&#35838;&#20214;\jingle%20bells.flv_part.wmv" TargetMode="External"/><Relationship Id="rId1" Type="http://schemas.openxmlformats.org/officeDocument/2006/relationships/video" Target="file:///C:\Documents%20and%20Settings\Administrator\&#26700;&#38754;\&#35199;&#34903;&#23567;&#23398;&#35762;&#35838;&#35838;&#20214;\jingle%20bells.flv_part.wmv" TargetMode="Externa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NULL" TargetMode="Externa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GIF"/><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5.xml"/><Relationship Id="rId3" Type="http://schemas.openxmlformats.org/officeDocument/2006/relationships/image" Target="../media/image22.png"/><Relationship Id="rId2" Type="http://schemas.openxmlformats.org/officeDocument/2006/relationships/image" Target="../media/image21.GIF"/><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image" Target="../media/image23.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GIF"/><Relationship Id="rId3" Type="http://schemas.openxmlformats.org/officeDocument/2006/relationships/image" Target="../media/image28.GIF"/><Relationship Id="rId2" Type="http://schemas.openxmlformats.org/officeDocument/2006/relationships/image" Target="../media/image27.GIF"/><Relationship Id="rId1"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9" name="图片 57348" descr="124781577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7351" name="文本框 57350"/>
          <p:cNvSpPr txBox="1"/>
          <p:nvPr/>
        </p:nvSpPr>
        <p:spPr>
          <a:xfrm>
            <a:off x="5003800" y="836613"/>
            <a:ext cx="3889375" cy="396875"/>
          </a:xfrm>
          <a:prstGeom prst="rect">
            <a:avLst/>
          </a:prstGeom>
          <a:noFill/>
          <a:ln w="31750">
            <a:noFill/>
          </a:ln>
        </p:spPr>
        <p:txBody>
          <a:bodyPr>
            <a:spAutoFit/>
          </a:bodyPr>
          <a:p>
            <a:pPr>
              <a:spcBef>
                <a:spcPct val="50000"/>
              </a:spcBef>
            </a:pP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7352" name="文本框 57351"/>
          <p:cNvSpPr txBox="1"/>
          <p:nvPr/>
        </p:nvSpPr>
        <p:spPr>
          <a:xfrm>
            <a:off x="3959225" y="260350"/>
            <a:ext cx="5184775" cy="5940425"/>
          </a:xfrm>
          <a:prstGeom prst="rect">
            <a:avLst/>
          </a:prstGeom>
          <a:noFill/>
          <a:ln w="31750">
            <a:noFill/>
          </a:ln>
        </p:spPr>
        <p:txBody>
          <a:bodyPr>
            <a:spAutoFit/>
          </a:bodyPr>
          <a:p>
            <a:pPr>
              <a:spcBef>
                <a:spcPct val="50000"/>
              </a:spcBef>
            </a:pPr>
            <a:r>
              <a:rPr lang="zh-CN" altLang="en-US" sz="3200" dirty="0">
                <a:solidFill>
                  <a:schemeClr val="bg1"/>
                </a:solidFill>
                <a:latin typeface="Arial" panose="020B0604020202020204" pitchFamily="34" charset="0"/>
              </a:rPr>
              <a:t>每年的</a:t>
            </a:r>
            <a:r>
              <a:rPr lang="en-US" altLang="zh-CN" sz="3200">
                <a:solidFill>
                  <a:schemeClr val="bg1"/>
                </a:solidFill>
                <a:latin typeface="Arial" panose="020B0604020202020204" pitchFamily="34" charset="0"/>
              </a:rPr>
              <a:t>12</a:t>
            </a:r>
            <a:r>
              <a:rPr lang="zh-CN" altLang="en-US" sz="3200" dirty="0">
                <a:solidFill>
                  <a:schemeClr val="bg1"/>
                </a:solidFill>
                <a:latin typeface="Arial" panose="020B0604020202020204" pitchFamily="34" charset="0"/>
              </a:rPr>
              <a:t>月</a:t>
            </a:r>
            <a:r>
              <a:rPr lang="en-US" altLang="zh-CN" sz="3200">
                <a:solidFill>
                  <a:schemeClr val="bg1"/>
                </a:solidFill>
                <a:latin typeface="Arial" panose="020B0604020202020204" pitchFamily="34" charset="0"/>
              </a:rPr>
              <a:t>25</a:t>
            </a:r>
            <a:r>
              <a:rPr lang="zh-CN" altLang="en-US" sz="3200" dirty="0">
                <a:solidFill>
                  <a:schemeClr val="bg1"/>
                </a:solidFill>
                <a:latin typeface="Arial" panose="020B0604020202020204" pitchFamily="34" charset="0"/>
              </a:rPr>
              <a:t>日，是基督教徒纪念耶稣诞生的日子，称为圣诞节。 从</a:t>
            </a:r>
            <a:r>
              <a:rPr lang="en-US" altLang="zh-CN" sz="3200">
                <a:solidFill>
                  <a:schemeClr val="bg1"/>
                </a:solidFill>
                <a:latin typeface="Arial" panose="020B0604020202020204" pitchFamily="34" charset="0"/>
              </a:rPr>
              <a:t>12</a:t>
            </a:r>
            <a:r>
              <a:rPr lang="zh-CN" altLang="en-US" sz="3200" dirty="0">
                <a:solidFill>
                  <a:schemeClr val="bg1"/>
                </a:solidFill>
                <a:latin typeface="Arial" panose="020B0604020202020204" pitchFamily="34" charset="0"/>
              </a:rPr>
              <a:t>月</a:t>
            </a:r>
            <a:r>
              <a:rPr lang="en-US" altLang="zh-CN" sz="3200">
                <a:solidFill>
                  <a:schemeClr val="bg1"/>
                </a:solidFill>
                <a:latin typeface="Arial" panose="020B0604020202020204" pitchFamily="34" charset="0"/>
              </a:rPr>
              <a:t>24</a:t>
            </a:r>
            <a:r>
              <a:rPr lang="zh-CN" altLang="en-US" sz="3200" dirty="0">
                <a:solidFill>
                  <a:schemeClr val="bg1"/>
                </a:solidFill>
                <a:latin typeface="Arial" panose="020B0604020202020204" pitchFamily="34" charset="0"/>
              </a:rPr>
              <a:t>日于翌年</a:t>
            </a:r>
            <a:r>
              <a:rPr lang="en-US" altLang="zh-CN" sz="3200">
                <a:solidFill>
                  <a:schemeClr val="bg1"/>
                </a:solidFill>
                <a:latin typeface="Arial" panose="020B0604020202020204" pitchFamily="34" charset="0"/>
              </a:rPr>
              <a:t>1</a:t>
            </a:r>
            <a:r>
              <a:rPr lang="zh-CN" altLang="en-US" sz="3200" dirty="0">
                <a:solidFill>
                  <a:schemeClr val="bg1"/>
                </a:solidFill>
                <a:latin typeface="Arial" panose="020B0604020202020204" pitchFamily="34" charset="0"/>
              </a:rPr>
              <a:t>月</a:t>
            </a:r>
            <a:r>
              <a:rPr lang="en-US" altLang="zh-CN" sz="3200">
                <a:solidFill>
                  <a:schemeClr val="bg1"/>
                </a:solidFill>
                <a:latin typeface="Arial" panose="020B0604020202020204" pitchFamily="34" charset="0"/>
              </a:rPr>
              <a:t>6</a:t>
            </a:r>
            <a:r>
              <a:rPr lang="zh-CN" altLang="en-US" sz="3200" dirty="0">
                <a:solidFill>
                  <a:schemeClr val="bg1"/>
                </a:solidFill>
                <a:latin typeface="Arial" panose="020B0604020202020204" pitchFamily="34" charset="0"/>
              </a:rPr>
              <a:t>日为圣诞节节期。节日期间，各国基督教徒都举行隆重的纪念仪式。圣诞节本来是基督教徒的节日，由于人们格外重视，它便成为一个全民性的节日，国家一年中最盛大的节日，可以和新年相提并论，类似于我国过春节。 </a:t>
            </a:r>
            <a:endParaRPr lang="en-US" altLang="zh-CN" sz="3200">
              <a:solidFill>
                <a:schemeClr val="bg1"/>
              </a:solidFill>
              <a:latin typeface="Arial" panose="020B0604020202020204" pitchFamily="34" charset="0"/>
            </a:endParaRPr>
          </a:p>
        </p:txBody>
      </p:sp>
      <p:sp>
        <p:nvSpPr>
          <p:cNvPr id="57353" name="文本框 57352"/>
          <p:cNvSpPr txBox="1"/>
          <p:nvPr/>
        </p:nvSpPr>
        <p:spPr>
          <a:xfrm>
            <a:off x="3492500" y="260350"/>
            <a:ext cx="5651500" cy="5940425"/>
          </a:xfrm>
          <a:prstGeom prst="rect">
            <a:avLst/>
          </a:prstGeom>
          <a:noFill/>
          <a:ln w="31750">
            <a:noFill/>
          </a:ln>
        </p:spPr>
        <p:txBody>
          <a:bodyPr>
            <a:spAutoFit/>
          </a:bodyPr>
          <a:p>
            <a:pPr>
              <a:spcBef>
                <a:spcPct val="50000"/>
              </a:spcBef>
            </a:pPr>
            <a:r>
              <a:rPr lang="zh-CN" altLang="en-US" sz="3200" dirty="0">
                <a:solidFill>
                  <a:schemeClr val="bg1"/>
                </a:solidFill>
                <a:latin typeface="Arial" panose="020B0604020202020204" pitchFamily="34" charset="0"/>
              </a:rPr>
              <a:t>据说平安夜的晚上，圣诞节老公公会驾着驯鹿雪橇满载着礼物准备送点这一年来表现很好的小朋友，他会悄悄地从烟囱爬进屋内，礼物塞在挂在床头的袜子里。所以孩子总会把一条条色彩缤纷的袜子挂在床头，并在袜子旁边放杯热牛奶给劳苦功高的圣诞老人解渴，并送份大礼给自己。 每个小朋友都迫不及待地想知道自己得到什么奖励 。</a:t>
            </a:r>
            <a:endParaRPr lang="zh-CN" altLang="en-US" sz="3200" dirty="0">
              <a:solidFill>
                <a:schemeClr val="bg1"/>
              </a:solidFill>
              <a:latin typeface="Arial" panose="020B0604020202020204" pitchFamily="34" charset="0"/>
            </a:endParaRPr>
          </a:p>
        </p:txBody>
      </p:sp>
      <p:pic>
        <p:nvPicPr>
          <p:cNvPr id="57354" name="little jesus.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684213" y="4941888"/>
            <a:ext cx="1150937" cy="9350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7352"/>
                                        </p:tgtEl>
                                        <p:attrNameLst>
                                          <p:attrName>style.visibility</p:attrName>
                                        </p:attrNameLst>
                                      </p:cBhvr>
                                      <p:to>
                                        <p:strVal val="visible"/>
                                      </p:to>
                                    </p:set>
                                    <p:animEffect transition="in" filter="box(in)">
                                      <p:cBhvr>
                                        <p:cTn id="7" dur="500"/>
                                        <p:tgtEl>
                                          <p:spTgt spid="5735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1" nodeType="clickEffect">
                                  <p:stCondLst>
                                    <p:cond delay="0"/>
                                  </p:stCondLst>
                                  <p:childTnLst>
                                    <p:animEffect transition="out" filter="diamond(in)">
                                      <p:cBhvr>
                                        <p:cTn id="11" dur="2000"/>
                                        <p:tgtEl>
                                          <p:spTgt spid="57352"/>
                                        </p:tgtEl>
                                      </p:cBhvr>
                                    </p:animEffect>
                                    <p:set>
                                      <p:cBhvr>
                                        <p:cTn id="12" dur="1" fill="hold">
                                          <p:stCondLst>
                                            <p:cond delay="1999"/>
                                          </p:stCondLst>
                                        </p:cTn>
                                        <p:tgtEl>
                                          <p:spTgt spid="5735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7353"/>
                                        </p:tgtEl>
                                        <p:attrNameLst>
                                          <p:attrName>style.visibility</p:attrName>
                                        </p:attrNameLst>
                                      </p:cBhvr>
                                      <p:to>
                                        <p:strVal val="visible"/>
                                      </p:to>
                                    </p:set>
                                    <p:animEffect transition="in" filter="blinds(horizontal)">
                                      <p:cBhvr>
                                        <p:cTn id="17" dur="500"/>
                                        <p:tgtEl>
                                          <p:spTgt spid="5735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1" nodeType="clickEffect">
                                  <p:stCondLst>
                                    <p:cond delay="0"/>
                                  </p:stCondLst>
                                  <p:childTnLst>
                                    <p:animEffect transition="out" filter="diamond(in)">
                                      <p:cBhvr>
                                        <p:cTn id="21" dur="2000"/>
                                        <p:tgtEl>
                                          <p:spTgt spid="57353"/>
                                        </p:tgtEl>
                                      </p:cBhvr>
                                    </p:animEffect>
                                    <p:set>
                                      <p:cBhvr>
                                        <p:cTn id="22" dur="1" fill="hold">
                                          <p:stCondLst>
                                            <p:cond delay="1999"/>
                                          </p:stCondLst>
                                        </p:cTn>
                                        <p:tgtEl>
                                          <p:spTgt spid="57353"/>
                                        </p:tgtEl>
                                        <p:attrNameLst>
                                          <p:attrName>style.visibility</p:attrName>
                                        </p:attrNameLst>
                                      </p:cBhvr>
                                      <p:to>
                                        <p:strVal val="hidden"/>
                                      </p:to>
                                    </p:set>
                                  </p:childTnLst>
                                </p:cTn>
                              </p:par>
                            </p:childTnLst>
                          </p:cTn>
                        </p:par>
                        <p:par>
                          <p:cTn id="23" fill="hold">
                            <p:stCondLst>
                              <p:cond delay="2000"/>
                            </p:stCondLst>
                            <p:childTnLst>
                              <p:par>
                                <p:cTn id="24" presetID="1" presetClass="mediacall" presetSubtype="0" fill="hold" nodeType="afterEffect">
                                  <p:stCondLst>
                                    <p:cond delay="0"/>
                                  </p:stCondLst>
                                  <p:childTnLst>
                                    <p:cmd type="call" cmd="playFrom(0.0)">
                                      <p:cBhvr>
                                        <p:cTn id="25" dur="1" fill="hold"/>
                                        <p:tgtEl>
                                          <p:spTgt spid="5735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p:cTn id="26" fill="hold" display="0">
                  <p:stCondLst>
                    <p:cond delay="indefinite"/>
                  </p:stCondLst>
                  <p:endCondLst>
                    <p:cond evt="onPrev" delay="0">
                      <p:tgtEl>
                        <p:sldTgt/>
                      </p:tgtEl>
                    </p:cond>
                    <p:cond evt="onStopAudio" delay="0">
                      <p:tgtEl>
                        <p:sldTgt/>
                      </p:tgtEl>
                    </p:cond>
                  </p:endCondLst>
                </p:cTn>
                <p:tgtEl>
                  <p:spTgt spid="57354"/>
                </p:tgtEl>
              </p:cMediaNode>
            </p:audio>
          </p:childTnLst>
        </p:cTn>
      </p:par>
    </p:tnLst>
    <p:bldLst>
      <p:bldP spid="57352" grpId="0"/>
      <p:bldP spid="57352" grpId="1"/>
      <p:bldP spid="57353" grpId="0"/>
      <p:bldP spid="57353"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6386" name="图片 16385" descr="20057112295185742"/>
          <p:cNvPicPr>
            <a:picLocks noChangeAspect="1"/>
          </p:cNvPicPr>
          <p:nvPr/>
        </p:nvPicPr>
        <p:blipFill>
          <a:blip r:embed="rId1">
            <a:lum bright="12000" contrast="-25999"/>
          </a:blip>
          <a:stretch>
            <a:fillRect/>
          </a:stretch>
        </p:blipFill>
        <p:spPr>
          <a:xfrm>
            <a:off x="-303212" y="-912812"/>
            <a:ext cx="9752012" cy="8990012"/>
          </a:xfrm>
          <a:prstGeom prst="rect">
            <a:avLst/>
          </a:prstGeom>
          <a:noFill/>
          <a:ln w="9525">
            <a:noFill/>
          </a:ln>
        </p:spPr>
      </p:pic>
      <p:sp>
        <p:nvSpPr>
          <p:cNvPr id="16387" name="椭圆 16386"/>
          <p:cNvSpPr/>
          <p:nvPr/>
        </p:nvSpPr>
        <p:spPr>
          <a:xfrm>
            <a:off x="5715000" y="838200"/>
            <a:ext cx="1600200" cy="1524000"/>
          </a:xfrm>
          <a:prstGeom prst="ellipse">
            <a:avLst/>
          </a:prstGeom>
          <a:solidFill>
            <a:srgbClr val="FFFFFF"/>
          </a:solidFill>
          <a:ln w="9525" cap="flat" cmpd="sng">
            <a:solidFill>
              <a:schemeClr val="tx1"/>
            </a:solidFill>
            <a:prstDash val="solid"/>
            <a:headEnd type="none" w="med" len="med"/>
            <a:tailEnd type="none" w="med" len="med"/>
          </a:ln>
        </p:spPr>
        <p:txBody>
          <a:bodyPr/>
          <a:p>
            <a:endParaRPr lang="zh-CN" altLang="en-US"/>
          </a:p>
        </p:txBody>
      </p:sp>
      <p:sp>
        <p:nvSpPr>
          <p:cNvPr id="16388" name="椭圆 16387"/>
          <p:cNvSpPr/>
          <p:nvPr/>
        </p:nvSpPr>
        <p:spPr>
          <a:xfrm>
            <a:off x="838200" y="3276600"/>
            <a:ext cx="1600200" cy="1524000"/>
          </a:xfrm>
          <a:prstGeom prst="ellipse">
            <a:avLst/>
          </a:prstGeom>
          <a:solidFill>
            <a:srgbClr val="FFFFFF"/>
          </a:solidFill>
          <a:ln w="9525" cap="flat" cmpd="sng">
            <a:solidFill>
              <a:schemeClr val="tx1"/>
            </a:solidFill>
            <a:prstDash val="solid"/>
            <a:headEnd type="none" w="med" len="med"/>
            <a:tailEnd type="none" w="med" len="med"/>
          </a:ln>
        </p:spPr>
        <p:txBody>
          <a:bodyPr/>
          <a:p>
            <a:endParaRPr lang="zh-CN" altLang="en-US"/>
          </a:p>
        </p:txBody>
      </p:sp>
      <p:sp>
        <p:nvSpPr>
          <p:cNvPr id="16389" name="椭圆 16388"/>
          <p:cNvSpPr/>
          <p:nvPr/>
        </p:nvSpPr>
        <p:spPr>
          <a:xfrm>
            <a:off x="5791200" y="3352800"/>
            <a:ext cx="1600200" cy="1600200"/>
          </a:xfrm>
          <a:prstGeom prst="ellipse">
            <a:avLst/>
          </a:prstGeom>
          <a:solidFill>
            <a:srgbClr val="FFFFFF"/>
          </a:solidFill>
          <a:ln w="9525" cap="flat" cmpd="sng">
            <a:solidFill>
              <a:schemeClr val="tx1"/>
            </a:solidFill>
            <a:prstDash val="solid"/>
            <a:headEnd type="none" w="med" len="med"/>
            <a:tailEnd type="none" w="med" len="med"/>
          </a:ln>
        </p:spPr>
        <p:txBody>
          <a:bodyPr/>
          <a:p>
            <a:endParaRPr lang="zh-CN" altLang="en-US"/>
          </a:p>
        </p:txBody>
      </p:sp>
      <p:pic>
        <p:nvPicPr>
          <p:cNvPr id="16390" name="图片 16389" descr="52"/>
          <p:cNvPicPr>
            <a:picLocks noChangeAspect="1"/>
          </p:cNvPicPr>
          <p:nvPr/>
        </p:nvPicPr>
        <p:blipFill>
          <a:blip r:embed="rId2"/>
          <a:stretch>
            <a:fillRect/>
          </a:stretch>
        </p:blipFill>
        <p:spPr>
          <a:xfrm>
            <a:off x="5791200" y="914400"/>
            <a:ext cx="1143000" cy="1143000"/>
          </a:xfrm>
          <a:prstGeom prst="rect">
            <a:avLst/>
          </a:prstGeom>
          <a:noFill/>
          <a:ln w="9525">
            <a:noFill/>
          </a:ln>
        </p:spPr>
      </p:pic>
      <p:pic>
        <p:nvPicPr>
          <p:cNvPr id="16391" name="图片 16390" descr="1078195390725"/>
          <p:cNvPicPr>
            <a:picLocks noChangeAspect="1"/>
          </p:cNvPicPr>
          <p:nvPr/>
        </p:nvPicPr>
        <p:blipFill>
          <a:blip r:embed="rId3"/>
          <a:stretch>
            <a:fillRect/>
          </a:stretch>
        </p:blipFill>
        <p:spPr>
          <a:xfrm>
            <a:off x="3276600" y="2209800"/>
            <a:ext cx="1622425" cy="1692275"/>
          </a:xfrm>
          <a:prstGeom prst="rect">
            <a:avLst/>
          </a:prstGeom>
          <a:noFill/>
          <a:ln w="9525">
            <a:noFill/>
          </a:ln>
        </p:spPr>
      </p:pic>
      <p:pic>
        <p:nvPicPr>
          <p:cNvPr id="16392" name="图片 16391" descr="63"/>
          <p:cNvPicPr>
            <a:picLocks noChangeAspect="1"/>
          </p:cNvPicPr>
          <p:nvPr/>
        </p:nvPicPr>
        <p:blipFill>
          <a:blip r:embed="rId4"/>
          <a:stretch>
            <a:fillRect/>
          </a:stretch>
        </p:blipFill>
        <p:spPr>
          <a:xfrm>
            <a:off x="762000" y="3276600"/>
            <a:ext cx="1676400" cy="1322388"/>
          </a:xfrm>
          <a:prstGeom prst="rect">
            <a:avLst/>
          </a:prstGeom>
          <a:noFill/>
          <a:ln w="9525">
            <a:noFill/>
          </a:ln>
        </p:spPr>
      </p:pic>
      <p:grpSp>
        <p:nvGrpSpPr>
          <p:cNvPr id="16393" name="组合 16392"/>
          <p:cNvGrpSpPr/>
          <p:nvPr/>
        </p:nvGrpSpPr>
        <p:grpSpPr>
          <a:xfrm>
            <a:off x="914400" y="762000"/>
            <a:ext cx="1600200" cy="1524000"/>
            <a:chOff x="0" y="0"/>
            <a:chExt cx="816" cy="864"/>
          </a:xfrm>
        </p:grpSpPr>
        <p:sp>
          <p:nvSpPr>
            <p:cNvPr id="16394" name="椭圆 16393"/>
            <p:cNvSpPr/>
            <p:nvPr/>
          </p:nvSpPr>
          <p:spPr>
            <a:xfrm>
              <a:off x="0" y="0"/>
              <a:ext cx="816" cy="864"/>
            </a:xfrm>
            <a:prstGeom prst="ellipse">
              <a:avLst/>
            </a:prstGeom>
            <a:solidFill>
              <a:srgbClr val="FFFFFF"/>
            </a:solidFill>
            <a:ln w="9525" cap="flat" cmpd="sng">
              <a:solidFill>
                <a:schemeClr val="tx1"/>
              </a:solidFill>
              <a:prstDash val="solid"/>
              <a:headEnd type="none" w="med" len="med"/>
              <a:tailEnd type="none" w="med" len="med"/>
            </a:ln>
          </p:spPr>
          <p:txBody>
            <a:bodyPr/>
            <a:p>
              <a:endParaRPr lang="zh-CN" altLang="en-US"/>
            </a:p>
          </p:txBody>
        </p:sp>
        <p:pic>
          <p:nvPicPr>
            <p:cNvPr id="16395" name="图片 16394" descr="1078195155520"/>
            <p:cNvPicPr>
              <a:picLocks noChangeAspect="1"/>
            </p:cNvPicPr>
            <p:nvPr/>
          </p:nvPicPr>
          <p:blipFill>
            <a:blip r:embed="rId5"/>
            <a:stretch>
              <a:fillRect/>
            </a:stretch>
          </p:blipFill>
          <p:spPr>
            <a:xfrm>
              <a:off x="96" y="48"/>
              <a:ext cx="624" cy="624"/>
            </a:xfrm>
            <a:prstGeom prst="rect">
              <a:avLst/>
            </a:prstGeom>
            <a:noFill/>
            <a:ln w="9525">
              <a:noFill/>
            </a:ln>
          </p:spPr>
        </p:pic>
      </p:grpSp>
      <p:sp>
        <p:nvSpPr>
          <p:cNvPr id="16396" name="矩形 16395"/>
          <p:cNvSpPr/>
          <p:nvPr/>
        </p:nvSpPr>
        <p:spPr>
          <a:xfrm>
            <a:off x="1752600" y="5181600"/>
            <a:ext cx="4705350" cy="781050"/>
          </a:xfrm>
          <a:prstGeom prst="rect">
            <a:avLst/>
          </a:prstGeom>
        </p:spPr>
        <p:txBody>
          <a:bodyPr wrap="none" fromWordArt="1">
            <a:prstTxWarp prst="textPlain">
              <a:avLst>
                <a:gd name="adj" fmla="val 50000"/>
              </a:avLst>
            </a:prstTxWarp>
            <a:normAutofit/>
          </a:bodyPr>
          <a:p>
            <a:pPr algn="ctr"/>
            <a:r>
              <a:rPr lang="zh-CN" altLang="en-US" sz="4400" b="1">
                <a:ln w="9525" cap="flat" cmpd="sng">
                  <a:solidFill>
                    <a:srgbClr val="000000"/>
                  </a:solidFill>
                  <a:prstDash val="solid"/>
                  <a:headEnd type="none" w="med" len="med"/>
                  <a:tailEnd type="none" w="med" len="med"/>
                </a:ln>
                <a:solidFill>
                  <a:srgbClr val="3366FF"/>
                </a:solidFill>
                <a:effectLst>
                  <a:outerShdw dist="35921" dir="2699999" algn="ctr" rotWithShape="0">
                    <a:srgbClr val="808080"/>
                  </a:outerShdw>
                </a:effectLst>
                <a:latin typeface="Comic Sans MS" panose="030F0702030302020204" pitchFamily="66" charset="0"/>
                <a:ea typeface="Comic Sans MS" panose="030F0702030302020204" pitchFamily="66" charset="0"/>
              </a:rPr>
              <a:t> Christmas  gifts</a:t>
            </a:r>
            <a:endParaRPr lang="zh-CN" altLang="en-US" sz="4400" b="1">
              <a:ln w="9525" cap="flat" cmpd="sng">
                <a:solidFill>
                  <a:srgbClr val="000000"/>
                </a:solidFill>
                <a:prstDash val="solid"/>
                <a:headEnd type="none" w="med" len="med"/>
                <a:tailEnd type="none" w="med" len="med"/>
              </a:ln>
              <a:solidFill>
                <a:srgbClr val="3366FF"/>
              </a:solidFill>
              <a:effectLst>
                <a:outerShdw dist="35921" dir="2699999" algn="ctr" rotWithShape="0">
                  <a:srgbClr val="808080"/>
                </a:outerShdw>
              </a:effectLst>
              <a:latin typeface="Comic Sans MS" panose="030F0702030302020204" pitchFamily="66" charset="0"/>
              <a:ea typeface="Comic Sans MS" panose="030F0702030302020204" pitchFamily="66" charset="0"/>
            </a:endParaRPr>
          </a:p>
        </p:txBody>
      </p:sp>
      <p:pic>
        <p:nvPicPr>
          <p:cNvPr id="16397" name="图片 16396" descr="77"/>
          <p:cNvPicPr>
            <a:picLocks noChangeAspect="1"/>
          </p:cNvPicPr>
          <p:nvPr/>
        </p:nvPicPr>
        <p:blipFill>
          <a:blip r:embed="rId6"/>
          <a:stretch>
            <a:fillRect/>
          </a:stretch>
        </p:blipFill>
        <p:spPr>
          <a:xfrm>
            <a:off x="6096000" y="3581400"/>
            <a:ext cx="1066800" cy="1177925"/>
          </a:xfrm>
          <a:prstGeom prst="rect">
            <a:avLst/>
          </a:prstGeom>
          <a:noFill/>
          <a:ln w="9525">
            <a:noFill/>
          </a:ln>
        </p:spPr>
      </p:pic>
      <p:sp>
        <p:nvSpPr>
          <p:cNvPr id="16398" name="直接连接符 16397"/>
          <p:cNvSpPr/>
          <p:nvPr/>
        </p:nvSpPr>
        <p:spPr>
          <a:xfrm flipH="1">
            <a:off x="2362200" y="3352800"/>
            <a:ext cx="990600" cy="381000"/>
          </a:xfrm>
          <a:prstGeom prst="line">
            <a:avLst/>
          </a:prstGeom>
          <a:ln w="22225" cap="flat" cmpd="sng">
            <a:solidFill>
              <a:schemeClr val="tx1"/>
            </a:solidFill>
            <a:prstDash val="solid"/>
            <a:headEnd type="none" w="med" len="med"/>
            <a:tailEnd type="none" w="med" len="med"/>
          </a:ln>
        </p:spPr>
      </p:sp>
      <p:sp>
        <p:nvSpPr>
          <p:cNvPr id="16399" name="直接连接符 16398"/>
          <p:cNvSpPr/>
          <p:nvPr/>
        </p:nvSpPr>
        <p:spPr>
          <a:xfrm>
            <a:off x="4876800" y="3276600"/>
            <a:ext cx="1066800" cy="457200"/>
          </a:xfrm>
          <a:prstGeom prst="line">
            <a:avLst/>
          </a:prstGeom>
          <a:ln w="22225" cap="flat" cmpd="sng">
            <a:solidFill>
              <a:schemeClr val="tx1"/>
            </a:solidFill>
            <a:prstDash val="solid"/>
            <a:headEnd type="none" w="med" len="med"/>
            <a:tailEnd type="none" w="med" len="med"/>
          </a:ln>
        </p:spPr>
      </p:sp>
      <p:sp>
        <p:nvSpPr>
          <p:cNvPr id="16400" name="直接连接符 16399"/>
          <p:cNvSpPr/>
          <p:nvPr/>
        </p:nvSpPr>
        <p:spPr>
          <a:xfrm flipV="1">
            <a:off x="4876800" y="2057400"/>
            <a:ext cx="990600" cy="457200"/>
          </a:xfrm>
          <a:prstGeom prst="line">
            <a:avLst/>
          </a:prstGeom>
          <a:ln w="22225" cap="flat" cmpd="sng">
            <a:solidFill>
              <a:schemeClr val="tx1"/>
            </a:solidFill>
            <a:prstDash val="solid"/>
            <a:headEnd type="none" w="med" len="med"/>
            <a:tailEnd type="none" w="med" len="med"/>
          </a:ln>
        </p:spPr>
      </p:sp>
      <p:sp>
        <p:nvSpPr>
          <p:cNvPr id="16401" name="直接连接符 16400"/>
          <p:cNvSpPr/>
          <p:nvPr/>
        </p:nvSpPr>
        <p:spPr>
          <a:xfrm flipH="1" flipV="1">
            <a:off x="2362200" y="1981200"/>
            <a:ext cx="1066800" cy="609600"/>
          </a:xfrm>
          <a:prstGeom prst="line">
            <a:avLst/>
          </a:prstGeom>
          <a:ln w="22225" cap="flat" cmpd="sng">
            <a:solidFill>
              <a:schemeClr val="tx1"/>
            </a:solidFill>
            <a:prstDash val="solid"/>
            <a:headEnd type="none" w="med" len="med"/>
            <a:tailEnd type="none" w="med" len="med"/>
          </a:ln>
        </p:spPr>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6396"/>
                                        </p:tgtEl>
                                        <p:attrNameLst>
                                          <p:attrName>style.visibility</p:attrName>
                                        </p:attrNameLst>
                                      </p:cBhvr>
                                      <p:to>
                                        <p:strVal val="visible"/>
                                      </p:to>
                                    </p:set>
                                    <p:anim calcmode="lin" valueType="num">
                                      <p:cBhvr>
                                        <p:cTn id="7" dur="1000" fill="hold"/>
                                        <p:tgtEl>
                                          <p:spTgt spid="16396"/>
                                        </p:tgtEl>
                                        <p:attrNameLst>
                                          <p:attrName>ppt_w</p:attrName>
                                        </p:attrNameLst>
                                      </p:cBhvr>
                                      <p:tavLst>
                                        <p:tav tm="0">
                                          <p:val>
                                            <p:fltVal val="0.000000"/>
                                          </p:val>
                                        </p:tav>
                                        <p:tav tm="100000">
                                          <p:val>
                                            <p:strVal val="#ppt_w"/>
                                          </p:val>
                                        </p:tav>
                                      </p:tavLst>
                                    </p:anim>
                                    <p:anim calcmode="lin" valueType="num">
                                      <p:cBhvr>
                                        <p:cTn id="8" dur="1000" fill="hold"/>
                                        <p:tgtEl>
                                          <p:spTgt spid="16396"/>
                                        </p:tgtEl>
                                        <p:attrNameLst>
                                          <p:attrName>ppt_h</p:attrName>
                                        </p:attrNameLst>
                                      </p:cBhvr>
                                      <p:tavLst>
                                        <p:tav tm="0">
                                          <p:val>
                                            <p:fltVal val="0.000000"/>
                                          </p:val>
                                        </p:tav>
                                        <p:tav tm="100000">
                                          <p:val>
                                            <p:strVal val="#ppt_h"/>
                                          </p:val>
                                        </p:tav>
                                      </p:tavLst>
                                    </p:anim>
                                    <p:anim calcmode="lin" valueType="num">
                                      <p:cBhvr>
                                        <p:cTn id="9" dur="1000" fill="hold"/>
                                        <p:tgtEl>
                                          <p:spTgt spid="1639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639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图片 60417" descr="CO"/>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0419" name="云形标注 60418"/>
          <p:cNvSpPr/>
          <p:nvPr/>
        </p:nvSpPr>
        <p:spPr>
          <a:xfrm>
            <a:off x="4932363" y="476250"/>
            <a:ext cx="3457575" cy="1371600"/>
          </a:xfrm>
          <a:prstGeom prst="cloudCallout">
            <a:avLst>
              <a:gd name="adj1" fmla="val -80074"/>
              <a:gd name="adj2" fmla="val 5671"/>
            </a:avLst>
          </a:prstGeom>
          <a:solidFill>
            <a:srgbClr val="FFFFFF"/>
          </a:solidFill>
          <a:ln w="9525" cap="flat" cmpd="sng">
            <a:solidFill>
              <a:schemeClr val="tx1"/>
            </a:solidFill>
            <a:prstDash val="solid"/>
            <a:headEnd type="none" w="med" len="med"/>
            <a:tailEnd type="none" w="med" len="med"/>
          </a:ln>
        </p:spPr>
        <p:txBody>
          <a:bodyPr anchor="ctr" anchorCtr="0"/>
          <a:p>
            <a:pPr algn="ctr"/>
            <a:r>
              <a:rPr lang="en-US" altLang="zh-CN" sz="3600">
                <a:latin typeface="Times New Roman" panose="02020603050405020304" pitchFamily="18" charset="0"/>
              </a:rPr>
              <a:t>Merry Christmas!</a:t>
            </a:r>
            <a:endParaRPr lang="en-US" altLang="zh-CN" sz="3600">
              <a:latin typeface="Times New Roman" panose="02020603050405020304" pitchFamily="18" charset="0"/>
            </a:endParaRPr>
          </a:p>
        </p:txBody>
      </p:sp>
      <p:sp>
        <p:nvSpPr>
          <p:cNvPr id="60421" name="文本框 60420"/>
          <p:cNvSpPr txBox="1"/>
          <p:nvPr/>
        </p:nvSpPr>
        <p:spPr>
          <a:xfrm>
            <a:off x="3733800" y="685800"/>
            <a:ext cx="1447800" cy="822325"/>
          </a:xfrm>
          <a:prstGeom prst="rect">
            <a:avLst/>
          </a:prstGeom>
          <a:noFill/>
          <a:ln w="9525">
            <a:noFill/>
          </a:ln>
        </p:spPr>
        <p:txBody>
          <a:bodyPr>
            <a:spAutoFit/>
          </a:bodyPr>
          <a:p>
            <a:pPr algn="ctr">
              <a:spcBef>
                <a:spcPct val="50000"/>
              </a:spcBef>
            </a:pPr>
            <a:r>
              <a:rPr lang="zh-CN" altLang="en-US" sz="4800" b="1">
                <a:solidFill>
                  <a:srgbClr val="000000"/>
                </a:solidFill>
                <a:latin typeface="Times New Roman" panose="02020603050405020304" pitchFamily="18" charset="0"/>
              </a:rPr>
              <a:t>  </a:t>
            </a:r>
            <a:endParaRPr lang="zh-CN" altLang="en-US" sz="3200" b="1">
              <a:solidFill>
                <a:srgbClr val="000000"/>
              </a:solidFill>
              <a:latin typeface="Comic Sans MS" panose="030F0702030302020204" pitchFamily="66" charset="0"/>
            </a:endParaRPr>
          </a:p>
        </p:txBody>
      </p:sp>
      <p:sp>
        <p:nvSpPr>
          <p:cNvPr id="60423" name="文本框 60422"/>
          <p:cNvSpPr txBox="1"/>
          <p:nvPr/>
        </p:nvSpPr>
        <p:spPr>
          <a:xfrm>
            <a:off x="611188" y="4724400"/>
            <a:ext cx="7620000" cy="1311275"/>
          </a:xfrm>
          <a:prstGeom prst="rect">
            <a:avLst/>
          </a:prstGeom>
          <a:noFill/>
          <a:ln w="9525">
            <a:noFill/>
          </a:ln>
        </p:spPr>
        <p:txBody>
          <a:bodyPr>
            <a:spAutoFit/>
          </a:bodyPr>
          <a:p>
            <a:pPr>
              <a:spcBef>
                <a:spcPct val="50000"/>
              </a:spcBef>
            </a:pPr>
            <a:r>
              <a:rPr lang="en-US" altLang="zh-CN" sz="4000" b="1">
                <a:solidFill>
                  <a:srgbClr val="FF33CC"/>
                </a:solidFill>
                <a:latin typeface="Comic Sans MS" panose="030F0702030302020204" pitchFamily="66" charset="0"/>
              </a:rPr>
              <a:t>He is a merry</a:t>
            </a:r>
            <a:r>
              <a:rPr lang="zh-CN" altLang="en-US" sz="4000" b="1" dirty="0">
                <a:solidFill>
                  <a:srgbClr val="FF33CC"/>
                </a:solidFill>
                <a:latin typeface="Comic Sans MS" panose="030F0702030302020204" pitchFamily="66" charset="0"/>
              </a:rPr>
              <a:t>（</a:t>
            </a:r>
            <a:r>
              <a:rPr lang="en-US" altLang="zh-CN" sz="4000" b="1">
                <a:solidFill>
                  <a:srgbClr val="FF33CC"/>
                </a:solidFill>
                <a:latin typeface="Comic Sans MS" panose="030F0702030302020204" pitchFamily="66" charset="0"/>
              </a:rPr>
              <a:t>happy) man in red clothes.</a:t>
            </a:r>
            <a:endParaRPr lang="en-US" altLang="zh-CN" sz="4000" b="1">
              <a:solidFill>
                <a:srgbClr val="FF33CC"/>
              </a:solidFill>
              <a:latin typeface="Comic Sans MS" panose="030F0702030302020204" pitchFamily="66" charset="0"/>
            </a:endParaRPr>
          </a:p>
        </p:txBody>
      </p:sp>
      <p:pic>
        <p:nvPicPr>
          <p:cNvPr id="60459" name="图片 60458" descr="u=3816883464,3598792291&amp;fm=0&amp;gp=10">
            <a:hlinkClick r:id="rId2"/>
          </p:cNvPr>
          <p:cNvPicPr>
            <a:picLocks noChangeAspect="1"/>
          </p:cNvPicPr>
          <p:nvPr/>
        </p:nvPicPr>
        <p:blipFill>
          <a:blip r:embed="rId3"/>
          <a:stretch>
            <a:fillRect/>
          </a:stretch>
        </p:blipFill>
        <p:spPr>
          <a:xfrm>
            <a:off x="7164388" y="3213100"/>
            <a:ext cx="1368425" cy="1368425"/>
          </a:xfrm>
          <a:prstGeom prst="rect">
            <a:avLst/>
          </a:prstGeom>
          <a:noFill/>
          <a:ln w="9525">
            <a:noFill/>
          </a:ln>
        </p:spPr>
      </p:pic>
      <p:pic>
        <p:nvPicPr>
          <p:cNvPr id="60464" name="图片 60463" descr="20071222_b1a942981268b2f3a753IVGeOwYtmEaI"/>
          <p:cNvPicPr>
            <a:picLocks noChangeAspect="1"/>
          </p:cNvPicPr>
          <p:nvPr/>
        </p:nvPicPr>
        <p:blipFill>
          <a:blip r:embed="rId4"/>
          <a:stretch>
            <a:fillRect/>
          </a:stretch>
        </p:blipFill>
        <p:spPr>
          <a:xfrm>
            <a:off x="0" y="0"/>
            <a:ext cx="3933825" cy="4048125"/>
          </a:xfrm>
          <a:prstGeom prst="rect">
            <a:avLst/>
          </a:prstGeom>
          <a:noFill/>
          <a:ln w="9525">
            <a:noFill/>
          </a:ln>
        </p:spPr>
      </p:pic>
      <p:sp>
        <p:nvSpPr>
          <p:cNvPr id="60465" name="文本框 60464"/>
          <p:cNvSpPr txBox="1"/>
          <p:nvPr/>
        </p:nvSpPr>
        <p:spPr>
          <a:xfrm>
            <a:off x="971550" y="4149725"/>
            <a:ext cx="2592388" cy="701675"/>
          </a:xfrm>
          <a:prstGeom prst="rect">
            <a:avLst/>
          </a:prstGeom>
          <a:noFill/>
          <a:ln w="31750">
            <a:noFill/>
          </a:ln>
        </p:spPr>
        <p:txBody>
          <a:bodyPr>
            <a:spAutoFit/>
          </a:bodyPr>
          <a:p>
            <a:pPr>
              <a:spcBef>
                <a:spcPct val="50000"/>
              </a:spcBef>
            </a:pPr>
            <a:r>
              <a:rPr lang="en-US" altLang="zh-CN" sz="4000">
                <a:solidFill>
                  <a:srgbClr val="0000FF"/>
                </a:solidFill>
                <a:latin typeface="Times New Roman" panose="02020603050405020304" pitchFamily="18" charset="0"/>
              </a:rPr>
              <a:t>Santa</a:t>
            </a:r>
            <a:endParaRPr lang="en-US" altLang="zh-CN" sz="4000">
              <a:solidFill>
                <a:srgbClr val="0000FF"/>
              </a:solidFill>
              <a:latin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0465">
                                            <p:txEl>
                                              <p:charRg st="0" end="6"/>
                                            </p:txEl>
                                          </p:spTgt>
                                        </p:tgtEl>
                                        <p:attrNameLst>
                                          <p:attrName>style.visibility</p:attrName>
                                        </p:attrNameLst>
                                      </p:cBhvr>
                                      <p:to>
                                        <p:strVal val="visible"/>
                                      </p:to>
                                    </p:set>
                                    <p:animEffect transition="in" filter="box(in)">
                                      <p:cBhvr>
                                        <p:cTn id="7" dur="500"/>
                                        <p:tgtEl>
                                          <p:spTgt spid="60465">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23">
                                            <p:txEl>
                                              <p:charRg st="0" end="41"/>
                                            </p:txEl>
                                          </p:spTgt>
                                        </p:tgtEl>
                                        <p:attrNameLst>
                                          <p:attrName>style.visibility</p:attrName>
                                        </p:attrNameLst>
                                      </p:cBhvr>
                                      <p:to>
                                        <p:strVal val="visible"/>
                                      </p:to>
                                    </p:set>
                                    <p:animEffect transition="in" filter="blinds(horizontal)">
                                      <p:cBhvr>
                                        <p:cTn id="12" dur="2000"/>
                                        <p:tgtEl>
                                          <p:spTgt spid="60423">
                                            <p:txEl>
                                              <p:charRg st="0" end="4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0419"/>
                                        </p:tgtEl>
                                        <p:attrNameLst>
                                          <p:attrName>style.visibility</p:attrName>
                                        </p:attrNameLst>
                                      </p:cBhvr>
                                      <p:to>
                                        <p:strVal val="visible"/>
                                      </p:to>
                                    </p:set>
                                    <p:animEffect transition="in" filter="diamond(in)">
                                      <p:cBhvr>
                                        <p:cTn id="17" dur="2000"/>
                                        <p:tgtEl>
                                          <p:spTgt spid="60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92" name="组合 71691"/>
          <p:cNvGrpSpPr/>
          <p:nvPr/>
        </p:nvGrpSpPr>
        <p:grpSpPr>
          <a:xfrm>
            <a:off x="0" y="0"/>
            <a:ext cx="9144000" cy="6856413"/>
            <a:chOff x="0" y="0"/>
            <a:chExt cx="5760" cy="4319"/>
          </a:xfrm>
        </p:grpSpPr>
        <p:pic>
          <p:nvPicPr>
            <p:cNvPr id="71682" name="图片 71681" descr="18"/>
            <p:cNvPicPr>
              <a:picLocks noChangeAspect="1"/>
            </p:cNvPicPr>
            <p:nvPr/>
          </p:nvPicPr>
          <p:blipFill>
            <a:blip r:embed="rId1"/>
            <a:stretch>
              <a:fillRect/>
            </a:stretch>
          </p:blipFill>
          <p:spPr>
            <a:xfrm>
              <a:off x="0" y="0"/>
              <a:ext cx="5760" cy="4319"/>
            </a:xfrm>
            <a:prstGeom prst="rect">
              <a:avLst/>
            </a:prstGeom>
            <a:noFill/>
            <a:ln w="9525">
              <a:noFill/>
            </a:ln>
          </p:spPr>
        </p:pic>
        <p:pic>
          <p:nvPicPr>
            <p:cNvPr id="71683" name="图片 71682" descr="134"/>
            <p:cNvPicPr>
              <a:picLocks noChangeAspect="1"/>
            </p:cNvPicPr>
            <p:nvPr/>
          </p:nvPicPr>
          <p:blipFill>
            <a:blip r:embed="rId2"/>
            <a:stretch>
              <a:fillRect/>
            </a:stretch>
          </p:blipFill>
          <p:spPr>
            <a:xfrm>
              <a:off x="4377" y="0"/>
              <a:ext cx="804" cy="1392"/>
            </a:xfrm>
            <a:prstGeom prst="rect">
              <a:avLst/>
            </a:prstGeom>
            <a:noFill/>
            <a:ln w="9525">
              <a:noFill/>
            </a:ln>
          </p:spPr>
        </p:pic>
        <p:sp>
          <p:nvSpPr>
            <p:cNvPr id="71684" name="文本框 71683"/>
            <p:cNvSpPr txBox="1"/>
            <p:nvPr/>
          </p:nvSpPr>
          <p:spPr>
            <a:xfrm>
              <a:off x="1968" y="288"/>
              <a:ext cx="2640" cy="327"/>
            </a:xfrm>
            <a:prstGeom prst="rect">
              <a:avLst/>
            </a:prstGeom>
            <a:noFill/>
            <a:ln w="9525">
              <a:noFill/>
            </a:ln>
          </p:spPr>
          <p:txBody>
            <a:bodyPr>
              <a:spAutoFit/>
            </a:bodyPr>
            <a:p>
              <a:pPr>
                <a:spcBef>
                  <a:spcPct val="50000"/>
                </a:spcBef>
              </a:pPr>
              <a:r>
                <a:rPr lang="en-US" altLang="zh-CN" sz="2800">
                  <a:solidFill>
                    <a:srgbClr val="3366FF"/>
                  </a:solidFill>
                  <a:latin typeface="Arial" panose="020B0604020202020204" pitchFamily="34" charset="0"/>
                </a:rPr>
                <a:t>Merry</a:t>
              </a:r>
              <a:r>
                <a:rPr lang="en-US" altLang="zh-CN" sz="2800">
                  <a:solidFill>
                    <a:srgbClr val="FF0000"/>
                  </a:solidFill>
                  <a:latin typeface="Arial" panose="020B0604020202020204" pitchFamily="34" charset="0"/>
                </a:rPr>
                <a:t>   </a:t>
              </a:r>
              <a:r>
                <a:rPr lang="en-US" altLang="zh-CN" sz="2800">
                  <a:solidFill>
                    <a:srgbClr val="3366FF"/>
                  </a:solidFill>
                  <a:latin typeface="Arial" panose="020B0604020202020204" pitchFamily="34" charset="0"/>
                </a:rPr>
                <a:t>Christmas!</a:t>
              </a:r>
              <a:endParaRPr lang="en-US" altLang="zh-CN" sz="2800">
                <a:solidFill>
                  <a:srgbClr val="3366FF"/>
                </a:solidFill>
                <a:latin typeface="Arial" panose="020B0604020202020204" pitchFamily="34" charset="0"/>
              </a:endParaRPr>
            </a:p>
          </p:txBody>
        </p:sp>
        <p:sp>
          <p:nvSpPr>
            <p:cNvPr id="71685" name="文本框 71684"/>
            <p:cNvSpPr txBox="1"/>
            <p:nvPr/>
          </p:nvSpPr>
          <p:spPr>
            <a:xfrm>
              <a:off x="3288" y="3793"/>
              <a:ext cx="2064" cy="365"/>
            </a:xfrm>
            <a:prstGeom prst="rect">
              <a:avLst/>
            </a:prstGeom>
            <a:noFill/>
            <a:ln w="9525">
              <a:noFill/>
            </a:ln>
          </p:spPr>
          <p:txBody>
            <a:bodyPr>
              <a:spAutoFit/>
            </a:bodyPr>
            <a:p>
              <a:pPr>
                <a:spcBef>
                  <a:spcPct val="50000"/>
                </a:spcBef>
              </a:pPr>
              <a:r>
                <a:rPr lang="en-US" altLang="zh-CN" sz="3200" b="1">
                  <a:solidFill>
                    <a:srgbClr val="3366FF"/>
                  </a:solidFill>
                  <a:latin typeface="Arial" panose="020B0604020202020204" pitchFamily="34" charset="0"/>
                </a:rPr>
                <a:t>Christmas  tree</a:t>
              </a:r>
              <a:endParaRPr lang="en-US" altLang="zh-CN" sz="3200" b="1">
                <a:solidFill>
                  <a:srgbClr val="3366FF"/>
                </a:solidFill>
                <a:latin typeface="Arial" panose="020B0604020202020204" pitchFamily="34" charset="0"/>
              </a:endParaRPr>
            </a:p>
          </p:txBody>
        </p:sp>
        <p:sp>
          <p:nvSpPr>
            <p:cNvPr id="71686" name="文本框 71685"/>
            <p:cNvSpPr txBox="1"/>
            <p:nvPr/>
          </p:nvSpPr>
          <p:spPr>
            <a:xfrm>
              <a:off x="1655" y="1344"/>
              <a:ext cx="1872" cy="538"/>
            </a:xfrm>
            <a:prstGeom prst="rect">
              <a:avLst/>
            </a:prstGeom>
            <a:noFill/>
            <a:ln w="9525">
              <a:noFill/>
            </a:ln>
          </p:spPr>
          <p:txBody>
            <a:bodyPr>
              <a:spAutoFit/>
            </a:bodyPr>
            <a:p>
              <a:pPr>
                <a:spcBef>
                  <a:spcPct val="50000"/>
                </a:spcBef>
              </a:pPr>
              <a:r>
                <a:rPr lang="en-US" altLang="zh-CN" b="1">
                  <a:solidFill>
                    <a:srgbClr val="3366FF"/>
                  </a:solidFill>
                  <a:latin typeface="Arial" panose="020B0604020202020204" pitchFamily="34" charset="0"/>
                </a:rPr>
                <a:t>Christmas  lights</a:t>
              </a:r>
              <a:endParaRPr lang="en-US" altLang="zh-CN" b="1">
                <a:solidFill>
                  <a:srgbClr val="3366FF"/>
                </a:solidFill>
                <a:latin typeface="Arial" panose="020B0604020202020204" pitchFamily="34" charset="0"/>
              </a:endParaRPr>
            </a:p>
            <a:p>
              <a:pPr>
                <a:spcBef>
                  <a:spcPct val="50000"/>
                </a:spcBef>
              </a:pPr>
              <a:endParaRPr lang="zh-CN" altLang="en-US" dirty="0">
                <a:latin typeface="Arial" panose="020B0604020202020204" pitchFamily="34" charset="0"/>
              </a:endParaRPr>
            </a:p>
          </p:txBody>
        </p:sp>
        <p:sp>
          <p:nvSpPr>
            <p:cNvPr id="71687" name="文本框 71686"/>
            <p:cNvSpPr txBox="1"/>
            <p:nvPr/>
          </p:nvSpPr>
          <p:spPr>
            <a:xfrm>
              <a:off x="5136" y="1200"/>
              <a:ext cx="624" cy="250"/>
            </a:xfrm>
            <a:prstGeom prst="rect">
              <a:avLst/>
            </a:prstGeom>
            <a:noFill/>
            <a:ln w="9525">
              <a:noFill/>
            </a:ln>
          </p:spPr>
          <p:txBody>
            <a:bodyPr>
              <a:spAutoFit/>
            </a:bodyPr>
            <a:p>
              <a:pPr>
                <a:spcBef>
                  <a:spcPct val="50000"/>
                </a:spcBef>
              </a:pPr>
              <a:r>
                <a:rPr lang="en-US" altLang="zh-CN" b="1">
                  <a:solidFill>
                    <a:srgbClr val="3366FF"/>
                  </a:solidFill>
                  <a:latin typeface="Arial" panose="020B0604020202020204" pitchFamily="34" charset="0"/>
                </a:rPr>
                <a:t>Santa</a:t>
              </a:r>
              <a:endParaRPr lang="en-US" altLang="zh-CN" b="1">
                <a:solidFill>
                  <a:srgbClr val="3366FF"/>
                </a:solidFill>
                <a:latin typeface="Arial" panose="020B0604020202020204" pitchFamily="34" charset="0"/>
              </a:endParaRPr>
            </a:p>
          </p:txBody>
        </p:sp>
        <p:sp>
          <p:nvSpPr>
            <p:cNvPr id="71688" name="文本框 71687"/>
            <p:cNvSpPr txBox="1"/>
            <p:nvPr/>
          </p:nvSpPr>
          <p:spPr>
            <a:xfrm>
              <a:off x="249" y="3566"/>
              <a:ext cx="946" cy="442"/>
            </a:xfrm>
            <a:prstGeom prst="rect">
              <a:avLst/>
            </a:prstGeom>
            <a:noFill/>
            <a:ln w="9525">
              <a:noFill/>
            </a:ln>
          </p:spPr>
          <p:txBody>
            <a:bodyPr>
              <a:spAutoFit/>
            </a:bodyPr>
            <a:p>
              <a:pPr>
                <a:spcBef>
                  <a:spcPct val="50000"/>
                </a:spcBef>
              </a:pPr>
              <a:r>
                <a:rPr lang="en-US" altLang="zh-CN" b="1">
                  <a:solidFill>
                    <a:srgbClr val="3366FF"/>
                  </a:solidFill>
                  <a:latin typeface="Arial" panose="020B0604020202020204" pitchFamily="34" charset="0"/>
                </a:rPr>
                <a:t>Christmasgifts</a:t>
              </a:r>
              <a:endParaRPr lang="en-US" altLang="zh-CN" b="1">
                <a:solidFill>
                  <a:srgbClr val="3366FF"/>
                </a:solidFill>
                <a:latin typeface="Arial" panose="020B0604020202020204" pitchFamily="34" charset="0"/>
              </a:endParaRPr>
            </a:p>
          </p:txBody>
        </p:sp>
        <p:pic>
          <p:nvPicPr>
            <p:cNvPr id="71689" name="图片 71688" descr="1078195390725"/>
            <p:cNvPicPr>
              <a:picLocks noChangeAspect="1"/>
            </p:cNvPicPr>
            <p:nvPr/>
          </p:nvPicPr>
          <p:blipFill>
            <a:blip r:embed="rId3"/>
            <a:stretch>
              <a:fillRect/>
            </a:stretch>
          </p:blipFill>
          <p:spPr>
            <a:xfrm>
              <a:off x="340" y="2432"/>
              <a:ext cx="1022" cy="1066"/>
            </a:xfrm>
            <a:prstGeom prst="rect">
              <a:avLst/>
            </a:prstGeom>
            <a:noFill/>
            <a:ln w="9525">
              <a:noFill/>
            </a:ln>
          </p:spPr>
        </p:pic>
        <p:pic>
          <p:nvPicPr>
            <p:cNvPr id="71690" name="图片 71689" descr="2007111316057625_2"/>
            <p:cNvPicPr>
              <a:picLocks noChangeAspect="1"/>
            </p:cNvPicPr>
            <p:nvPr/>
          </p:nvPicPr>
          <p:blipFill>
            <a:blip r:embed="rId4"/>
            <a:stretch>
              <a:fillRect/>
            </a:stretch>
          </p:blipFill>
          <p:spPr>
            <a:xfrm>
              <a:off x="3742" y="1888"/>
              <a:ext cx="1550" cy="1860"/>
            </a:xfrm>
            <a:prstGeom prst="rect">
              <a:avLst/>
            </a:prstGeom>
            <a:noFill/>
            <a:ln w="9525">
              <a:noFill/>
            </a:ln>
          </p:spPr>
        </p:pic>
        <p:pic>
          <p:nvPicPr>
            <p:cNvPr id="71691" name="图片 71690" descr="72"/>
            <p:cNvPicPr>
              <a:picLocks noChangeAspect="1"/>
            </p:cNvPicPr>
            <p:nvPr/>
          </p:nvPicPr>
          <p:blipFill>
            <a:blip r:embed="rId5"/>
            <a:stretch>
              <a:fillRect/>
            </a:stretch>
          </p:blipFill>
          <p:spPr>
            <a:xfrm>
              <a:off x="158" y="119"/>
              <a:ext cx="1597" cy="2404"/>
            </a:xfrm>
            <a:prstGeom prst="rect">
              <a:avLst/>
            </a:prstGeom>
            <a:noFill/>
            <a:ln w="9525">
              <a:noFill/>
            </a:ln>
          </p:spPr>
        </p:pic>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47105" descr="18"/>
          <p:cNvPicPr>
            <a:picLocks noChangeAspect="1"/>
          </p:cNvPicPr>
          <p:nvPr/>
        </p:nvPicPr>
        <p:blipFill>
          <a:blip r:embed="rId1"/>
          <a:stretch>
            <a:fillRect/>
          </a:stretch>
        </p:blipFill>
        <p:spPr>
          <a:xfrm>
            <a:off x="0" y="0"/>
            <a:ext cx="9144000" cy="6856413"/>
          </a:xfrm>
          <a:prstGeom prst="rect">
            <a:avLst/>
          </a:prstGeom>
          <a:noFill/>
          <a:ln w="9525">
            <a:noFill/>
          </a:ln>
        </p:spPr>
      </p:pic>
      <p:pic>
        <p:nvPicPr>
          <p:cNvPr id="47107" name="图片 47106" descr="134"/>
          <p:cNvPicPr>
            <a:picLocks noChangeAspect="1"/>
          </p:cNvPicPr>
          <p:nvPr/>
        </p:nvPicPr>
        <p:blipFill>
          <a:blip r:embed="rId2"/>
          <a:stretch>
            <a:fillRect/>
          </a:stretch>
        </p:blipFill>
        <p:spPr>
          <a:xfrm>
            <a:off x="6948488" y="0"/>
            <a:ext cx="1276350" cy="2209800"/>
          </a:xfrm>
          <a:prstGeom prst="rect">
            <a:avLst/>
          </a:prstGeom>
          <a:noFill/>
          <a:ln w="9525">
            <a:noFill/>
          </a:ln>
        </p:spPr>
      </p:pic>
      <p:sp>
        <p:nvSpPr>
          <p:cNvPr id="47109" name="文本框 47108"/>
          <p:cNvSpPr txBox="1"/>
          <p:nvPr/>
        </p:nvSpPr>
        <p:spPr>
          <a:xfrm>
            <a:off x="3124200" y="457200"/>
            <a:ext cx="4191000" cy="519113"/>
          </a:xfrm>
          <a:prstGeom prst="rect">
            <a:avLst/>
          </a:prstGeom>
          <a:noFill/>
          <a:ln w="9525">
            <a:noFill/>
          </a:ln>
        </p:spPr>
        <p:txBody>
          <a:bodyPr>
            <a:spAutoFit/>
          </a:bodyPr>
          <a:p>
            <a:pPr>
              <a:spcBef>
                <a:spcPct val="50000"/>
              </a:spcBef>
            </a:pPr>
            <a:r>
              <a:rPr lang="en-US" altLang="zh-CN" sz="2800">
                <a:solidFill>
                  <a:srgbClr val="3366FF"/>
                </a:solidFill>
                <a:latin typeface="Arial" panose="020B0604020202020204" pitchFamily="34" charset="0"/>
              </a:rPr>
              <a:t>Merry</a:t>
            </a:r>
            <a:r>
              <a:rPr lang="en-US" altLang="zh-CN" sz="2800">
                <a:solidFill>
                  <a:srgbClr val="FF0000"/>
                </a:solidFill>
                <a:latin typeface="Arial" panose="020B0604020202020204" pitchFamily="34" charset="0"/>
              </a:rPr>
              <a:t>   </a:t>
            </a:r>
            <a:r>
              <a:rPr lang="en-US" altLang="zh-CN" sz="2800">
                <a:solidFill>
                  <a:srgbClr val="3366FF"/>
                </a:solidFill>
                <a:latin typeface="Arial" panose="020B0604020202020204" pitchFamily="34" charset="0"/>
              </a:rPr>
              <a:t>Christmas!</a:t>
            </a:r>
            <a:endParaRPr lang="en-US" altLang="zh-CN" sz="2800">
              <a:solidFill>
                <a:srgbClr val="3366FF"/>
              </a:solidFill>
              <a:latin typeface="Arial" panose="020B0604020202020204" pitchFamily="34" charset="0"/>
            </a:endParaRPr>
          </a:p>
        </p:txBody>
      </p:sp>
      <p:sp>
        <p:nvSpPr>
          <p:cNvPr id="47110" name="文本框 47109"/>
          <p:cNvSpPr txBox="1"/>
          <p:nvPr/>
        </p:nvSpPr>
        <p:spPr>
          <a:xfrm>
            <a:off x="5219700" y="6021388"/>
            <a:ext cx="3276600" cy="579437"/>
          </a:xfrm>
          <a:prstGeom prst="rect">
            <a:avLst/>
          </a:prstGeom>
          <a:noFill/>
          <a:ln w="9525">
            <a:noFill/>
          </a:ln>
        </p:spPr>
        <p:txBody>
          <a:bodyPr>
            <a:spAutoFit/>
          </a:bodyPr>
          <a:p>
            <a:pPr>
              <a:spcBef>
                <a:spcPct val="50000"/>
              </a:spcBef>
            </a:pPr>
            <a:r>
              <a:rPr lang="en-US" altLang="zh-CN" sz="3200" b="1">
                <a:solidFill>
                  <a:srgbClr val="3366FF"/>
                </a:solidFill>
                <a:latin typeface="Arial" panose="020B0604020202020204" pitchFamily="34" charset="0"/>
              </a:rPr>
              <a:t>Christmas  tree</a:t>
            </a:r>
            <a:endParaRPr lang="en-US" altLang="zh-CN" sz="3200" b="1">
              <a:solidFill>
                <a:srgbClr val="3366FF"/>
              </a:solidFill>
              <a:latin typeface="Arial" panose="020B0604020202020204" pitchFamily="34" charset="0"/>
            </a:endParaRPr>
          </a:p>
        </p:txBody>
      </p:sp>
      <p:sp>
        <p:nvSpPr>
          <p:cNvPr id="47111" name="文本框 47110"/>
          <p:cNvSpPr txBox="1"/>
          <p:nvPr/>
        </p:nvSpPr>
        <p:spPr>
          <a:xfrm>
            <a:off x="2627313" y="2133600"/>
            <a:ext cx="2971800" cy="854075"/>
          </a:xfrm>
          <a:prstGeom prst="rect">
            <a:avLst/>
          </a:prstGeom>
          <a:noFill/>
          <a:ln w="9525">
            <a:noFill/>
          </a:ln>
        </p:spPr>
        <p:txBody>
          <a:bodyPr>
            <a:spAutoFit/>
          </a:bodyPr>
          <a:p>
            <a:pPr>
              <a:spcBef>
                <a:spcPct val="50000"/>
              </a:spcBef>
            </a:pPr>
            <a:r>
              <a:rPr lang="en-US" altLang="zh-CN" b="1">
                <a:solidFill>
                  <a:srgbClr val="3366FF"/>
                </a:solidFill>
                <a:latin typeface="Arial" panose="020B0604020202020204" pitchFamily="34" charset="0"/>
              </a:rPr>
              <a:t>Christmas  lights</a:t>
            </a:r>
            <a:endParaRPr lang="en-US" altLang="zh-CN" b="1">
              <a:solidFill>
                <a:srgbClr val="3366FF"/>
              </a:solidFill>
              <a:latin typeface="Arial" panose="020B0604020202020204" pitchFamily="34" charset="0"/>
            </a:endParaRPr>
          </a:p>
          <a:p>
            <a:pPr>
              <a:spcBef>
                <a:spcPct val="50000"/>
              </a:spcBef>
            </a:pPr>
            <a:endParaRPr lang="zh-CN" altLang="en-US" dirty="0">
              <a:latin typeface="Arial" panose="020B0604020202020204" pitchFamily="34" charset="0"/>
            </a:endParaRPr>
          </a:p>
        </p:txBody>
      </p:sp>
      <p:sp>
        <p:nvSpPr>
          <p:cNvPr id="47112" name="文本框 47111"/>
          <p:cNvSpPr txBox="1"/>
          <p:nvPr/>
        </p:nvSpPr>
        <p:spPr>
          <a:xfrm>
            <a:off x="8153400" y="1905000"/>
            <a:ext cx="990600" cy="396875"/>
          </a:xfrm>
          <a:prstGeom prst="rect">
            <a:avLst/>
          </a:prstGeom>
          <a:noFill/>
          <a:ln w="9525">
            <a:noFill/>
          </a:ln>
        </p:spPr>
        <p:txBody>
          <a:bodyPr>
            <a:spAutoFit/>
          </a:bodyPr>
          <a:p>
            <a:pPr>
              <a:spcBef>
                <a:spcPct val="50000"/>
              </a:spcBef>
            </a:pPr>
            <a:r>
              <a:rPr lang="en-US" altLang="zh-CN" b="1">
                <a:solidFill>
                  <a:srgbClr val="3366FF"/>
                </a:solidFill>
                <a:latin typeface="Arial" panose="020B0604020202020204" pitchFamily="34" charset="0"/>
              </a:rPr>
              <a:t>Santa</a:t>
            </a:r>
            <a:endParaRPr lang="en-US" altLang="zh-CN" b="1">
              <a:solidFill>
                <a:srgbClr val="3366FF"/>
              </a:solidFill>
              <a:latin typeface="Arial" panose="020B0604020202020204" pitchFamily="34" charset="0"/>
            </a:endParaRPr>
          </a:p>
        </p:txBody>
      </p:sp>
      <p:sp>
        <p:nvSpPr>
          <p:cNvPr id="47113" name="文本框 47112"/>
          <p:cNvSpPr txBox="1"/>
          <p:nvPr/>
        </p:nvSpPr>
        <p:spPr>
          <a:xfrm>
            <a:off x="395288" y="5661025"/>
            <a:ext cx="1501775" cy="701675"/>
          </a:xfrm>
          <a:prstGeom prst="rect">
            <a:avLst/>
          </a:prstGeom>
          <a:noFill/>
          <a:ln w="9525">
            <a:noFill/>
          </a:ln>
        </p:spPr>
        <p:txBody>
          <a:bodyPr>
            <a:spAutoFit/>
          </a:bodyPr>
          <a:p>
            <a:pPr>
              <a:spcBef>
                <a:spcPct val="50000"/>
              </a:spcBef>
            </a:pPr>
            <a:r>
              <a:rPr lang="en-US" altLang="zh-CN" b="1">
                <a:solidFill>
                  <a:srgbClr val="3366FF"/>
                </a:solidFill>
                <a:latin typeface="Arial" panose="020B0604020202020204" pitchFamily="34" charset="0"/>
              </a:rPr>
              <a:t>Christmasgifts</a:t>
            </a:r>
            <a:endParaRPr lang="en-US" altLang="zh-CN" b="1">
              <a:solidFill>
                <a:srgbClr val="3366FF"/>
              </a:solidFill>
              <a:latin typeface="Arial" panose="020B0604020202020204" pitchFamily="34" charset="0"/>
            </a:endParaRPr>
          </a:p>
        </p:txBody>
      </p:sp>
      <p:pic>
        <p:nvPicPr>
          <p:cNvPr id="47114" name="图片 47113" descr="1078195390725"/>
          <p:cNvPicPr>
            <a:picLocks noChangeAspect="1"/>
          </p:cNvPicPr>
          <p:nvPr/>
        </p:nvPicPr>
        <p:blipFill>
          <a:blip r:embed="rId3"/>
          <a:stretch>
            <a:fillRect/>
          </a:stretch>
        </p:blipFill>
        <p:spPr>
          <a:xfrm>
            <a:off x="539750" y="3860800"/>
            <a:ext cx="1622425" cy="1692275"/>
          </a:xfrm>
          <a:prstGeom prst="rect">
            <a:avLst/>
          </a:prstGeom>
          <a:noFill/>
          <a:ln w="9525">
            <a:noFill/>
          </a:ln>
        </p:spPr>
      </p:pic>
      <p:pic>
        <p:nvPicPr>
          <p:cNvPr id="47126" name="图片 47125" descr="2007111316057625_2"/>
          <p:cNvPicPr>
            <a:picLocks noChangeAspect="1"/>
          </p:cNvPicPr>
          <p:nvPr/>
        </p:nvPicPr>
        <p:blipFill>
          <a:blip r:embed="rId4"/>
          <a:stretch>
            <a:fillRect/>
          </a:stretch>
        </p:blipFill>
        <p:spPr>
          <a:xfrm>
            <a:off x="5940425" y="2997200"/>
            <a:ext cx="2460625" cy="2952750"/>
          </a:xfrm>
          <a:prstGeom prst="rect">
            <a:avLst/>
          </a:prstGeom>
          <a:noFill/>
          <a:ln w="9525">
            <a:noFill/>
          </a:ln>
        </p:spPr>
      </p:pic>
      <p:pic>
        <p:nvPicPr>
          <p:cNvPr id="47127" name="图片 47126" descr="72"/>
          <p:cNvPicPr>
            <a:picLocks noChangeAspect="1"/>
          </p:cNvPicPr>
          <p:nvPr/>
        </p:nvPicPr>
        <p:blipFill>
          <a:blip r:embed="rId5"/>
          <a:stretch>
            <a:fillRect/>
          </a:stretch>
        </p:blipFill>
        <p:spPr>
          <a:xfrm>
            <a:off x="250825" y="188913"/>
            <a:ext cx="2535238" cy="3816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7126"/>
                                        </p:tgtEl>
                                        <p:attrNameLst>
                                          <p:attrName>ppt_x</p:attrName>
                                        </p:attrNameLst>
                                      </p:cBhvr>
                                      <p:tavLst>
                                        <p:tav tm="0">
                                          <p:val>
                                            <p:strVal val="ppt_x"/>
                                          </p:val>
                                        </p:tav>
                                        <p:tav tm="100000">
                                          <p:val>
                                            <p:strVal val="ppt_x"/>
                                          </p:val>
                                        </p:tav>
                                      </p:tavLst>
                                    </p:anim>
                                    <p:anim calcmode="lin" valueType="num">
                                      <p:cBhvr additive="base">
                                        <p:cTn id="7" dur="500"/>
                                        <p:tgtEl>
                                          <p:spTgt spid="47126"/>
                                        </p:tgtEl>
                                        <p:attrNameLst>
                                          <p:attrName>ppt_y</p:attrName>
                                        </p:attrNameLst>
                                      </p:cBhvr>
                                      <p:tavLst>
                                        <p:tav tm="0">
                                          <p:val>
                                            <p:strVal val="ppt_y"/>
                                          </p:val>
                                        </p:tav>
                                        <p:tav tm="100000">
                                          <p:val>
                                            <p:strVal val="1+ppt_h/2"/>
                                          </p:val>
                                        </p:tav>
                                      </p:tavLst>
                                    </p:anim>
                                    <p:set>
                                      <p:cBhvr>
                                        <p:cTn id="8" dur="1" fill="hold">
                                          <p:stCondLst>
                                            <p:cond delay="499"/>
                                          </p:stCondLst>
                                        </p:cTn>
                                        <p:tgtEl>
                                          <p:spTgt spid="4712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7110"/>
                                        </p:tgtEl>
                                        <p:attrNameLst>
                                          <p:attrName>style.visibility</p:attrName>
                                        </p:attrNameLst>
                                      </p:cBhvr>
                                      <p:to>
                                        <p:strVal val="visible"/>
                                      </p:to>
                                    </p:set>
                                    <p:animEffect transition="in" filter="blinds(horizontal)">
                                      <p:cBhvr>
                                        <p:cTn id="13" dur="2000"/>
                                        <p:tgtEl>
                                          <p:spTgt spid="471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47127"/>
                                        </p:tgtEl>
                                        <p:attrNameLst>
                                          <p:attrName>ppt_x</p:attrName>
                                        </p:attrNameLst>
                                      </p:cBhvr>
                                      <p:tavLst>
                                        <p:tav tm="0">
                                          <p:val>
                                            <p:strVal val="ppt_x"/>
                                          </p:val>
                                        </p:tav>
                                        <p:tav tm="100000">
                                          <p:val>
                                            <p:strVal val="ppt_x"/>
                                          </p:val>
                                        </p:tav>
                                      </p:tavLst>
                                    </p:anim>
                                    <p:anim calcmode="lin" valueType="num">
                                      <p:cBhvr additive="base">
                                        <p:cTn id="18" dur="500"/>
                                        <p:tgtEl>
                                          <p:spTgt spid="47127"/>
                                        </p:tgtEl>
                                        <p:attrNameLst>
                                          <p:attrName>ppt_y</p:attrName>
                                        </p:attrNameLst>
                                      </p:cBhvr>
                                      <p:tavLst>
                                        <p:tav tm="0">
                                          <p:val>
                                            <p:strVal val="ppt_y"/>
                                          </p:val>
                                        </p:tav>
                                        <p:tav tm="100000">
                                          <p:val>
                                            <p:strVal val="1+ppt_h/2"/>
                                          </p:val>
                                        </p:tav>
                                      </p:tavLst>
                                    </p:anim>
                                    <p:set>
                                      <p:cBhvr>
                                        <p:cTn id="19" dur="1" fill="hold">
                                          <p:stCondLst>
                                            <p:cond delay="499"/>
                                          </p:stCondLst>
                                        </p:cTn>
                                        <p:tgtEl>
                                          <p:spTgt spid="4712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47111"/>
                                        </p:tgtEl>
                                        <p:attrNameLst>
                                          <p:attrName>style.visibility</p:attrName>
                                        </p:attrNameLst>
                                      </p:cBhvr>
                                      <p:to>
                                        <p:strVal val="visible"/>
                                      </p:to>
                                    </p:set>
                                    <p:anim calcmode="lin" valueType="num">
                                      <p:cBhvr>
                                        <p:cTn id="24" dur="2000" fill="hold"/>
                                        <p:tgtEl>
                                          <p:spTgt spid="47111"/>
                                        </p:tgtEl>
                                        <p:attrNameLst>
                                          <p:attrName>ppt_w</p:attrName>
                                        </p:attrNameLst>
                                      </p:cBhvr>
                                      <p:tavLst>
                                        <p:tav tm="0">
                                          <p:val>
                                            <p:strVal val="#ppt_w*0.05"/>
                                          </p:val>
                                        </p:tav>
                                        <p:tav tm="100000">
                                          <p:val>
                                            <p:strVal val="#ppt_w"/>
                                          </p:val>
                                        </p:tav>
                                      </p:tavLst>
                                    </p:anim>
                                    <p:anim calcmode="lin" valueType="num">
                                      <p:cBhvr>
                                        <p:cTn id="25" dur="2000" fill="hold"/>
                                        <p:tgtEl>
                                          <p:spTgt spid="47111"/>
                                        </p:tgtEl>
                                        <p:attrNameLst>
                                          <p:attrName>ppt_h</p:attrName>
                                        </p:attrNameLst>
                                      </p:cBhvr>
                                      <p:tavLst>
                                        <p:tav tm="0">
                                          <p:val>
                                            <p:strVal val="#ppt_h"/>
                                          </p:val>
                                        </p:tav>
                                        <p:tav tm="100000">
                                          <p:val>
                                            <p:strVal val="#ppt_h"/>
                                          </p:val>
                                        </p:tav>
                                      </p:tavLst>
                                    </p:anim>
                                    <p:anim calcmode="lin" valueType="num">
                                      <p:cBhvr>
                                        <p:cTn id="26" dur="2000" fill="hold"/>
                                        <p:tgtEl>
                                          <p:spTgt spid="47111"/>
                                        </p:tgtEl>
                                        <p:attrNameLst>
                                          <p:attrName>ppt_x</p:attrName>
                                        </p:attrNameLst>
                                      </p:cBhvr>
                                      <p:tavLst>
                                        <p:tav tm="0">
                                          <p:val>
                                            <p:strVal val="#ppt_x-.2"/>
                                          </p:val>
                                        </p:tav>
                                        <p:tav tm="100000">
                                          <p:val>
                                            <p:strVal val="#ppt_x"/>
                                          </p:val>
                                        </p:tav>
                                      </p:tavLst>
                                    </p:anim>
                                    <p:anim calcmode="lin" valueType="num">
                                      <p:cBhvr>
                                        <p:cTn id="27" dur="2000" fill="hold"/>
                                        <p:tgtEl>
                                          <p:spTgt spid="47111"/>
                                        </p:tgtEl>
                                        <p:attrNameLst>
                                          <p:attrName>ppt_y</p:attrName>
                                        </p:attrNameLst>
                                      </p:cBhvr>
                                      <p:tavLst>
                                        <p:tav tm="0">
                                          <p:val>
                                            <p:strVal val="#ppt_y"/>
                                          </p:val>
                                        </p:tav>
                                        <p:tav tm="100000">
                                          <p:val>
                                            <p:strVal val="#ppt_y"/>
                                          </p:val>
                                        </p:tav>
                                      </p:tavLst>
                                    </p:anim>
                                    <p:animEffect transition="in" filter="fade">
                                      <p:cBhvr>
                                        <p:cTn id="28" dur="2000"/>
                                        <p:tgtEl>
                                          <p:spTgt spid="47111"/>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xit" presetSubtype="16" fill="hold" nodeType="clickEffect">
                                  <p:stCondLst>
                                    <p:cond delay="0"/>
                                  </p:stCondLst>
                                  <p:childTnLst>
                                    <p:animEffect transition="out" filter="box(in)">
                                      <p:cBhvr>
                                        <p:cTn id="32" dur="2000"/>
                                        <p:tgtEl>
                                          <p:spTgt spid="47107"/>
                                        </p:tgtEl>
                                      </p:cBhvr>
                                    </p:animEffect>
                                    <p:set>
                                      <p:cBhvr>
                                        <p:cTn id="33" dur="1" fill="hold">
                                          <p:stCondLst>
                                            <p:cond delay="1999"/>
                                          </p:stCondLst>
                                        </p:cTn>
                                        <p:tgtEl>
                                          <p:spTgt spid="4710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47112"/>
                                        </p:tgtEl>
                                        <p:attrNameLst>
                                          <p:attrName>style.visibility</p:attrName>
                                        </p:attrNameLst>
                                      </p:cBhvr>
                                      <p:to>
                                        <p:strVal val="visible"/>
                                      </p:to>
                                    </p:set>
                                    <p:animEffect transition="in" filter="diamond(in)">
                                      <p:cBhvr>
                                        <p:cTn id="38" dur="2000"/>
                                        <p:tgtEl>
                                          <p:spTgt spid="47112"/>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xit" presetSubtype="10" fill="hold" nodeType="clickEffect">
                                  <p:stCondLst>
                                    <p:cond delay="0"/>
                                  </p:stCondLst>
                                  <p:childTnLst>
                                    <p:animEffect transition="out" filter="checkerboard(across)">
                                      <p:cBhvr>
                                        <p:cTn id="42" dur="2000"/>
                                        <p:tgtEl>
                                          <p:spTgt spid="47114"/>
                                        </p:tgtEl>
                                      </p:cBhvr>
                                    </p:animEffect>
                                    <p:set>
                                      <p:cBhvr>
                                        <p:cTn id="43" dur="1" fill="hold">
                                          <p:stCondLst>
                                            <p:cond delay="1999"/>
                                          </p:stCondLst>
                                        </p:cTn>
                                        <p:tgtEl>
                                          <p:spTgt spid="4711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47113">
                                            <p:txEl>
                                              <p:charRg st="0" end="15"/>
                                            </p:txEl>
                                          </p:spTgt>
                                        </p:tgtEl>
                                        <p:attrNameLst>
                                          <p:attrName>style.visibility</p:attrName>
                                        </p:attrNameLst>
                                      </p:cBhvr>
                                      <p:to>
                                        <p:strVal val="visible"/>
                                      </p:to>
                                    </p:set>
                                    <p:animEffect transition="in" filter="diamond(in)">
                                      <p:cBhvr>
                                        <p:cTn id="48" dur="2000"/>
                                        <p:tgtEl>
                                          <p:spTgt spid="47113">
                                            <p:txEl>
                                              <p:charRg st="0"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P spid="47111" grpId="0"/>
      <p:bldP spid="471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9458" name="图片 19457" descr="2005711228092306"/>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9459" name="文本框 19458"/>
          <p:cNvSpPr txBox="1"/>
          <p:nvPr/>
        </p:nvSpPr>
        <p:spPr>
          <a:xfrm>
            <a:off x="-455612" y="3733800"/>
            <a:ext cx="7847012" cy="762000"/>
          </a:xfrm>
          <a:prstGeom prst="rect">
            <a:avLst/>
          </a:prstGeom>
          <a:noFill/>
          <a:ln w="9525">
            <a:noFill/>
          </a:ln>
        </p:spPr>
        <p:txBody>
          <a:bodyPr>
            <a:spAutoFit/>
          </a:bodyPr>
          <a:p>
            <a:pPr algn="ctr">
              <a:spcBef>
                <a:spcPct val="50000"/>
              </a:spcBef>
            </a:pPr>
            <a:r>
              <a:rPr lang="zh-CN" altLang="en-US" sz="4400" b="1">
                <a:solidFill>
                  <a:srgbClr val="FF33CC"/>
                </a:solidFill>
                <a:latin typeface="Comic Sans MS" panose="030F0702030302020204" pitchFamily="66" charset="0"/>
              </a:rPr>
              <a:t>          </a:t>
            </a:r>
            <a:endParaRPr lang="zh-CN" altLang="en-US" sz="4400" b="1">
              <a:solidFill>
                <a:srgbClr val="FF33CC"/>
              </a:solidFill>
              <a:latin typeface="Comic Sans MS" panose="030F0702030302020204" pitchFamily="66" charset="0"/>
            </a:endParaRPr>
          </a:p>
        </p:txBody>
      </p:sp>
      <p:pic>
        <p:nvPicPr>
          <p:cNvPr id="19460" name="图片 19459" descr="1"/>
          <p:cNvPicPr>
            <a:picLocks noChangeAspect="1"/>
          </p:cNvPicPr>
          <p:nvPr/>
        </p:nvPicPr>
        <p:blipFill>
          <a:blip r:embed="rId2">
            <a:lum bright="20001" contrast="-14000"/>
          </a:blip>
          <a:stretch>
            <a:fillRect/>
          </a:stretch>
        </p:blipFill>
        <p:spPr>
          <a:xfrm>
            <a:off x="0" y="692150"/>
            <a:ext cx="8940800" cy="5562600"/>
          </a:xfrm>
          <a:prstGeom prst="rect">
            <a:avLst/>
          </a:prstGeom>
          <a:noFill/>
          <a:ln w="9525">
            <a:noFill/>
          </a:ln>
        </p:spPr>
      </p:pic>
      <p:sp>
        <p:nvSpPr>
          <p:cNvPr id="19461" name="文本框 19460"/>
          <p:cNvSpPr txBox="1"/>
          <p:nvPr/>
        </p:nvSpPr>
        <p:spPr>
          <a:xfrm>
            <a:off x="990600" y="1676400"/>
            <a:ext cx="3276600" cy="457200"/>
          </a:xfrm>
          <a:prstGeom prst="rect">
            <a:avLst/>
          </a:prstGeom>
          <a:noFill/>
          <a:ln w="9525">
            <a:noFill/>
          </a:ln>
        </p:spPr>
        <p:txBody>
          <a:bodyPr>
            <a:spAutoFit/>
          </a:bodyPr>
          <a:p>
            <a:pPr algn="ctr">
              <a:spcBef>
                <a:spcPct val="50000"/>
              </a:spcBef>
            </a:pPr>
            <a:endParaRPr lang="zh-CN" altLang="en-US" sz="2400" dirty="0">
              <a:latin typeface="Times New Roman" panose="02020603050405020304" pitchFamily="18" charset="0"/>
            </a:endParaRPr>
          </a:p>
        </p:txBody>
      </p:sp>
      <p:sp>
        <p:nvSpPr>
          <p:cNvPr id="19462" name="文本框 19461"/>
          <p:cNvSpPr txBox="1"/>
          <p:nvPr/>
        </p:nvSpPr>
        <p:spPr>
          <a:xfrm>
            <a:off x="152400" y="1219200"/>
            <a:ext cx="5486400" cy="1739900"/>
          </a:xfrm>
          <a:prstGeom prst="rect">
            <a:avLst/>
          </a:prstGeom>
          <a:noFill/>
          <a:ln w="9525">
            <a:noFill/>
          </a:ln>
        </p:spPr>
        <p:txBody>
          <a:bodyPr>
            <a:spAutoFit/>
          </a:bodyPr>
          <a:p>
            <a:pPr>
              <a:spcBef>
                <a:spcPct val="50000"/>
              </a:spcBef>
            </a:pPr>
            <a:r>
              <a:rPr lang="en-US" altLang="zh-CN" sz="3600" b="1">
                <a:solidFill>
                  <a:srgbClr val="FF33CC"/>
                </a:solidFill>
                <a:latin typeface="Comic Sans MS" panose="030F0702030302020204" pitchFamily="66" charset="0"/>
              </a:rPr>
              <a:t>We </a:t>
            </a:r>
            <a:r>
              <a:rPr lang="en-US" altLang="zh-CN" sz="3600" b="1">
                <a:solidFill>
                  <a:srgbClr val="0000FF"/>
                </a:solidFill>
                <a:latin typeface="Comic Sans MS" panose="030F0702030302020204" pitchFamily="66" charset="0"/>
              </a:rPr>
              <a:t>invite</a:t>
            </a:r>
            <a:r>
              <a:rPr lang="en-US" altLang="zh-CN" sz="3600" b="1">
                <a:solidFill>
                  <a:srgbClr val="FF33CC"/>
                </a:solidFill>
                <a:latin typeface="Comic Sans MS" panose="030F0702030302020204" pitchFamily="66" charset="0"/>
              </a:rPr>
              <a:t> our family and friends to our house .</a:t>
            </a:r>
            <a:endParaRPr lang="en-US" altLang="zh-CN" sz="3600" b="1">
              <a:solidFill>
                <a:srgbClr val="FF33CC"/>
              </a:solidFill>
              <a:latin typeface="Comic Sans MS" panose="030F0702030302020204" pitchFamily="66" charset="0"/>
            </a:endParaRPr>
          </a:p>
        </p:txBody>
      </p:sp>
      <p:sp>
        <p:nvSpPr>
          <p:cNvPr id="19464" name="圆角矩形标注 19463"/>
          <p:cNvSpPr/>
          <p:nvPr/>
        </p:nvSpPr>
        <p:spPr>
          <a:xfrm>
            <a:off x="2627313" y="3933825"/>
            <a:ext cx="2808287" cy="1657350"/>
          </a:xfrm>
          <a:prstGeom prst="wedgeRoundRectCallout">
            <a:avLst>
              <a:gd name="adj1" fmla="val 54523"/>
              <a:gd name="adj2" fmla="val -81032"/>
              <a:gd name="adj3" fmla="val 16667"/>
            </a:avLst>
          </a:prstGeom>
          <a:solidFill>
            <a:schemeClr val="bg1"/>
          </a:solidFill>
          <a:ln w="31750" cap="flat" cmpd="sng">
            <a:solidFill>
              <a:schemeClr val="tx1"/>
            </a:solidFill>
            <a:prstDash val="solid"/>
            <a:miter/>
            <a:headEnd type="none" w="med" len="med"/>
            <a:tailEnd type="none" w="med" len="med"/>
          </a:ln>
        </p:spPr>
        <p:txBody>
          <a:bodyPr/>
          <a:p>
            <a:pPr algn="ctr"/>
            <a:r>
              <a:rPr lang="en-US" altLang="zh-CN" sz="3200" b="1">
                <a:solidFill>
                  <a:srgbClr val="FF6699"/>
                </a:solidFill>
                <a:latin typeface="Arial" panose="020B0604020202020204" pitchFamily="34" charset="0"/>
              </a:rPr>
              <a:t>Please come for Christmas!</a:t>
            </a:r>
            <a:endParaRPr lang="zh-CN" altLang="en-US" sz="3200" b="1" dirty="0">
              <a:solidFill>
                <a:srgbClr val="FF6699"/>
              </a:solidFill>
              <a:latin typeface="Arial" panose="020B0604020202020204" pitchFamily="34" charset="0"/>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box(in)">
                                      <p:cBhvr>
                                        <p:cTn id="7" dur="500"/>
                                        <p:tgtEl>
                                          <p:spTgt spid="194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19462"/>
                                        </p:tgtEl>
                                        <p:attrNameLst>
                                          <p:attrName>style.visibility</p:attrName>
                                        </p:attrNameLst>
                                      </p:cBhvr>
                                      <p:to>
                                        <p:strVal val="visible"/>
                                      </p:to>
                                    </p:set>
                                    <p:anim calcmode="lin" valueType="num">
                                      <p:cBhvr additive="base">
                                        <p:cTn id="12" dur="500" fill="hold"/>
                                        <p:tgtEl>
                                          <p:spTgt spid="19462"/>
                                        </p:tgtEl>
                                        <p:attrNameLst>
                                          <p:attrName>ppt_x</p:attrName>
                                        </p:attrNameLst>
                                      </p:cBhvr>
                                      <p:tavLst>
                                        <p:tav tm="0">
                                          <p:val>
                                            <p:strVal val="#ppt_x"/>
                                          </p:val>
                                        </p:tav>
                                        <p:tav tm="100000">
                                          <p:val>
                                            <p:strVal val="#ppt_x"/>
                                          </p:val>
                                        </p:tav>
                                      </p:tavLst>
                                    </p:anim>
                                    <p:anim calcmode="lin" valueType="num">
                                      <p:cBhvr additive="base">
                                        <p:cTn id="13"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1"/>
      <p:bldP spid="1946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2" name="图片 20481" descr="2005711228092306"/>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0483" name="图片 20482" descr="2"/>
          <p:cNvPicPr>
            <a:picLocks noChangeAspect="1"/>
          </p:cNvPicPr>
          <p:nvPr/>
        </p:nvPicPr>
        <p:blipFill>
          <a:blip r:embed="rId2"/>
          <a:stretch>
            <a:fillRect/>
          </a:stretch>
        </p:blipFill>
        <p:spPr>
          <a:xfrm>
            <a:off x="76200" y="549275"/>
            <a:ext cx="9067800" cy="5410200"/>
          </a:xfrm>
          <a:prstGeom prst="rect">
            <a:avLst/>
          </a:prstGeom>
          <a:noFill/>
          <a:ln w="9525">
            <a:noFill/>
          </a:ln>
        </p:spPr>
      </p:pic>
      <p:sp>
        <p:nvSpPr>
          <p:cNvPr id="20484" name="文本框 20483"/>
          <p:cNvSpPr txBox="1"/>
          <p:nvPr/>
        </p:nvSpPr>
        <p:spPr>
          <a:xfrm>
            <a:off x="2555875" y="2636838"/>
            <a:ext cx="5761038" cy="1311275"/>
          </a:xfrm>
          <a:prstGeom prst="rect">
            <a:avLst/>
          </a:prstGeom>
          <a:noFill/>
          <a:ln w="9525">
            <a:noFill/>
          </a:ln>
        </p:spPr>
        <p:txBody>
          <a:bodyPr>
            <a:spAutoFit/>
          </a:bodyPr>
          <a:p>
            <a:pPr algn="ctr">
              <a:spcBef>
                <a:spcPct val="50000"/>
              </a:spcBef>
            </a:pPr>
            <a:r>
              <a:rPr lang="en-US" altLang="zh-CN" sz="4000" b="1">
                <a:solidFill>
                  <a:srgbClr val="FF33CC"/>
                </a:solidFill>
                <a:latin typeface="Comic Sans MS" panose="030F0702030302020204" pitchFamily="66" charset="0"/>
              </a:rPr>
              <a:t>They </a:t>
            </a:r>
            <a:r>
              <a:rPr lang="en-US" altLang="zh-CN" sz="4000" b="1">
                <a:solidFill>
                  <a:srgbClr val="0000FF"/>
                </a:solidFill>
                <a:latin typeface="Comic Sans MS" panose="030F0702030302020204" pitchFamily="66" charset="0"/>
              </a:rPr>
              <a:t>bring</a:t>
            </a:r>
            <a:r>
              <a:rPr lang="zh-CN" altLang="en-US" sz="4000" b="1" dirty="0">
                <a:solidFill>
                  <a:srgbClr val="0000FF"/>
                </a:solidFill>
                <a:latin typeface="Comic Sans MS" panose="030F0702030302020204" pitchFamily="66" charset="0"/>
              </a:rPr>
              <a:t>（带来</a:t>
            </a:r>
            <a:r>
              <a:rPr lang="en-US" altLang="zh-CN" sz="4000" b="1">
                <a:solidFill>
                  <a:srgbClr val="0000FF"/>
                </a:solidFill>
                <a:latin typeface="Comic Sans MS" panose="030F0702030302020204" pitchFamily="66" charset="0"/>
              </a:rPr>
              <a:t>)</a:t>
            </a:r>
            <a:r>
              <a:rPr lang="en-US" altLang="zh-CN" sz="4000" b="1">
                <a:solidFill>
                  <a:srgbClr val="FF33CC"/>
                </a:solidFill>
                <a:latin typeface="Comic Sans MS" panose="030F0702030302020204" pitchFamily="66" charset="0"/>
              </a:rPr>
              <a:t> gifts for us.</a:t>
            </a:r>
            <a:endParaRPr lang="en-US" altLang="zh-CN" sz="4000" b="1">
              <a:solidFill>
                <a:srgbClr val="FF33CC"/>
              </a:solidFill>
              <a:latin typeface="Comic Sans MS" panose="030F0702030302020204" pitchFamily="66" charset="0"/>
            </a:endParaRPr>
          </a:p>
        </p:txBody>
      </p:sp>
      <p:sp>
        <p:nvSpPr>
          <p:cNvPr id="20486" name="椭圆形标注 20485"/>
          <p:cNvSpPr/>
          <p:nvPr/>
        </p:nvSpPr>
        <p:spPr>
          <a:xfrm>
            <a:off x="2411413" y="404813"/>
            <a:ext cx="5221287" cy="1366837"/>
          </a:xfrm>
          <a:prstGeom prst="wedgeEllipseCallout">
            <a:avLst>
              <a:gd name="adj1" fmla="val -40481"/>
              <a:gd name="adj2" fmla="val 61032"/>
            </a:avLst>
          </a:prstGeom>
          <a:solidFill>
            <a:srgbClr val="FFCCFF"/>
          </a:solidFill>
          <a:ln w="31750" cap="flat" cmpd="sng">
            <a:solidFill>
              <a:schemeClr val="tx1"/>
            </a:solidFill>
            <a:prstDash val="solid"/>
            <a:miter/>
            <a:headEnd type="none" w="med" len="med"/>
            <a:tailEnd type="none" w="med" len="med"/>
          </a:ln>
        </p:spPr>
        <p:txBody>
          <a:bodyPr/>
          <a:p>
            <a:pPr algn="ctr"/>
            <a:r>
              <a:rPr lang="en-US" altLang="zh-CN" sz="3200" b="1">
                <a:latin typeface="Arial" panose="020B0604020202020204" pitchFamily="34" charset="0"/>
              </a:rPr>
              <a:t>Hello!  </a:t>
            </a:r>
            <a:endParaRPr lang="en-US" altLang="zh-CN" sz="3200" b="1">
              <a:latin typeface="Arial" panose="020B0604020202020204" pitchFamily="34" charset="0"/>
            </a:endParaRPr>
          </a:p>
          <a:p>
            <a:pPr algn="ctr"/>
            <a:r>
              <a:rPr lang="en-US" altLang="zh-CN" sz="3200" b="1">
                <a:latin typeface="Arial" panose="020B0604020202020204" pitchFamily="34" charset="0"/>
              </a:rPr>
              <a:t>Merry Christmas!</a:t>
            </a:r>
            <a:endParaRPr lang="zh-CN" altLang="en-US" sz="3200" b="1" dirty="0">
              <a:latin typeface="Arial" panose="020B0604020202020204" pitchFamily="34" charset="0"/>
            </a:endParaRPr>
          </a:p>
        </p:txBody>
      </p:sp>
      <p:sp>
        <p:nvSpPr>
          <p:cNvPr id="20487" name="椭圆形标注 20486"/>
          <p:cNvSpPr/>
          <p:nvPr/>
        </p:nvSpPr>
        <p:spPr>
          <a:xfrm>
            <a:off x="4427538" y="4365625"/>
            <a:ext cx="4465637" cy="1439863"/>
          </a:xfrm>
          <a:prstGeom prst="wedgeEllipseCallout">
            <a:avLst>
              <a:gd name="adj1" fmla="val -32440"/>
              <a:gd name="adj2" fmla="val 55403"/>
            </a:avLst>
          </a:prstGeom>
          <a:solidFill>
            <a:srgbClr val="FFCCFF"/>
          </a:solidFill>
          <a:ln w="31750" cap="flat" cmpd="sng">
            <a:solidFill>
              <a:schemeClr val="tx1"/>
            </a:solidFill>
            <a:prstDash val="solid"/>
            <a:miter/>
            <a:headEnd type="none" w="med" len="med"/>
            <a:tailEnd type="none" w="med" len="med"/>
          </a:ln>
        </p:spPr>
        <p:txBody>
          <a:bodyPr/>
          <a:p>
            <a:pPr algn="ctr"/>
            <a:r>
              <a:rPr lang="en-US" altLang="zh-CN" sz="3200" b="1">
                <a:latin typeface="Arial" panose="020B0604020202020204" pitchFamily="34" charset="0"/>
              </a:rPr>
              <a:t>Merry Christmas!</a:t>
            </a:r>
            <a:endParaRPr lang="zh-CN" altLang="en-US" sz="3200" b="1" dirty="0">
              <a:latin typeface="Arial" panose="020B0604020202020204" pitchFamily="34" charset="0"/>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dissolve">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diamond(in)">
                                      <p:cBhvr>
                                        <p:cTn id="12" dur="10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diamond(in)">
                                      <p:cBhvr>
                                        <p:cTn id="17" dur="10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animBg="1"/>
      <p:bldP spid="2048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1506" name="图片 21505" descr="2005711228092306"/>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1507" name="文本框 21506"/>
          <p:cNvSpPr txBox="1"/>
          <p:nvPr/>
        </p:nvSpPr>
        <p:spPr>
          <a:xfrm>
            <a:off x="914400" y="2362200"/>
            <a:ext cx="7162800" cy="762000"/>
          </a:xfrm>
          <a:prstGeom prst="rect">
            <a:avLst/>
          </a:prstGeom>
          <a:noFill/>
          <a:ln w="9525">
            <a:noFill/>
          </a:ln>
        </p:spPr>
        <p:txBody>
          <a:bodyPr>
            <a:spAutoFit/>
          </a:bodyPr>
          <a:p>
            <a:pPr algn="ctr">
              <a:spcBef>
                <a:spcPct val="50000"/>
              </a:spcBef>
            </a:pPr>
            <a:r>
              <a:rPr lang="zh-CN" altLang="en-US" sz="4400" b="1">
                <a:solidFill>
                  <a:srgbClr val="FF33CC"/>
                </a:solidFill>
                <a:latin typeface="Comic Sans MS" panose="030F0702030302020204" pitchFamily="66" charset="0"/>
              </a:rPr>
              <a:t>      </a:t>
            </a:r>
            <a:endParaRPr lang="zh-CN" altLang="en-US" sz="4400">
              <a:latin typeface="Times New Roman" panose="02020603050405020304" pitchFamily="18" charset="0"/>
            </a:endParaRPr>
          </a:p>
        </p:txBody>
      </p:sp>
      <p:sp>
        <p:nvSpPr>
          <p:cNvPr id="21508" name="文本框 21507"/>
          <p:cNvSpPr txBox="1"/>
          <p:nvPr/>
        </p:nvSpPr>
        <p:spPr>
          <a:xfrm>
            <a:off x="2667000" y="1143000"/>
            <a:ext cx="4724400" cy="457200"/>
          </a:xfrm>
          <a:prstGeom prst="rect">
            <a:avLst/>
          </a:prstGeom>
          <a:noFill/>
          <a:ln w="9525">
            <a:noFill/>
          </a:ln>
        </p:spPr>
        <p:txBody>
          <a:bodyPr>
            <a:spAutoFit/>
          </a:bodyPr>
          <a:p>
            <a:pPr algn="ctr">
              <a:spcBef>
                <a:spcPct val="50000"/>
              </a:spcBef>
            </a:pPr>
            <a:endParaRPr lang="zh-CN" altLang="en-US" sz="2400" dirty="0">
              <a:latin typeface="Times New Roman" panose="02020603050405020304" pitchFamily="18" charset="0"/>
            </a:endParaRPr>
          </a:p>
        </p:txBody>
      </p:sp>
      <p:sp>
        <p:nvSpPr>
          <p:cNvPr id="21509" name="矩形 21508"/>
          <p:cNvSpPr/>
          <p:nvPr/>
        </p:nvSpPr>
        <p:spPr>
          <a:xfrm>
            <a:off x="0" y="533400"/>
            <a:ext cx="9144000" cy="1295400"/>
          </a:xfrm>
          <a:prstGeom prst="rect">
            <a:avLst/>
          </a:prstGeom>
          <a:solidFill>
            <a:srgbClr val="FFFFFF"/>
          </a:solidFill>
          <a:ln w="9525">
            <a:noFill/>
          </a:ln>
        </p:spPr>
        <p:txBody>
          <a:bodyPr/>
          <a:p>
            <a:endParaRPr lang="zh-CN" altLang="en-US"/>
          </a:p>
        </p:txBody>
      </p:sp>
      <p:pic>
        <p:nvPicPr>
          <p:cNvPr id="21510" name="图片 21509" descr="3"/>
          <p:cNvPicPr>
            <a:picLocks noChangeAspect="1"/>
          </p:cNvPicPr>
          <p:nvPr/>
        </p:nvPicPr>
        <p:blipFill>
          <a:blip r:embed="rId2">
            <a:lum bright="7999" contrast="-6000"/>
          </a:blip>
          <a:stretch>
            <a:fillRect/>
          </a:stretch>
        </p:blipFill>
        <p:spPr>
          <a:xfrm>
            <a:off x="0" y="1196975"/>
            <a:ext cx="9144000" cy="4608513"/>
          </a:xfrm>
          <a:prstGeom prst="rect">
            <a:avLst/>
          </a:prstGeom>
          <a:noFill/>
          <a:ln w="9525">
            <a:noFill/>
          </a:ln>
        </p:spPr>
      </p:pic>
      <p:sp>
        <p:nvSpPr>
          <p:cNvPr id="21511" name="文本框 21510"/>
          <p:cNvSpPr txBox="1"/>
          <p:nvPr/>
        </p:nvSpPr>
        <p:spPr>
          <a:xfrm>
            <a:off x="1219200" y="762000"/>
            <a:ext cx="7169150" cy="1431925"/>
          </a:xfrm>
          <a:prstGeom prst="rect">
            <a:avLst/>
          </a:prstGeom>
          <a:noFill/>
          <a:ln w="9525">
            <a:noFill/>
          </a:ln>
        </p:spPr>
        <p:txBody>
          <a:bodyPr>
            <a:spAutoFit/>
          </a:bodyPr>
          <a:p>
            <a:pPr algn="ctr">
              <a:spcBef>
                <a:spcPct val="50000"/>
              </a:spcBef>
            </a:pPr>
            <a:r>
              <a:rPr lang="zh-CN" altLang="en-US" sz="4000" b="1">
                <a:solidFill>
                  <a:srgbClr val="FF33CC"/>
                </a:solidFill>
                <a:latin typeface="Comic Sans MS" panose="030F0702030302020204" pitchFamily="66" charset="0"/>
              </a:rPr>
              <a:t>  </a:t>
            </a:r>
            <a:r>
              <a:rPr lang="en-US" altLang="zh-CN" sz="4400" b="1">
                <a:solidFill>
                  <a:srgbClr val="FF33CC"/>
                </a:solidFill>
                <a:latin typeface="Times New Roman" panose="02020603050405020304" pitchFamily="18" charset="0"/>
              </a:rPr>
              <a:t>We </a:t>
            </a:r>
            <a:r>
              <a:rPr lang="en-US" altLang="zh-CN" sz="4400" b="1">
                <a:solidFill>
                  <a:srgbClr val="0000FF"/>
                </a:solidFill>
                <a:latin typeface="Times New Roman" panose="02020603050405020304" pitchFamily="18" charset="0"/>
              </a:rPr>
              <a:t>give</a:t>
            </a:r>
            <a:r>
              <a:rPr lang="zh-CN" altLang="en-US" sz="4400" b="1" dirty="0">
                <a:solidFill>
                  <a:srgbClr val="0000FF"/>
                </a:solidFill>
                <a:latin typeface="Times New Roman" panose="02020603050405020304" pitchFamily="18" charset="0"/>
              </a:rPr>
              <a:t>（给）</a:t>
            </a:r>
            <a:r>
              <a:rPr lang="zh-CN" altLang="en-US" sz="4400" b="1" dirty="0">
                <a:solidFill>
                  <a:srgbClr val="FF33CC"/>
                </a:solidFill>
                <a:latin typeface="Times New Roman" panose="02020603050405020304" pitchFamily="18" charset="0"/>
              </a:rPr>
              <a:t> </a:t>
            </a:r>
            <a:r>
              <a:rPr lang="en-US" altLang="zh-CN" sz="4400" b="1">
                <a:solidFill>
                  <a:srgbClr val="FF33CC"/>
                </a:solidFill>
                <a:latin typeface="Times New Roman" panose="02020603050405020304" pitchFamily="18" charset="0"/>
              </a:rPr>
              <a:t>our family and friends gifts</a:t>
            </a:r>
            <a:r>
              <a:rPr lang="en-US" altLang="zh-CN" sz="4400" b="1">
                <a:solidFill>
                  <a:srgbClr val="FF33CC"/>
                </a:solidFill>
                <a:latin typeface="Comic Sans MS" panose="030F0702030302020204" pitchFamily="66" charset="0"/>
              </a:rPr>
              <a:t>.</a:t>
            </a:r>
            <a:endParaRPr lang="en-US" altLang="zh-CN" sz="4400">
              <a:latin typeface="Times New Roman" panose="02020603050405020304" pitchFamily="18" charset="0"/>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dissolve">
                                      <p:cBhvr>
                                        <p:cTn id="7"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图片 22529" descr="2005711228092306"/>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2531" name="图片 22530" descr="4"/>
          <p:cNvPicPr>
            <a:picLocks noChangeAspect="1"/>
          </p:cNvPicPr>
          <p:nvPr/>
        </p:nvPicPr>
        <p:blipFill>
          <a:blip r:embed="rId2">
            <a:lum bright="4001"/>
          </a:blip>
          <a:stretch>
            <a:fillRect/>
          </a:stretch>
        </p:blipFill>
        <p:spPr>
          <a:xfrm>
            <a:off x="0" y="2286000"/>
            <a:ext cx="9144000" cy="4267200"/>
          </a:xfrm>
          <a:prstGeom prst="rect">
            <a:avLst/>
          </a:prstGeom>
          <a:noFill/>
          <a:ln w="9525">
            <a:noFill/>
          </a:ln>
        </p:spPr>
      </p:pic>
      <p:sp>
        <p:nvSpPr>
          <p:cNvPr id="22532" name="矩形 22531"/>
          <p:cNvSpPr/>
          <p:nvPr/>
        </p:nvSpPr>
        <p:spPr>
          <a:xfrm>
            <a:off x="0" y="533400"/>
            <a:ext cx="9144000" cy="1752600"/>
          </a:xfrm>
          <a:prstGeom prst="rect">
            <a:avLst/>
          </a:prstGeom>
          <a:solidFill>
            <a:srgbClr val="FFFFFF"/>
          </a:solidFill>
          <a:ln w="9525">
            <a:noFill/>
          </a:ln>
        </p:spPr>
        <p:txBody>
          <a:bodyPr/>
          <a:p>
            <a:endParaRPr lang="zh-CN" altLang="en-US"/>
          </a:p>
        </p:txBody>
      </p:sp>
      <p:sp>
        <p:nvSpPr>
          <p:cNvPr id="22533" name="文本框 22532"/>
          <p:cNvSpPr txBox="1"/>
          <p:nvPr/>
        </p:nvSpPr>
        <p:spPr>
          <a:xfrm>
            <a:off x="611188" y="549275"/>
            <a:ext cx="7848600" cy="2649538"/>
          </a:xfrm>
          <a:prstGeom prst="rect">
            <a:avLst/>
          </a:prstGeom>
          <a:noFill/>
          <a:ln w="9525">
            <a:noFill/>
          </a:ln>
        </p:spPr>
        <p:txBody>
          <a:bodyPr>
            <a:spAutoFit/>
          </a:bodyPr>
          <a:p>
            <a:pPr algn="ctr">
              <a:spcBef>
                <a:spcPct val="50000"/>
              </a:spcBef>
            </a:pPr>
            <a:r>
              <a:rPr lang="en-US" altLang="zh-CN" sz="4400" b="1">
                <a:solidFill>
                  <a:srgbClr val="FF33CC"/>
                </a:solidFill>
                <a:latin typeface="Comic Sans MS" panose="030F0702030302020204" pitchFamily="66" charset="0"/>
              </a:rPr>
              <a:t>We  sing special </a:t>
            </a:r>
            <a:r>
              <a:rPr lang="en-US" altLang="zh-CN" sz="4400" b="1">
                <a:solidFill>
                  <a:srgbClr val="FF3300"/>
                </a:solidFill>
                <a:latin typeface="Comic Sans MS" panose="030F0702030302020204" pitchFamily="66" charset="0"/>
              </a:rPr>
              <a:t>song</a:t>
            </a:r>
            <a:r>
              <a:rPr lang="en-US" altLang="zh-CN" sz="4400" b="1">
                <a:solidFill>
                  <a:srgbClr val="FF33CC"/>
                </a:solidFill>
                <a:latin typeface="Comic Sans MS" panose="030F0702030302020204" pitchFamily="66" charset="0"/>
              </a:rPr>
              <a:t>s at Christmas. Christmas songs are carols.</a:t>
            </a:r>
            <a:r>
              <a:rPr lang="zh-CN" altLang="en-US" sz="4400" b="1" dirty="0">
                <a:solidFill>
                  <a:srgbClr val="FF33CC"/>
                </a:solidFill>
                <a:latin typeface="Comic Sans MS" panose="030F0702030302020204" pitchFamily="66" charset="0"/>
              </a:rPr>
              <a:t>（圣诞赞歌）</a:t>
            </a:r>
            <a:endParaRPr lang="zh-CN" altLang="en-US" sz="4400" b="1" dirty="0">
              <a:solidFill>
                <a:srgbClr val="FF33CC"/>
              </a:solidFill>
              <a:latin typeface="Comic Sans MS" panose="030F0702030302020204" pitchFamily="66" charset="0"/>
            </a:endParaRPr>
          </a:p>
          <a:p>
            <a:pPr algn="ctr">
              <a:spcBef>
                <a:spcPct val="50000"/>
              </a:spcBef>
            </a:pPr>
            <a:endParaRPr lang="zh-CN" altLang="en-US" sz="2400">
              <a:latin typeface="Times New Roman" panose="02020603050405020304" pitchFamily="18" charset="0"/>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dissolve">
                                      <p:cBhvr>
                                        <p:cTn id="7"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图片 50177" descr="200505010516587602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0179" name="矩形 50178"/>
          <p:cNvSpPr/>
          <p:nvPr/>
        </p:nvSpPr>
        <p:spPr>
          <a:xfrm>
            <a:off x="2362200" y="1676400"/>
            <a:ext cx="4419600" cy="1295400"/>
          </a:xfrm>
          <a:prstGeom prst="rect">
            <a:avLst/>
          </a:prstGeom>
        </p:spPr>
        <p:txBody>
          <a:bodyPr wrap="none" fromWordArt="1">
            <a:prstTxWarp prst="textPlain">
              <a:avLst>
                <a:gd name="adj" fmla="val 50000"/>
              </a:avLst>
            </a:prstTxWarp>
            <a:normAutofit/>
          </a:bodyPr>
          <a:p>
            <a:pPr algn="ctr"/>
            <a:r>
              <a:rPr lang="zh-CN" altLang="en-US" sz="3600" b="1">
                <a:solidFill>
                  <a:srgbClr val="FF6600"/>
                </a:solidFill>
                <a:effectLst>
                  <a:outerShdw dist="35921" dir="2699999" algn="ctr" rotWithShape="0">
                    <a:srgbClr val="C0C0C0"/>
                  </a:outerShdw>
                </a:effectLst>
                <a:latin typeface="Comic Sans MS" panose="030F0702030302020204" pitchFamily="66" charset="0"/>
                <a:ea typeface="Comic Sans MS" panose="030F0702030302020204" pitchFamily="66" charset="0"/>
              </a:rPr>
              <a:t>We wish you a merry Christmas</a:t>
            </a:r>
            <a:endParaRPr lang="zh-CN" altLang="en-US" sz="3600" b="1">
              <a:solidFill>
                <a:srgbClr val="FF6600"/>
              </a:solidFill>
              <a:effectLst>
                <a:outerShdw dist="35921" dir="2699999" algn="ctr" rotWithShape="0">
                  <a:srgbClr val="C0C0C0"/>
                </a:outerShdw>
              </a:effectLst>
              <a:latin typeface="Comic Sans MS" panose="030F0702030302020204" pitchFamily="66" charset="0"/>
              <a:ea typeface="Comic Sans MS" panose="030F0702030302020204" pitchFamily="66" charset="0"/>
            </a:endParaRPr>
          </a:p>
        </p:txBody>
      </p:sp>
      <p:pic>
        <p:nvPicPr>
          <p:cNvPr id="50180" name="图片 50179" descr="image939"/>
          <p:cNvPicPr>
            <a:picLocks noChangeAspect="1"/>
          </p:cNvPicPr>
          <p:nvPr/>
        </p:nvPicPr>
        <p:blipFill>
          <a:blip r:embed="rId2"/>
          <a:stretch>
            <a:fillRect/>
          </a:stretch>
        </p:blipFill>
        <p:spPr>
          <a:xfrm>
            <a:off x="8153400" y="6400800"/>
            <a:ext cx="990600" cy="457200"/>
          </a:xfrm>
          <a:prstGeom prst="rect">
            <a:avLst/>
          </a:prstGeom>
          <a:noFill/>
          <a:ln w="9525">
            <a:noFill/>
          </a:ln>
        </p:spPr>
      </p:pic>
      <p:sp>
        <p:nvSpPr>
          <p:cNvPr id="50181" name="文本框 50180"/>
          <p:cNvSpPr txBox="1"/>
          <p:nvPr/>
        </p:nvSpPr>
        <p:spPr>
          <a:xfrm>
            <a:off x="7924800" y="6400800"/>
            <a:ext cx="1524000" cy="396875"/>
          </a:xfrm>
          <a:prstGeom prst="rect">
            <a:avLst/>
          </a:prstGeom>
          <a:noFill/>
          <a:ln w="9525">
            <a:noFill/>
          </a:ln>
        </p:spPr>
        <p:txBody>
          <a:bodyPr>
            <a:spAutoFit/>
          </a:bodyPr>
          <a:p>
            <a:pPr algn="ctr">
              <a:spcBef>
                <a:spcPct val="50000"/>
              </a:spcBef>
            </a:pPr>
            <a:r>
              <a:rPr lang="en-US" altLang="zh-CN" b="1">
                <a:latin typeface="Times New Roman" panose="02020603050405020304" pitchFamily="18" charset="0"/>
                <a:hlinkClick r:id="" action="ppaction://hlinkshowjump?jump=previousslide"/>
              </a:rPr>
              <a:t>back</a:t>
            </a:r>
            <a:endParaRPr lang="en-US" altLang="zh-CN" b="1">
              <a:latin typeface="Times New Roman" panose="02020603050405020304" pitchFamily="18" charset="0"/>
            </a:endParaRPr>
          </a:p>
        </p:txBody>
      </p:sp>
      <p:pic>
        <p:nvPicPr>
          <p:cNvPr id="50182" name="图片 50181" descr="girl12"/>
          <p:cNvPicPr>
            <a:picLocks noChangeAspect="1"/>
          </p:cNvPicPr>
          <p:nvPr/>
        </p:nvPicPr>
        <p:blipFill>
          <a:blip r:embed="rId3"/>
          <a:stretch>
            <a:fillRect/>
          </a:stretch>
        </p:blipFill>
        <p:spPr>
          <a:xfrm>
            <a:off x="5638800" y="4191000"/>
            <a:ext cx="990600" cy="1295400"/>
          </a:xfrm>
          <a:prstGeom prst="rect">
            <a:avLst/>
          </a:prstGeom>
          <a:noFill/>
          <a:ln w="9525">
            <a:noFill/>
          </a:ln>
        </p:spPr>
      </p:pic>
      <p:pic>
        <p:nvPicPr>
          <p:cNvPr id="50183" name="图片 50182" descr="girl13"/>
          <p:cNvPicPr>
            <a:picLocks noChangeAspect="1"/>
          </p:cNvPicPr>
          <p:nvPr/>
        </p:nvPicPr>
        <p:blipFill>
          <a:blip r:embed="rId4">
            <a:lum bright="6000"/>
          </a:blip>
          <a:stretch>
            <a:fillRect/>
          </a:stretch>
        </p:blipFill>
        <p:spPr>
          <a:xfrm>
            <a:off x="762000" y="4724400"/>
            <a:ext cx="1295400" cy="1654175"/>
          </a:xfrm>
          <a:prstGeom prst="rect">
            <a:avLst/>
          </a:prstGeom>
          <a:noFill/>
          <a:ln w="9525">
            <a:noFill/>
          </a:ln>
        </p:spPr>
      </p:pic>
      <p:pic>
        <p:nvPicPr>
          <p:cNvPr id="50184" name="图片 50183" descr="santa6"/>
          <p:cNvPicPr>
            <a:picLocks noChangeAspect="1"/>
          </p:cNvPicPr>
          <p:nvPr/>
        </p:nvPicPr>
        <p:blipFill>
          <a:blip r:embed="rId5"/>
          <a:stretch>
            <a:fillRect/>
          </a:stretch>
        </p:blipFill>
        <p:spPr>
          <a:xfrm>
            <a:off x="3810000" y="4724400"/>
            <a:ext cx="1143000" cy="1711325"/>
          </a:xfrm>
          <a:prstGeom prst="rect">
            <a:avLst/>
          </a:prstGeom>
          <a:noFill/>
          <a:ln w="9525">
            <a:noFill/>
          </a:ln>
        </p:spPr>
      </p:pic>
      <p:pic>
        <p:nvPicPr>
          <p:cNvPr id="50185" name="图片 50184" descr="santa9"/>
          <p:cNvPicPr>
            <a:picLocks noChangeAspect="1"/>
          </p:cNvPicPr>
          <p:nvPr/>
        </p:nvPicPr>
        <p:blipFill>
          <a:blip r:embed="rId6"/>
          <a:stretch>
            <a:fillRect/>
          </a:stretch>
        </p:blipFill>
        <p:spPr>
          <a:xfrm>
            <a:off x="2362200" y="4343400"/>
            <a:ext cx="1371600" cy="1611313"/>
          </a:xfrm>
          <a:prstGeom prst="rect">
            <a:avLst/>
          </a:prstGeom>
          <a:noFill/>
          <a:ln w="9525">
            <a:noFill/>
          </a:ln>
        </p:spPr>
      </p:pic>
      <p:pic>
        <p:nvPicPr>
          <p:cNvPr id="50186" name="图片 50185" descr="santa8"/>
          <p:cNvPicPr>
            <a:picLocks noChangeAspect="1"/>
          </p:cNvPicPr>
          <p:nvPr/>
        </p:nvPicPr>
        <p:blipFill>
          <a:blip r:embed="rId7"/>
          <a:stretch>
            <a:fillRect/>
          </a:stretch>
        </p:blipFill>
        <p:spPr>
          <a:xfrm>
            <a:off x="7315200" y="3048000"/>
            <a:ext cx="1268413" cy="1314450"/>
          </a:xfrm>
          <a:prstGeom prst="rect">
            <a:avLst/>
          </a:prstGeom>
          <a:noFill/>
          <a:ln w="9525">
            <a:noFill/>
          </a:ln>
        </p:spPr>
      </p:pic>
      <p:pic>
        <p:nvPicPr>
          <p:cNvPr id="50188" name="merry christmas.mp3">
            <a:hlinkClick r:id="" action="ppaction://media"/>
          </p:cNvPr>
          <p:cNvPicPr>
            <a:picLocks noRot="1" noChangeAspect="1"/>
          </p:cNvPicPr>
          <p:nvPr>
            <a:audioFile r:link="rId8"/>
            <p:extLst>
              <p:ext uri="{DAA4B4D4-6D71-4841-9C94-3DE7FCFB9230}">
                <p14:media xmlns:p14="http://schemas.microsoft.com/office/powerpoint/2010/main" r:link="rId9"/>
              </p:ext>
            </p:extLst>
          </p:nvPr>
        </p:nvPicPr>
        <p:blipFill>
          <a:blip r:embed="rId10"/>
          <a:stretch>
            <a:fillRect/>
          </a:stretch>
        </p:blipFill>
        <p:spPr>
          <a:xfrm>
            <a:off x="900113" y="3068638"/>
            <a:ext cx="1665287" cy="1665287"/>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50179"/>
                                        </p:tgtEl>
                                        <p:attrNameLst>
                                          <p:attrName>style.visibility</p:attrName>
                                        </p:attrNameLst>
                                      </p:cBhvr>
                                      <p:to>
                                        <p:strVal val="visible"/>
                                      </p:to>
                                    </p:set>
                                    <p:anim calcmode="lin" valueType="num">
                                      <p:cBhvr>
                                        <p:cTn id="7" dur="5000" fill="hold"/>
                                        <p:tgtEl>
                                          <p:spTgt spid="50179"/>
                                        </p:tgtEl>
                                        <p:attrNameLst>
                                          <p:attrName>ppt_w</p:attrName>
                                        </p:attrNameLst>
                                      </p:cBhvr>
                                      <p:tavLst>
                                        <p:tav tm="0" fmla="#ppt_w*sin(2.5*pi*$)">
                                          <p:val>
                                            <p:fltVal val="0.000000"/>
                                          </p:val>
                                        </p:tav>
                                        <p:tav tm="100000">
                                          <p:val>
                                            <p:fltVal val="1.000000"/>
                                          </p:val>
                                        </p:tav>
                                      </p:tavLst>
                                    </p:anim>
                                    <p:anim calcmode="lin" valueType="num">
                                      <p:cBhvr>
                                        <p:cTn id="8" dur="5000" fill="hold"/>
                                        <p:tgtEl>
                                          <p:spTgt spid="501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0188"/>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69928" fill="hold"/>
                                        <p:tgtEl>
                                          <p:spTgt spid="50188"/>
                                        </p:tgtEl>
                                      </p:cBhvr>
                                    </p:cmd>
                                  </p:childTnLst>
                                </p:cTn>
                              </p:par>
                            </p:childTnLst>
                          </p:cTn>
                        </p:par>
                      </p:childTnLst>
                    </p:cTn>
                  </p:par>
                </p:childTnLst>
              </p:cTn>
              <p:nextCondLst>
                <p:cond evt="onClick" delay="0">
                  <p:tgtEl>
                    <p:spTgt spid="50188"/>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50188"/>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3" name="图片 56322" descr="2005711228092306"/>
          <p:cNvPicPr>
            <a:picLocks noChangeAspect="1"/>
          </p:cNvPicPr>
          <p:nvPr/>
        </p:nvPicPr>
        <p:blipFill>
          <a:blip r:embed="rId1"/>
          <a:stretch>
            <a:fillRect/>
          </a:stretch>
        </p:blipFill>
        <p:spPr>
          <a:xfrm>
            <a:off x="4572000" y="3429000"/>
            <a:ext cx="4572000" cy="3429000"/>
          </a:xfrm>
          <a:prstGeom prst="rect">
            <a:avLst/>
          </a:prstGeom>
          <a:noFill/>
          <a:ln w="9525">
            <a:noFill/>
          </a:ln>
        </p:spPr>
      </p:pic>
      <p:pic>
        <p:nvPicPr>
          <p:cNvPr id="56324" name="图片 56323" descr="2005711228092306"/>
          <p:cNvPicPr>
            <a:picLocks noChangeAspect="1"/>
          </p:cNvPicPr>
          <p:nvPr/>
        </p:nvPicPr>
        <p:blipFill>
          <a:blip r:embed="rId1"/>
          <a:stretch>
            <a:fillRect/>
          </a:stretch>
        </p:blipFill>
        <p:spPr>
          <a:xfrm>
            <a:off x="0" y="3429000"/>
            <a:ext cx="4572000" cy="3429000"/>
          </a:xfrm>
          <a:prstGeom prst="rect">
            <a:avLst/>
          </a:prstGeom>
          <a:noFill/>
          <a:ln w="9525">
            <a:noFill/>
          </a:ln>
        </p:spPr>
      </p:pic>
      <p:pic>
        <p:nvPicPr>
          <p:cNvPr id="56326" name="图片 56325" descr="1"/>
          <p:cNvPicPr>
            <a:picLocks noChangeAspect="1"/>
          </p:cNvPicPr>
          <p:nvPr/>
        </p:nvPicPr>
        <p:blipFill>
          <a:blip r:embed="rId2">
            <a:lum bright="20001" contrast="-14000"/>
          </a:blip>
          <a:stretch>
            <a:fillRect/>
          </a:stretch>
        </p:blipFill>
        <p:spPr>
          <a:xfrm>
            <a:off x="0" y="836613"/>
            <a:ext cx="4495800" cy="2819400"/>
          </a:xfrm>
          <a:prstGeom prst="rect">
            <a:avLst/>
          </a:prstGeom>
          <a:noFill/>
          <a:ln w="9525" cap="flat" cmpd="sng">
            <a:solidFill>
              <a:srgbClr val="00CC00"/>
            </a:solidFill>
            <a:prstDash val="solid"/>
            <a:miter/>
            <a:headEnd type="none" w="med" len="med"/>
            <a:tailEnd type="none" w="med" len="med"/>
          </a:ln>
        </p:spPr>
      </p:pic>
      <p:pic>
        <p:nvPicPr>
          <p:cNvPr id="56327" name="图片 56326" descr="2"/>
          <p:cNvPicPr>
            <a:picLocks noChangeAspect="1"/>
          </p:cNvPicPr>
          <p:nvPr/>
        </p:nvPicPr>
        <p:blipFill>
          <a:blip r:embed="rId3"/>
          <a:stretch>
            <a:fillRect/>
          </a:stretch>
        </p:blipFill>
        <p:spPr>
          <a:xfrm>
            <a:off x="4495800" y="836613"/>
            <a:ext cx="4648200" cy="2819400"/>
          </a:xfrm>
          <a:prstGeom prst="rect">
            <a:avLst/>
          </a:prstGeom>
          <a:noFill/>
          <a:ln w="9525" cap="flat" cmpd="sng">
            <a:solidFill>
              <a:srgbClr val="00CC00"/>
            </a:solidFill>
            <a:prstDash val="solid"/>
            <a:miter/>
            <a:headEnd type="none" w="med" len="med"/>
            <a:tailEnd type="none" w="med" len="med"/>
          </a:ln>
        </p:spPr>
      </p:pic>
      <p:pic>
        <p:nvPicPr>
          <p:cNvPr id="56328" name="图片 56327" descr="3"/>
          <p:cNvPicPr>
            <a:picLocks noChangeAspect="1"/>
          </p:cNvPicPr>
          <p:nvPr/>
        </p:nvPicPr>
        <p:blipFill>
          <a:blip r:embed="rId4">
            <a:lum bright="17999" contrast="-17999"/>
          </a:blip>
          <a:stretch>
            <a:fillRect/>
          </a:stretch>
        </p:blipFill>
        <p:spPr>
          <a:xfrm>
            <a:off x="0" y="3733800"/>
            <a:ext cx="4648200" cy="2743200"/>
          </a:xfrm>
          <a:prstGeom prst="rect">
            <a:avLst/>
          </a:prstGeom>
          <a:noFill/>
          <a:ln w="9525" cap="flat" cmpd="sng">
            <a:solidFill>
              <a:srgbClr val="00CC00"/>
            </a:solidFill>
            <a:prstDash val="solid"/>
            <a:miter/>
            <a:headEnd type="none" w="med" len="med"/>
            <a:tailEnd type="none" w="med" len="med"/>
          </a:ln>
        </p:spPr>
      </p:pic>
      <p:pic>
        <p:nvPicPr>
          <p:cNvPr id="56329" name="图片 56328" descr="4"/>
          <p:cNvPicPr>
            <a:picLocks noChangeAspect="1"/>
          </p:cNvPicPr>
          <p:nvPr/>
        </p:nvPicPr>
        <p:blipFill>
          <a:blip r:embed="rId5">
            <a:lum bright="28000" contrast="-38000"/>
          </a:blip>
          <a:stretch>
            <a:fillRect/>
          </a:stretch>
        </p:blipFill>
        <p:spPr>
          <a:xfrm>
            <a:off x="4572000" y="3733800"/>
            <a:ext cx="4572000" cy="2743200"/>
          </a:xfrm>
          <a:prstGeom prst="rect">
            <a:avLst/>
          </a:prstGeom>
          <a:noFill/>
          <a:ln w="9525" cap="flat" cmpd="sng">
            <a:solidFill>
              <a:srgbClr val="00CC00"/>
            </a:solidFill>
            <a:prstDash val="solid"/>
            <a:miter/>
            <a:headEnd type="none" w="med" len="med"/>
            <a:tailEnd type="none" w="med" len="med"/>
          </a:ln>
        </p:spPr>
      </p:pic>
      <p:sp>
        <p:nvSpPr>
          <p:cNvPr id="56330" name="文本框 56329"/>
          <p:cNvSpPr txBox="1"/>
          <p:nvPr/>
        </p:nvSpPr>
        <p:spPr>
          <a:xfrm>
            <a:off x="0" y="981075"/>
            <a:ext cx="2590800" cy="2773363"/>
          </a:xfrm>
          <a:prstGeom prst="rect">
            <a:avLst/>
          </a:prstGeom>
          <a:noFill/>
          <a:ln w="31750">
            <a:noFill/>
          </a:ln>
        </p:spPr>
        <p:txBody>
          <a:bodyPr>
            <a:spAutoFit/>
          </a:bodyPr>
          <a:p>
            <a:pPr>
              <a:spcBef>
                <a:spcPct val="50000"/>
              </a:spcBef>
            </a:pPr>
            <a:r>
              <a:rPr lang="en-US" altLang="zh-CN" sz="3200" b="1">
                <a:solidFill>
                  <a:srgbClr val="0000FF"/>
                </a:solidFill>
                <a:latin typeface="Times New Roman" panose="02020603050405020304" pitchFamily="18" charset="0"/>
              </a:rPr>
              <a:t>We invite our family and friends to our house .</a:t>
            </a:r>
            <a:endParaRPr lang="en-US" altLang="zh-CN" sz="3200" b="1">
              <a:solidFill>
                <a:srgbClr val="0000FF"/>
              </a:solidFill>
              <a:latin typeface="Times New Roman" panose="02020603050405020304" pitchFamily="18" charset="0"/>
            </a:endParaRPr>
          </a:p>
          <a:p>
            <a:pPr algn="ctr">
              <a:spcBef>
                <a:spcPct val="50000"/>
              </a:spcBef>
            </a:pPr>
            <a:endParaRPr lang="zh-CN" altLang="en-US" sz="3200">
              <a:solidFill>
                <a:srgbClr val="0000FF"/>
              </a:solidFill>
              <a:latin typeface="Times New Roman" panose="02020603050405020304" pitchFamily="18" charset="0"/>
            </a:endParaRPr>
          </a:p>
        </p:txBody>
      </p:sp>
      <p:sp>
        <p:nvSpPr>
          <p:cNvPr id="56331" name="文本框 56330"/>
          <p:cNvSpPr txBox="1"/>
          <p:nvPr/>
        </p:nvSpPr>
        <p:spPr>
          <a:xfrm>
            <a:off x="6046788" y="981075"/>
            <a:ext cx="3097212" cy="1554163"/>
          </a:xfrm>
          <a:prstGeom prst="rect">
            <a:avLst/>
          </a:prstGeom>
          <a:noFill/>
          <a:ln w="31750">
            <a:noFill/>
          </a:ln>
        </p:spPr>
        <p:txBody>
          <a:bodyPr>
            <a:spAutoFit/>
          </a:bodyPr>
          <a:p>
            <a:pPr algn="ctr">
              <a:spcBef>
                <a:spcPct val="50000"/>
              </a:spcBef>
            </a:pPr>
            <a:r>
              <a:rPr lang="en-US" altLang="zh-CN" b="1">
                <a:solidFill>
                  <a:srgbClr val="FF33CC"/>
                </a:solidFill>
                <a:latin typeface="Arial" panose="020B0604020202020204" pitchFamily="34" charset="0"/>
              </a:rPr>
              <a:t>   </a:t>
            </a:r>
            <a:r>
              <a:rPr lang="en-US" altLang="zh-CN" sz="3200" b="1">
                <a:solidFill>
                  <a:srgbClr val="0000FF"/>
                </a:solidFill>
                <a:latin typeface="Times New Roman" panose="02020603050405020304" pitchFamily="18" charset="0"/>
              </a:rPr>
              <a:t>Our family and friends   bring gifts for us.</a:t>
            </a:r>
            <a:endParaRPr lang="en-US" altLang="zh-CN" sz="3200" b="1">
              <a:solidFill>
                <a:srgbClr val="0000FF"/>
              </a:solidFill>
              <a:latin typeface="Times New Roman" panose="02020603050405020304" pitchFamily="18" charset="0"/>
            </a:endParaRPr>
          </a:p>
        </p:txBody>
      </p:sp>
      <p:sp>
        <p:nvSpPr>
          <p:cNvPr id="56332" name="文本框 56331"/>
          <p:cNvSpPr txBox="1"/>
          <p:nvPr/>
        </p:nvSpPr>
        <p:spPr>
          <a:xfrm>
            <a:off x="685800" y="3962400"/>
            <a:ext cx="3741738" cy="1066800"/>
          </a:xfrm>
          <a:prstGeom prst="rect">
            <a:avLst/>
          </a:prstGeom>
          <a:noFill/>
          <a:ln w="31750">
            <a:noFill/>
          </a:ln>
        </p:spPr>
        <p:txBody>
          <a:bodyPr>
            <a:spAutoFit/>
          </a:bodyPr>
          <a:p>
            <a:pPr algn="ctr">
              <a:spcBef>
                <a:spcPct val="50000"/>
              </a:spcBef>
            </a:pPr>
            <a:r>
              <a:rPr lang="en-US" altLang="zh-CN" sz="3200" b="1">
                <a:solidFill>
                  <a:srgbClr val="0000FF"/>
                </a:solidFill>
                <a:latin typeface="Times New Roman" panose="02020603050405020304" pitchFamily="18" charset="0"/>
              </a:rPr>
              <a:t>We give our family and friends gifts.</a:t>
            </a:r>
            <a:endParaRPr lang="en-US" altLang="zh-CN" sz="3200" b="1">
              <a:solidFill>
                <a:srgbClr val="0000FF"/>
              </a:solidFill>
              <a:latin typeface="Times New Roman" panose="02020603050405020304" pitchFamily="18" charset="0"/>
            </a:endParaRPr>
          </a:p>
        </p:txBody>
      </p:sp>
      <p:sp>
        <p:nvSpPr>
          <p:cNvPr id="56333" name="文本框 56332"/>
          <p:cNvSpPr txBox="1"/>
          <p:nvPr/>
        </p:nvSpPr>
        <p:spPr>
          <a:xfrm>
            <a:off x="5148263" y="3840163"/>
            <a:ext cx="3527425" cy="2530475"/>
          </a:xfrm>
          <a:prstGeom prst="rect">
            <a:avLst/>
          </a:prstGeom>
          <a:noFill/>
          <a:ln w="31750">
            <a:noFill/>
          </a:ln>
        </p:spPr>
        <p:txBody>
          <a:bodyPr>
            <a:spAutoFit/>
          </a:bodyPr>
          <a:p>
            <a:pPr>
              <a:spcBef>
                <a:spcPct val="50000"/>
              </a:spcBef>
            </a:pPr>
            <a:r>
              <a:rPr lang="en-US" altLang="zh-CN" sz="3200" b="1">
                <a:solidFill>
                  <a:srgbClr val="0000FF"/>
                </a:solidFill>
                <a:latin typeface="Times New Roman" panose="02020603050405020304" pitchFamily="18" charset="0"/>
              </a:rPr>
              <a:t>We  sing special songs at Christmas.</a:t>
            </a:r>
            <a:endParaRPr lang="en-US" altLang="zh-CN" sz="3200" b="1">
              <a:solidFill>
                <a:srgbClr val="0000FF"/>
              </a:solidFill>
              <a:latin typeface="Times New Roman" panose="02020603050405020304" pitchFamily="18" charset="0"/>
            </a:endParaRPr>
          </a:p>
          <a:p>
            <a:pPr>
              <a:spcBef>
                <a:spcPct val="50000"/>
              </a:spcBef>
            </a:pPr>
            <a:endParaRPr lang="en-US" altLang="zh-CN" sz="3200" b="1">
              <a:solidFill>
                <a:srgbClr val="0000FF"/>
              </a:solidFill>
              <a:latin typeface="Times New Roman" panose="02020603050405020304" pitchFamily="18" charset="0"/>
            </a:endParaRPr>
          </a:p>
          <a:p>
            <a:pPr>
              <a:spcBef>
                <a:spcPct val="50000"/>
              </a:spcBef>
            </a:pPr>
            <a:endParaRPr lang="zh-CN" altLang="en-US" sz="3200" b="1">
              <a:solidFill>
                <a:srgbClr val="0000FF"/>
              </a:solidFill>
              <a:latin typeface="Times New Roman" panose="02020603050405020304" pitchFamily="18" charset="0"/>
            </a:endParaRPr>
          </a:p>
        </p:txBody>
      </p:sp>
      <p:pic>
        <p:nvPicPr>
          <p:cNvPr id="56334" name="图片 56333" descr="image952"/>
          <p:cNvPicPr>
            <a:picLocks noChangeAspect="1"/>
          </p:cNvPicPr>
          <p:nvPr/>
        </p:nvPicPr>
        <p:blipFill>
          <a:blip r:embed="rId6"/>
          <a:stretch>
            <a:fillRect/>
          </a:stretch>
        </p:blipFill>
        <p:spPr>
          <a:xfrm>
            <a:off x="7772400" y="6400800"/>
            <a:ext cx="1371600" cy="457200"/>
          </a:xfrm>
          <a:prstGeom prst="rect">
            <a:avLst/>
          </a:prstGeom>
          <a:noFill/>
          <a:ln w="9525">
            <a:noFill/>
          </a:ln>
        </p:spPr>
      </p:pic>
      <p:sp>
        <p:nvSpPr>
          <p:cNvPr id="56335" name="文本框 56334"/>
          <p:cNvSpPr txBox="1"/>
          <p:nvPr/>
        </p:nvSpPr>
        <p:spPr>
          <a:xfrm>
            <a:off x="7924800" y="6400800"/>
            <a:ext cx="1143000" cy="396875"/>
          </a:xfrm>
          <a:prstGeom prst="rect">
            <a:avLst/>
          </a:prstGeom>
          <a:noFill/>
          <a:ln w="31750">
            <a:noFill/>
          </a:ln>
        </p:spPr>
        <p:txBody>
          <a:bodyPr>
            <a:spAutoFit/>
          </a:bodyPr>
          <a:p>
            <a:pPr algn="ctr">
              <a:spcBef>
                <a:spcPct val="50000"/>
              </a:spcBef>
            </a:pPr>
            <a:r>
              <a:rPr lang="en-US" altLang="zh-CN" b="1">
                <a:latin typeface="Times New Roman" panose="02020603050405020304" pitchFamily="18" charset="0"/>
                <a:hlinkClick r:id="rId7" action="ppaction://hlinksldjump"/>
              </a:rPr>
              <a:t>back</a:t>
            </a:r>
            <a:endParaRPr lang="en-US" altLang="zh-CN" b="1">
              <a:latin typeface="Times New Roman" panose="02020603050405020304" pitchFamily="18" charset="0"/>
            </a:endParaRPr>
          </a:p>
        </p:txBody>
      </p:sp>
      <p:sp>
        <p:nvSpPr>
          <p:cNvPr id="56336" name="文本框 56335"/>
          <p:cNvSpPr txBox="1"/>
          <p:nvPr/>
        </p:nvSpPr>
        <p:spPr>
          <a:xfrm>
            <a:off x="250825" y="188913"/>
            <a:ext cx="8424863" cy="762000"/>
          </a:xfrm>
          <a:prstGeom prst="rect">
            <a:avLst/>
          </a:prstGeom>
          <a:noFill/>
          <a:ln w="31750">
            <a:noFill/>
          </a:ln>
        </p:spPr>
        <p:txBody>
          <a:bodyPr>
            <a:spAutoFit/>
          </a:bodyPr>
          <a:p>
            <a:pPr>
              <a:spcBef>
                <a:spcPct val="50000"/>
              </a:spcBef>
            </a:pPr>
            <a:r>
              <a:rPr lang="en-US" altLang="zh-CN" sz="4400">
                <a:latin typeface="Times New Roman" panose="02020603050405020304" pitchFamily="18" charset="0"/>
              </a:rPr>
              <a:t>What do you do on Christmas day?</a:t>
            </a:r>
            <a:endParaRPr lang="en-US" altLang="zh-CN" sz="4400">
              <a:latin typeface="Times New Roman" panose="02020603050405020304" pitchFamily="18" charset="0"/>
            </a:endParaRPr>
          </a:p>
        </p:txBody>
      </p:sp>
    </p:spTree>
  </p:cSld>
  <p:clrMapOvr>
    <a:masterClrMapping/>
  </p:clrMapOvr>
  <p:transition>
    <p:cover dir="ld"/>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05" name="图片 4104" descr="0091"/>
          <p:cNvPicPr>
            <a:picLocks noChangeAspect="1"/>
          </p:cNvPicPr>
          <p:nvPr/>
        </p:nvPicPr>
        <p:blipFill>
          <a:blip r:embed="rId1"/>
          <a:stretch>
            <a:fillRect/>
          </a:stretch>
        </p:blipFill>
        <p:spPr>
          <a:xfrm>
            <a:off x="0" y="0"/>
            <a:ext cx="8991600" cy="6743700"/>
          </a:xfrm>
          <a:prstGeom prst="rect">
            <a:avLst/>
          </a:prstGeom>
          <a:noFill/>
          <a:ln w="9525">
            <a:noFill/>
          </a:ln>
        </p:spPr>
      </p:pic>
      <p:sp>
        <p:nvSpPr>
          <p:cNvPr id="4099" name="文本框 4098"/>
          <p:cNvSpPr txBox="1"/>
          <p:nvPr/>
        </p:nvSpPr>
        <p:spPr>
          <a:xfrm>
            <a:off x="1295400" y="0"/>
            <a:ext cx="7315200" cy="914400"/>
          </a:xfrm>
          <a:prstGeom prst="rect">
            <a:avLst/>
          </a:prstGeom>
          <a:noFill/>
          <a:ln w="9525">
            <a:noFill/>
          </a:ln>
        </p:spPr>
        <p:txBody>
          <a:bodyPr>
            <a:spAutoFit/>
          </a:bodyPr>
          <a:p>
            <a:pPr>
              <a:spcBef>
                <a:spcPct val="50000"/>
              </a:spcBef>
            </a:pPr>
            <a:r>
              <a:rPr lang="zh-CN" altLang="en-US" sz="5400" b="1">
                <a:solidFill>
                  <a:srgbClr val="FFFF00"/>
                </a:solidFill>
                <a:latin typeface="Times New Roman" panose="02020603050405020304" pitchFamily="18" charset="0"/>
              </a:rPr>
              <a:t> </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4100" name="矩形 4099"/>
          <p:cNvSpPr/>
          <p:nvPr/>
        </p:nvSpPr>
        <p:spPr>
          <a:xfrm>
            <a:off x="900113" y="981075"/>
            <a:ext cx="7127875" cy="2376488"/>
          </a:xfrm>
          <a:prstGeom prst="rect">
            <a:avLst/>
          </a:prstGeom>
        </p:spPr>
        <p:txBody>
          <a:bodyPr wrap="none" fromWordArt="1">
            <a:prstTxWarp prst="textSlantUp">
              <a:avLst>
                <a:gd name="adj" fmla="val 0"/>
              </a:avLst>
            </a:prstTxWarp>
            <a:normAutofit/>
          </a:bodyPr>
          <a:p>
            <a:pPr algn="ctr"/>
            <a:r>
              <a:rPr lang="zh-CN" altLang="en-US" sz="5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Comic Sans MS" panose="030F0702030302020204" pitchFamily="66" charset="0"/>
                <a:ea typeface="Comic Sans MS" panose="030F0702030302020204" pitchFamily="66" charset="0"/>
              </a:rPr>
              <a:t>Lesson 19</a:t>
            </a:r>
            <a:endParaRPr lang="zh-CN" altLang="en-US" sz="5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Comic Sans MS" panose="030F0702030302020204" pitchFamily="66" charset="0"/>
              <a:ea typeface="Comic Sans MS" panose="030F0702030302020204" pitchFamily="66" charset="0"/>
            </a:endParaRPr>
          </a:p>
          <a:p>
            <a:pPr algn="ctr"/>
            <a:r>
              <a:rPr lang="zh-CN" altLang="en-US" sz="5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Comic Sans MS" panose="030F0702030302020204" pitchFamily="66" charset="0"/>
                <a:ea typeface="Comic Sans MS" panose="030F0702030302020204" pitchFamily="66" charset="0"/>
              </a:rPr>
              <a:t>Christmas Is  Coming!</a:t>
            </a:r>
            <a:endParaRPr lang="zh-CN" altLang="en-US" sz="54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Comic Sans MS" panose="030F0702030302020204" pitchFamily="66" charset="0"/>
              <a:ea typeface="Comic Sans MS" panose="030F0702030302020204" pitchFamily="66" charset="0"/>
            </a:endParaRPr>
          </a:p>
        </p:txBody>
      </p:sp>
      <p:sp>
        <p:nvSpPr>
          <p:cNvPr id="4102" name="标题 4101"/>
          <p:cNvSpPr>
            <a:spLocks noGrp="1"/>
          </p:cNvSpPr>
          <p:nvPr>
            <p:ph type="title" idx="4294967295"/>
          </p:nvPr>
        </p:nvSpPr>
        <p:spPr/>
        <p:txBody>
          <a:bodyPr anchor="ctr" anchorCtr="0"/>
          <a:p>
            <a:r>
              <a:rPr lang="zh-CN" altLang="en-US"/>
              <a:t> </a:t>
            </a:r>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6" name="文本框 59395"/>
          <p:cNvSpPr txBox="1"/>
          <p:nvPr/>
        </p:nvSpPr>
        <p:spPr>
          <a:xfrm>
            <a:off x="179388" y="0"/>
            <a:ext cx="9144000" cy="5883275"/>
          </a:xfrm>
          <a:prstGeom prst="rect">
            <a:avLst/>
          </a:prstGeom>
          <a:noFill/>
          <a:ln w="31750">
            <a:noFill/>
          </a:ln>
        </p:spPr>
        <p:txBody>
          <a:bodyPr>
            <a:spAutoFit/>
          </a:bodyPr>
          <a:p>
            <a:pPr>
              <a:spcBef>
                <a:spcPct val="50000"/>
              </a:spcBef>
            </a:pPr>
            <a:r>
              <a:rPr lang="en-US" altLang="zh-CN" sz="4000">
                <a:latin typeface="Times New Roman" panose="02020603050405020304" pitchFamily="18" charset="0"/>
              </a:rPr>
              <a:t>1.When is Christmas?</a:t>
            </a:r>
            <a:endParaRPr lang="en-US" altLang="zh-CN" sz="4000">
              <a:latin typeface="Times New Roman" panose="02020603050405020304" pitchFamily="18" charset="0"/>
            </a:endParaRPr>
          </a:p>
          <a:p>
            <a:pPr>
              <a:spcBef>
                <a:spcPct val="50000"/>
              </a:spcBef>
            </a:pPr>
            <a:r>
              <a:rPr lang="en-US" altLang="zh-CN" sz="4000">
                <a:solidFill>
                  <a:srgbClr val="FF3300"/>
                </a:solidFill>
                <a:latin typeface="Times New Roman" panose="02020603050405020304" pitchFamily="18" charset="0"/>
              </a:rPr>
              <a:t>It’s December twenty-fifth.</a:t>
            </a:r>
            <a:endParaRPr lang="en-US" altLang="zh-CN" sz="4000">
              <a:solidFill>
                <a:srgbClr val="FF3300"/>
              </a:solidFill>
              <a:latin typeface="Times New Roman" panose="02020603050405020304" pitchFamily="18" charset="0"/>
            </a:endParaRPr>
          </a:p>
          <a:p>
            <a:pPr>
              <a:spcBef>
                <a:spcPct val="50000"/>
              </a:spcBef>
            </a:pPr>
            <a:r>
              <a:rPr lang="en-US" altLang="zh-CN" sz="4000">
                <a:latin typeface="Times New Roman" panose="02020603050405020304" pitchFamily="18" charset="0"/>
              </a:rPr>
              <a:t>2. Christmas is special. </a:t>
            </a:r>
            <a:r>
              <a:rPr lang="en-US" altLang="zh-CN" sz="4000">
                <a:latin typeface="Arial" panose="020B0604020202020204" pitchFamily="34" charset="0"/>
              </a:rPr>
              <a:t>Why </a:t>
            </a:r>
            <a:r>
              <a:rPr lang="en-US" altLang="zh-CN" sz="4000">
                <a:latin typeface="Times New Roman" panose="02020603050405020304" pitchFamily="18" charset="0"/>
              </a:rPr>
              <a:t>?</a:t>
            </a:r>
            <a:endParaRPr lang="en-US" altLang="zh-CN" sz="4000">
              <a:latin typeface="Times New Roman" panose="02020603050405020304" pitchFamily="18" charset="0"/>
            </a:endParaRPr>
          </a:p>
          <a:p>
            <a:pPr>
              <a:spcBef>
                <a:spcPct val="50000"/>
              </a:spcBef>
            </a:pPr>
            <a:r>
              <a:rPr lang="en-US" altLang="zh-CN" sz="4000">
                <a:solidFill>
                  <a:srgbClr val="FF3300"/>
                </a:solidFill>
                <a:latin typeface="Times New Roman" panose="02020603050405020304" pitchFamily="18" charset="0"/>
              </a:rPr>
              <a:t>Because we have Christmas trees, Christmas lights and Santa</a:t>
            </a:r>
            <a:r>
              <a:rPr lang="en-US" altLang="zh-CN" sz="4000">
                <a:latin typeface="Times New Roman" panose="02020603050405020304" pitchFamily="18" charset="0"/>
              </a:rPr>
              <a:t>.</a:t>
            </a:r>
            <a:endParaRPr lang="en-US" altLang="zh-CN" sz="4000">
              <a:latin typeface="Times New Roman" panose="02020603050405020304" pitchFamily="18" charset="0"/>
            </a:endParaRPr>
          </a:p>
          <a:p>
            <a:pPr>
              <a:spcBef>
                <a:spcPct val="50000"/>
              </a:spcBef>
            </a:pPr>
            <a:r>
              <a:rPr lang="en-US" altLang="zh-CN" sz="4000">
                <a:latin typeface="Times New Roman" panose="02020603050405020304" pitchFamily="18" charset="0"/>
              </a:rPr>
              <a:t>3.Who is Santa?</a:t>
            </a:r>
            <a:endParaRPr lang="en-US" altLang="zh-CN" sz="4000">
              <a:latin typeface="Times New Roman" panose="02020603050405020304" pitchFamily="18" charset="0"/>
            </a:endParaRPr>
          </a:p>
          <a:p>
            <a:pPr>
              <a:spcBef>
                <a:spcPct val="50000"/>
              </a:spcBef>
            </a:pPr>
            <a:r>
              <a:rPr lang="en-US" altLang="zh-CN" sz="4000">
                <a:solidFill>
                  <a:srgbClr val="FF3300"/>
                </a:solidFill>
                <a:latin typeface="Times New Roman" panose="02020603050405020304" pitchFamily="18" charset="0"/>
              </a:rPr>
              <a:t>He is a merry man in red clothes. </a:t>
            </a:r>
            <a:endParaRPr lang="en-US" altLang="zh-CN" sz="40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396">
                                            <p:txEl>
                                              <p:charRg st="21" end="49"/>
                                            </p:txEl>
                                          </p:spTgt>
                                        </p:tgtEl>
                                        <p:attrNameLst>
                                          <p:attrName>style.visibility</p:attrName>
                                        </p:attrNameLst>
                                      </p:cBhvr>
                                      <p:to>
                                        <p:strVal val="visible"/>
                                      </p:to>
                                    </p:set>
                                    <p:anim calcmode="lin" valueType="num">
                                      <p:cBhvr additive="base">
                                        <p:cTn id="7" dur="500" fill="hold"/>
                                        <p:tgtEl>
                                          <p:spTgt spid="59396">
                                            <p:txEl>
                                              <p:charRg st="21" end="4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6">
                                            <p:txEl>
                                              <p:charRg st="21" end="4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9396">
                                            <p:txEl>
                                              <p:charRg st="80" end="141"/>
                                            </p:txEl>
                                          </p:spTgt>
                                        </p:tgtEl>
                                        <p:attrNameLst>
                                          <p:attrName>style.visibility</p:attrName>
                                        </p:attrNameLst>
                                      </p:cBhvr>
                                      <p:to>
                                        <p:strVal val="visible"/>
                                      </p:to>
                                    </p:set>
                                    <p:animEffect transition="in" filter="box(in)">
                                      <p:cBhvr>
                                        <p:cTn id="13" dur="500"/>
                                        <p:tgtEl>
                                          <p:spTgt spid="59396">
                                            <p:txEl>
                                              <p:charRg st="80" end="14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59396">
                                            <p:txEl>
                                              <p:charRg st="157" end="192"/>
                                            </p:txEl>
                                          </p:spTgt>
                                        </p:tgtEl>
                                        <p:attrNameLst>
                                          <p:attrName>style.visibility</p:attrName>
                                        </p:attrNameLst>
                                      </p:cBhvr>
                                      <p:to>
                                        <p:strVal val="visible"/>
                                      </p:to>
                                    </p:set>
                                    <p:animEffect transition="in" filter="strips(downLeft)">
                                      <p:cBhvr>
                                        <p:cTn id="18" dur="500"/>
                                        <p:tgtEl>
                                          <p:spTgt spid="59396">
                                            <p:txEl>
                                              <p:charRg st="157" end="1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图片 43009" descr="18"/>
          <p:cNvPicPr>
            <a:picLocks noChangeAspect="1"/>
          </p:cNvPicPr>
          <p:nvPr/>
        </p:nvPicPr>
        <p:blipFill>
          <a:blip r:embed="rId1"/>
          <a:stretch>
            <a:fillRect/>
          </a:stretch>
        </p:blipFill>
        <p:spPr>
          <a:xfrm>
            <a:off x="0" y="0"/>
            <a:ext cx="9144000" cy="6856413"/>
          </a:xfrm>
          <a:prstGeom prst="rect">
            <a:avLst/>
          </a:prstGeom>
          <a:noFill/>
          <a:ln w="9525">
            <a:noFill/>
          </a:ln>
        </p:spPr>
      </p:pic>
      <p:pic>
        <p:nvPicPr>
          <p:cNvPr id="43011" name="图片 43010" descr="LINE033"/>
          <p:cNvPicPr>
            <a:picLocks noChangeAspect="1"/>
          </p:cNvPicPr>
          <p:nvPr/>
        </p:nvPicPr>
        <p:blipFill>
          <a:blip r:embed="rId2"/>
          <a:stretch>
            <a:fillRect/>
          </a:stretch>
        </p:blipFill>
        <p:spPr>
          <a:xfrm>
            <a:off x="0" y="0"/>
            <a:ext cx="9067800" cy="152400"/>
          </a:xfrm>
          <a:prstGeom prst="rect">
            <a:avLst/>
          </a:prstGeom>
          <a:noFill/>
          <a:ln w="9525">
            <a:noFill/>
          </a:ln>
        </p:spPr>
      </p:pic>
      <p:sp>
        <p:nvSpPr>
          <p:cNvPr id="43012" name="文本框 43011"/>
          <p:cNvSpPr txBox="1"/>
          <p:nvPr/>
        </p:nvSpPr>
        <p:spPr>
          <a:xfrm>
            <a:off x="0" y="211138"/>
            <a:ext cx="4933950" cy="762000"/>
          </a:xfrm>
          <a:prstGeom prst="rect">
            <a:avLst/>
          </a:prstGeom>
          <a:noFill/>
          <a:ln w="9525">
            <a:noFill/>
          </a:ln>
        </p:spPr>
        <p:txBody>
          <a:bodyPr wrap="none" anchor="t" anchorCtr="0">
            <a:spAutoFit/>
          </a:bodyPr>
          <a:p>
            <a:pPr eaLnBrk="0" hangingPunct="0"/>
            <a:r>
              <a:rPr lang="en-US" altLang="zh-CN" sz="4400" b="1">
                <a:latin typeface="Times New Roman" panose="02020603050405020304" pitchFamily="18" charset="0"/>
              </a:rPr>
              <a:t>What is Christmas?</a:t>
            </a:r>
            <a:endParaRPr lang="en-US" altLang="zh-CN" sz="4400" b="1">
              <a:latin typeface="Times New Roman" panose="02020603050405020304" pitchFamily="18" charset="0"/>
            </a:endParaRPr>
          </a:p>
        </p:txBody>
      </p:sp>
      <p:sp>
        <p:nvSpPr>
          <p:cNvPr id="43013" name="文本框 43012"/>
          <p:cNvSpPr txBox="1"/>
          <p:nvPr/>
        </p:nvSpPr>
        <p:spPr>
          <a:xfrm>
            <a:off x="0" y="1196975"/>
            <a:ext cx="9159875" cy="4359275"/>
          </a:xfrm>
          <a:prstGeom prst="rect">
            <a:avLst/>
          </a:prstGeom>
          <a:noFill/>
          <a:ln w="9525">
            <a:noFill/>
          </a:ln>
        </p:spPr>
        <p:txBody>
          <a:bodyPr wrap="none" anchor="t" anchorCtr="0">
            <a:spAutoFit/>
          </a:bodyPr>
          <a:p>
            <a:pPr eaLnBrk="0" hangingPunct="0"/>
            <a:r>
              <a:rPr lang="en-US" altLang="zh-CN" sz="4000">
                <a:latin typeface="Times New Roman" panose="02020603050405020304" pitchFamily="18" charset="0"/>
              </a:rPr>
              <a:t>It’s a Western </a:t>
            </a:r>
            <a:r>
              <a:rPr lang="en-US" altLang="zh-CN">
                <a:latin typeface="Arial" panose="020B0604020202020204" pitchFamily="34" charset="0"/>
              </a:rPr>
              <a:t>_______________</a:t>
            </a:r>
            <a:r>
              <a:rPr lang="en-US" altLang="zh-CN" sz="4000">
                <a:latin typeface="Times New Roman" panose="02020603050405020304" pitchFamily="18" charset="0"/>
              </a:rPr>
              <a:t> . </a:t>
            </a:r>
            <a:endParaRPr lang="en-US" altLang="zh-CN" sz="4000">
              <a:latin typeface="Times New Roman" panose="02020603050405020304" pitchFamily="18" charset="0"/>
            </a:endParaRPr>
          </a:p>
          <a:p>
            <a:pPr eaLnBrk="0" hangingPunct="0"/>
            <a:r>
              <a:rPr lang="en-US" altLang="zh-CN" sz="4000">
                <a:latin typeface="Times New Roman" panose="02020603050405020304" pitchFamily="18" charset="0"/>
              </a:rPr>
              <a:t>On this holiday, people_______ go to work.</a:t>
            </a:r>
            <a:endParaRPr lang="en-US" altLang="zh-CN" sz="4000">
              <a:latin typeface="Times New Roman" panose="02020603050405020304" pitchFamily="18" charset="0"/>
            </a:endParaRPr>
          </a:p>
          <a:p>
            <a:pPr eaLnBrk="0" hangingPunct="0"/>
            <a:r>
              <a:rPr lang="en-US" altLang="zh-CN" sz="4000">
                <a:latin typeface="Times New Roman" panose="02020603050405020304" pitchFamily="18" charset="0"/>
              </a:rPr>
              <a:t>Children don’t _______________.</a:t>
            </a:r>
            <a:endParaRPr lang="en-US" altLang="zh-CN" sz="4000">
              <a:latin typeface="Times New Roman" panose="02020603050405020304" pitchFamily="18" charset="0"/>
            </a:endParaRPr>
          </a:p>
          <a:p>
            <a:pPr eaLnBrk="0" hangingPunct="0"/>
            <a:r>
              <a:rPr lang="en-US" altLang="zh-CN" sz="4000">
                <a:latin typeface="Times New Roman" panose="02020603050405020304" pitchFamily="18" charset="0"/>
              </a:rPr>
              <a:t>_____________  is special. Why?</a:t>
            </a:r>
            <a:endParaRPr lang="en-US" altLang="zh-CN" sz="4000">
              <a:latin typeface="Times New Roman" panose="02020603050405020304" pitchFamily="18" charset="0"/>
            </a:endParaRPr>
          </a:p>
          <a:p>
            <a:pPr eaLnBrk="0" hangingPunct="0"/>
            <a:r>
              <a:rPr lang="en-US" altLang="zh-CN" sz="4000">
                <a:latin typeface="Times New Roman" panose="02020603050405020304" pitchFamily="18" charset="0"/>
              </a:rPr>
              <a:t>Because we have ____________________,</a:t>
            </a:r>
            <a:endParaRPr lang="en-US" altLang="zh-CN" sz="4000">
              <a:latin typeface="Times New Roman" panose="02020603050405020304" pitchFamily="18" charset="0"/>
            </a:endParaRPr>
          </a:p>
          <a:p>
            <a:pPr eaLnBrk="0" hangingPunct="0"/>
            <a:r>
              <a:rPr lang="en-US" altLang="zh-CN" sz="4000">
                <a:latin typeface="Times New Roman" panose="02020603050405020304" pitchFamily="18" charset="0"/>
              </a:rPr>
              <a:t>___________________and _______.</a:t>
            </a:r>
            <a:endParaRPr lang="en-US" altLang="zh-CN" sz="4000">
              <a:latin typeface="Times New Roman" panose="02020603050405020304" pitchFamily="18" charset="0"/>
            </a:endParaRPr>
          </a:p>
          <a:p>
            <a:pPr eaLnBrk="0" hangingPunct="0"/>
            <a:endParaRPr lang="en-US" altLang="zh-CN" sz="4000">
              <a:latin typeface="Times New Roman" panose="02020603050405020304" pitchFamily="18" charset="0"/>
            </a:endParaRPr>
          </a:p>
        </p:txBody>
      </p:sp>
      <p:sp>
        <p:nvSpPr>
          <p:cNvPr id="43015" name="文本框 43014"/>
          <p:cNvSpPr txBox="1"/>
          <p:nvPr/>
        </p:nvSpPr>
        <p:spPr>
          <a:xfrm>
            <a:off x="5148263" y="1773238"/>
            <a:ext cx="1257300" cy="701675"/>
          </a:xfrm>
          <a:prstGeom prst="rect">
            <a:avLst/>
          </a:prstGeom>
          <a:noFill/>
          <a:ln w="9525">
            <a:noFill/>
          </a:ln>
        </p:spPr>
        <p:txBody>
          <a:bodyPr wrap="none" anchor="t" anchorCtr="0">
            <a:spAutoFit/>
          </a:bodyPr>
          <a:p>
            <a:pPr eaLnBrk="0" hangingPunct="0"/>
            <a:r>
              <a:rPr lang="en-US" altLang="zh-CN" sz="4000">
                <a:solidFill>
                  <a:srgbClr val="0000FF"/>
                </a:solidFill>
                <a:latin typeface="Times New Roman" panose="02020603050405020304" pitchFamily="18" charset="0"/>
              </a:rPr>
              <a:t>don’t</a:t>
            </a:r>
            <a:endParaRPr lang="en-US" altLang="zh-CN" sz="4000">
              <a:solidFill>
                <a:srgbClr val="0000FF"/>
              </a:solidFill>
              <a:latin typeface="Times New Roman" panose="02020603050405020304" pitchFamily="18" charset="0"/>
            </a:endParaRPr>
          </a:p>
        </p:txBody>
      </p:sp>
      <p:sp>
        <p:nvSpPr>
          <p:cNvPr id="43016" name="文本框 43015"/>
          <p:cNvSpPr txBox="1"/>
          <p:nvPr/>
        </p:nvSpPr>
        <p:spPr>
          <a:xfrm>
            <a:off x="3635375" y="2420938"/>
            <a:ext cx="2668588" cy="701675"/>
          </a:xfrm>
          <a:prstGeom prst="rect">
            <a:avLst/>
          </a:prstGeom>
          <a:noFill/>
          <a:ln w="9525">
            <a:noFill/>
          </a:ln>
        </p:spPr>
        <p:txBody>
          <a:bodyPr wrap="none" anchor="t" anchorCtr="0">
            <a:spAutoFit/>
          </a:bodyPr>
          <a:p>
            <a:pPr eaLnBrk="0" hangingPunct="0"/>
            <a:r>
              <a:rPr lang="en-US" altLang="zh-CN" sz="4000">
                <a:solidFill>
                  <a:srgbClr val="0000FF"/>
                </a:solidFill>
                <a:latin typeface="Times New Roman" panose="02020603050405020304" pitchFamily="18" charset="0"/>
              </a:rPr>
              <a:t>go to school</a:t>
            </a:r>
            <a:endParaRPr lang="en-US" altLang="zh-CN" sz="4000">
              <a:solidFill>
                <a:srgbClr val="0000FF"/>
              </a:solidFill>
              <a:latin typeface="Times New Roman" panose="02020603050405020304" pitchFamily="18" charset="0"/>
            </a:endParaRPr>
          </a:p>
        </p:txBody>
      </p:sp>
      <p:sp>
        <p:nvSpPr>
          <p:cNvPr id="43017" name="文本框 43016"/>
          <p:cNvSpPr txBox="1"/>
          <p:nvPr/>
        </p:nvSpPr>
        <p:spPr>
          <a:xfrm>
            <a:off x="539750" y="2997200"/>
            <a:ext cx="2246313" cy="701675"/>
          </a:xfrm>
          <a:prstGeom prst="rect">
            <a:avLst/>
          </a:prstGeom>
          <a:noFill/>
          <a:ln w="9525">
            <a:noFill/>
          </a:ln>
        </p:spPr>
        <p:txBody>
          <a:bodyPr wrap="none" anchor="t" anchorCtr="0">
            <a:spAutoFit/>
          </a:bodyPr>
          <a:p>
            <a:pPr eaLnBrk="0" hangingPunct="0"/>
            <a:r>
              <a:rPr lang="en-US" altLang="zh-CN" sz="4000">
                <a:solidFill>
                  <a:srgbClr val="0000FF"/>
                </a:solidFill>
                <a:latin typeface="Times New Roman" panose="02020603050405020304" pitchFamily="18" charset="0"/>
              </a:rPr>
              <a:t>Christmas</a:t>
            </a:r>
            <a:endParaRPr lang="en-US" altLang="zh-CN" sz="4000">
              <a:solidFill>
                <a:srgbClr val="0000FF"/>
              </a:solidFill>
              <a:latin typeface="Times New Roman" panose="02020603050405020304" pitchFamily="18" charset="0"/>
            </a:endParaRPr>
          </a:p>
        </p:txBody>
      </p:sp>
      <p:sp>
        <p:nvSpPr>
          <p:cNvPr id="43018" name="文本框 43017"/>
          <p:cNvSpPr txBox="1"/>
          <p:nvPr/>
        </p:nvSpPr>
        <p:spPr>
          <a:xfrm>
            <a:off x="4067175" y="3644900"/>
            <a:ext cx="4589463" cy="701675"/>
          </a:xfrm>
          <a:prstGeom prst="rect">
            <a:avLst/>
          </a:prstGeom>
          <a:noFill/>
          <a:ln w="9525">
            <a:noFill/>
          </a:ln>
        </p:spPr>
        <p:txBody>
          <a:bodyPr wrap="none" anchor="t" anchorCtr="0">
            <a:spAutoFit/>
          </a:bodyPr>
          <a:p>
            <a:pPr eaLnBrk="0" hangingPunct="0"/>
            <a:r>
              <a:rPr lang="en-US" altLang="zh-CN" sz="4000">
                <a:solidFill>
                  <a:srgbClr val="0000FF"/>
                </a:solidFill>
                <a:latin typeface="Times New Roman" panose="02020603050405020304" pitchFamily="18" charset="0"/>
              </a:rPr>
              <a:t>many Christmas trees</a:t>
            </a:r>
            <a:endParaRPr lang="en-US" altLang="zh-CN" sz="4000">
              <a:solidFill>
                <a:srgbClr val="0000FF"/>
              </a:solidFill>
              <a:latin typeface="Times New Roman" panose="02020603050405020304" pitchFamily="18" charset="0"/>
            </a:endParaRPr>
          </a:p>
        </p:txBody>
      </p:sp>
      <p:sp>
        <p:nvSpPr>
          <p:cNvPr id="43019" name="文本框 43018"/>
          <p:cNvSpPr txBox="1"/>
          <p:nvPr/>
        </p:nvSpPr>
        <p:spPr>
          <a:xfrm>
            <a:off x="0" y="4221163"/>
            <a:ext cx="4759325" cy="701675"/>
          </a:xfrm>
          <a:prstGeom prst="rect">
            <a:avLst/>
          </a:prstGeom>
          <a:noFill/>
          <a:ln w="9525">
            <a:noFill/>
          </a:ln>
        </p:spPr>
        <p:txBody>
          <a:bodyPr wrap="none" anchor="t" anchorCtr="0">
            <a:spAutoFit/>
          </a:bodyPr>
          <a:p>
            <a:pPr eaLnBrk="0" hangingPunct="0"/>
            <a:r>
              <a:rPr lang="en-US" altLang="zh-CN" sz="4000">
                <a:solidFill>
                  <a:srgbClr val="0000FF"/>
                </a:solidFill>
                <a:latin typeface="Times New Roman" panose="02020603050405020304" pitchFamily="18" charset="0"/>
              </a:rPr>
              <a:t>many Christmas lights</a:t>
            </a:r>
            <a:endParaRPr lang="en-US" altLang="zh-CN" sz="4000">
              <a:solidFill>
                <a:srgbClr val="0000FF"/>
              </a:solidFill>
              <a:latin typeface="Times New Roman" panose="02020603050405020304" pitchFamily="18" charset="0"/>
            </a:endParaRPr>
          </a:p>
        </p:txBody>
      </p:sp>
      <p:sp>
        <p:nvSpPr>
          <p:cNvPr id="43020" name="文本框 43019"/>
          <p:cNvSpPr txBox="1"/>
          <p:nvPr/>
        </p:nvSpPr>
        <p:spPr>
          <a:xfrm>
            <a:off x="5919788" y="4332288"/>
            <a:ext cx="1312862" cy="701675"/>
          </a:xfrm>
          <a:prstGeom prst="rect">
            <a:avLst/>
          </a:prstGeom>
          <a:noFill/>
          <a:ln w="9525">
            <a:noFill/>
          </a:ln>
        </p:spPr>
        <p:txBody>
          <a:bodyPr wrap="none" anchor="t" anchorCtr="0">
            <a:spAutoFit/>
          </a:bodyPr>
          <a:p>
            <a:pPr eaLnBrk="0" hangingPunct="0"/>
            <a:r>
              <a:rPr lang="en-US" altLang="zh-CN" sz="4000">
                <a:solidFill>
                  <a:srgbClr val="0000FF"/>
                </a:solidFill>
                <a:latin typeface="Times New Roman" panose="02020603050405020304" pitchFamily="18" charset="0"/>
              </a:rPr>
              <a:t>Santa</a:t>
            </a:r>
            <a:endParaRPr lang="en-US" altLang="zh-CN" sz="4000">
              <a:solidFill>
                <a:srgbClr val="0000FF"/>
              </a:solidFill>
              <a:latin typeface="Times New Roman" panose="02020603050405020304" pitchFamily="18" charset="0"/>
            </a:endParaRPr>
          </a:p>
        </p:txBody>
      </p:sp>
      <p:pic>
        <p:nvPicPr>
          <p:cNvPr id="43022" name="图片 43021" descr="圣诞主题素材 140"/>
          <p:cNvPicPr>
            <a:picLocks noChangeAspect="1"/>
          </p:cNvPicPr>
          <p:nvPr/>
        </p:nvPicPr>
        <p:blipFill>
          <a:blip r:embed="rId3"/>
          <a:stretch>
            <a:fillRect/>
          </a:stretch>
        </p:blipFill>
        <p:spPr>
          <a:xfrm>
            <a:off x="6781800" y="5575300"/>
            <a:ext cx="2001838" cy="1282700"/>
          </a:xfrm>
          <a:prstGeom prst="rect">
            <a:avLst/>
          </a:prstGeom>
          <a:noFill/>
          <a:ln w="9525">
            <a:noFill/>
          </a:ln>
        </p:spPr>
      </p:pic>
      <p:sp>
        <p:nvSpPr>
          <p:cNvPr id="43023" name="文本框 43022"/>
          <p:cNvSpPr txBox="1"/>
          <p:nvPr/>
        </p:nvSpPr>
        <p:spPr>
          <a:xfrm>
            <a:off x="2987675" y="1196975"/>
            <a:ext cx="1943100" cy="701675"/>
          </a:xfrm>
          <a:prstGeom prst="rect">
            <a:avLst/>
          </a:prstGeom>
          <a:noFill/>
          <a:ln w="31750">
            <a:noFill/>
          </a:ln>
        </p:spPr>
        <p:txBody>
          <a:bodyPr>
            <a:spAutoFit/>
          </a:bodyPr>
          <a:p>
            <a:pPr>
              <a:spcBef>
                <a:spcPct val="50000"/>
              </a:spcBef>
            </a:pPr>
            <a:r>
              <a:rPr lang="en-US" altLang="zh-CN" sz="4000">
                <a:solidFill>
                  <a:srgbClr val="0000FF"/>
                </a:solidFill>
                <a:latin typeface="Times New Roman" panose="02020603050405020304" pitchFamily="18" charset="0"/>
              </a:rPr>
              <a:t>holiday</a:t>
            </a:r>
            <a:endParaRPr lang="en-US" altLang="zh-CN" sz="4000">
              <a:solidFill>
                <a:srgbClr val="0000FF"/>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blinds(horizontal)">
                                      <p:cBhvr>
                                        <p:cTn id="7" dur="500"/>
                                        <p:tgtEl>
                                          <p:spTgt spid="430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3013"/>
                                        </p:tgtEl>
                                        <p:attrNameLst>
                                          <p:attrName>style.visibility</p:attrName>
                                        </p:attrNameLst>
                                      </p:cBhvr>
                                      <p:to>
                                        <p:strVal val="visible"/>
                                      </p:to>
                                    </p:set>
                                    <p:anim calcmode="lin" valueType="num">
                                      <p:cBhvr additive="base">
                                        <p:cTn id="12" dur="500" fill="hold"/>
                                        <p:tgtEl>
                                          <p:spTgt spid="43013"/>
                                        </p:tgtEl>
                                        <p:attrNameLst>
                                          <p:attrName>ppt_x</p:attrName>
                                        </p:attrNameLst>
                                      </p:cBhvr>
                                      <p:tavLst>
                                        <p:tav tm="0">
                                          <p:val>
                                            <p:strVal val="#ppt_x"/>
                                          </p:val>
                                        </p:tav>
                                        <p:tav tm="100000">
                                          <p:val>
                                            <p:strVal val="#ppt_x"/>
                                          </p:val>
                                        </p:tav>
                                      </p:tavLst>
                                    </p:anim>
                                    <p:anim calcmode="lin" valueType="num">
                                      <p:cBhvr additive="base">
                                        <p:cTn id="13"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3023">
                                            <p:txEl>
                                              <p:charRg st="0" end="8"/>
                                            </p:txEl>
                                          </p:spTgt>
                                        </p:tgtEl>
                                        <p:attrNameLst>
                                          <p:attrName>style.visibility</p:attrName>
                                        </p:attrNameLst>
                                      </p:cBhvr>
                                      <p:to>
                                        <p:strVal val="visible"/>
                                      </p:to>
                                    </p:set>
                                    <p:animEffect transition="in" filter="diamond(in)">
                                      <p:cBhvr>
                                        <p:cTn id="18" dur="2000"/>
                                        <p:tgtEl>
                                          <p:spTgt spid="43023">
                                            <p:txEl>
                                              <p:charRg st="0" end="8"/>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43015"/>
                                        </p:tgtEl>
                                        <p:attrNameLst>
                                          <p:attrName>style.visibility</p:attrName>
                                        </p:attrNameLst>
                                      </p:cBhvr>
                                      <p:to>
                                        <p:strVal val="visible"/>
                                      </p:to>
                                    </p:set>
                                    <p:animEffect transition="in" filter="wheel(4)">
                                      <p:cBhvr>
                                        <p:cTn id="23" dur="500"/>
                                        <p:tgtEl>
                                          <p:spTgt spid="43015"/>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3016"/>
                                        </p:tgtEl>
                                        <p:attrNameLst>
                                          <p:attrName>style.visibility</p:attrName>
                                        </p:attrNameLst>
                                      </p:cBhvr>
                                      <p:to>
                                        <p:strVal val="visible"/>
                                      </p:to>
                                    </p:set>
                                    <p:animEffect transition="in" filter="checkerboard(across)">
                                      <p:cBhvr>
                                        <p:cTn id="28" dur="500"/>
                                        <p:tgtEl>
                                          <p:spTgt spid="43016"/>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43017"/>
                                        </p:tgtEl>
                                        <p:attrNameLst>
                                          <p:attrName>style.visibility</p:attrName>
                                        </p:attrNameLst>
                                      </p:cBhvr>
                                      <p:to>
                                        <p:strVal val="visible"/>
                                      </p:to>
                                    </p:set>
                                    <p:animEffect transition="in" filter="checkerboard(across)">
                                      <p:cBhvr>
                                        <p:cTn id="33" dur="500"/>
                                        <p:tgtEl>
                                          <p:spTgt spid="4301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43018"/>
                                        </p:tgtEl>
                                        <p:attrNameLst>
                                          <p:attrName>style.visibility</p:attrName>
                                        </p:attrNameLst>
                                      </p:cBhvr>
                                      <p:to>
                                        <p:strVal val="visible"/>
                                      </p:to>
                                    </p:set>
                                    <p:animEffect transition="in" filter="diamond(in)">
                                      <p:cBhvr>
                                        <p:cTn id="38" dur="500"/>
                                        <p:tgtEl>
                                          <p:spTgt spid="43018"/>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43019"/>
                                        </p:tgtEl>
                                        <p:attrNameLst>
                                          <p:attrName>style.visibility</p:attrName>
                                        </p:attrNameLst>
                                      </p:cBhvr>
                                      <p:to>
                                        <p:strVal val="visible"/>
                                      </p:to>
                                    </p:set>
                                    <p:animEffect transition="in" filter="box(in)">
                                      <p:cBhvr>
                                        <p:cTn id="43" dur="500"/>
                                        <p:tgtEl>
                                          <p:spTgt spid="43019"/>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43020"/>
                                        </p:tgtEl>
                                        <p:attrNameLst>
                                          <p:attrName>style.visibility</p:attrName>
                                        </p:attrNameLst>
                                      </p:cBhvr>
                                      <p:to>
                                        <p:strVal val="visible"/>
                                      </p:to>
                                    </p:set>
                                    <p:animEffect transition="in" filter="box(in)">
                                      <p:cBhvr>
                                        <p:cTn id="48" dur="500"/>
                                        <p:tgtEl>
                                          <p:spTgt spid="43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3" grpId="0"/>
      <p:bldP spid="43015" grpId="0"/>
      <p:bldP spid="43016" grpId="0"/>
      <p:bldP spid="43017" grpId="0"/>
      <p:bldP spid="43018" grpId="0"/>
      <p:bldP spid="43019" grpId="0"/>
      <p:bldP spid="43020" grpId="0"/>
      <p:bldP spid="4302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6" name="图片 33795" descr="2005711228149554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3797" name="文本框 33796"/>
          <p:cNvSpPr txBox="1"/>
          <p:nvPr/>
        </p:nvSpPr>
        <p:spPr>
          <a:xfrm>
            <a:off x="250825" y="549275"/>
            <a:ext cx="8569325" cy="4838700"/>
          </a:xfrm>
          <a:prstGeom prst="rect">
            <a:avLst/>
          </a:prstGeom>
          <a:noFill/>
          <a:ln w="31750">
            <a:noFill/>
          </a:ln>
        </p:spPr>
        <p:txBody>
          <a:bodyPr>
            <a:spAutoFit/>
          </a:bodyPr>
          <a:p>
            <a:pPr>
              <a:spcBef>
                <a:spcPct val="50000"/>
              </a:spcBef>
            </a:pPr>
            <a:r>
              <a:rPr lang="zh-CN" altLang="en-US" sz="2400" b="1" dirty="0">
                <a:latin typeface="Arial" panose="020B0604020202020204" pitchFamily="34" charset="0"/>
              </a:rPr>
              <a:t> </a:t>
            </a:r>
            <a:r>
              <a:rPr lang="en-US" altLang="zh-CN" sz="2400" b="1">
                <a:latin typeface="Arial" panose="020B0604020202020204" pitchFamily="34" charset="0"/>
              </a:rPr>
              <a:t>(2)Judge</a:t>
            </a:r>
            <a:r>
              <a:rPr lang="zh-CN" altLang="en-US" sz="2400" b="1" dirty="0">
                <a:latin typeface="Arial" panose="020B0604020202020204" pitchFamily="34" charset="0"/>
              </a:rPr>
              <a:t>正确的写“</a:t>
            </a:r>
            <a:r>
              <a:rPr lang="en-US" altLang="zh-CN" sz="2400" b="1">
                <a:latin typeface="Arial" panose="020B0604020202020204" pitchFamily="34" charset="0"/>
              </a:rPr>
              <a:t>T”,</a:t>
            </a:r>
            <a:r>
              <a:rPr lang="zh-CN" altLang="en-US" sz="2400" b="1" dirty="0">
                <a:latin typeface="Arial" panose="020B0604020202020204" pitchFamily="34" charset="0"/>
              </a:rPr>
              <a:t>错误的写”</a:t>
            </a:r>
            <a:r>
              <a:rPr lang="en-US" altLang="zh-CN" sz="2400" b="1">
                <a:latin typeface="Arial" panose="020B0604020202020204" pitchFamily="34" charset="0"/>
              </a:rPr>
              <a:t>F”.</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  ) a. We bring gifts for each other on Christmas.</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  ) b. December twenty-fourth is Christmas.</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  ) c. We say “Happy new year!” on Christmas.</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  ) d. on Christmas ,we give our family and friends      </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money for gifts.</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  )e. We sing special songs at Christmas.   </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Christmas songs are carols. </a:t>
            </a:r>
            <a:endParaRPr lang="en-US" altLang="zh-CN" sz="2400" b="1">
              <a:latin typeface="Arial" panose="020B0604020202020204" pitchFamily="34" charset="0"/>
            </a:endParaRPr>
          </a:p>
          <a:p>
            <a:pPr>
              <a:spcBef>
                <a:spcPct val="50000"/>
              </a:spcBef>
            </a:pPr>
            <a:r>
              <a:rPr lang="en-US" altLang="zh-CN" sz="2400" b="1">
                <a:latin typeface="Arial" panose="020B0604020202020204" pitchFamily="34" charset="0"/>
              </a:rPr>
              <a:t>                     </a:t>
            </a:r>
            <a:endParaRPr lang="zh-CN" altLang="en-US" sz="2400" b="1" dirty="0">
              <a:latin typeface="Arial" panose="020B0604020202020204" pitchFamily="34" charset="0"/>
            </a:endParaRPr>
          </a:p>
        </p:txBody>
      </p:sp>
      <p:sp>
        <p:nvSpPr>
          <p:cNvPr id="33800" name="文本框 33799"/>
          <p:cNvSpPr txBox="1"/>
          <p:nvPr/>
        </p:nvSpPr>
        <p:spPr>
          <a:xfrm>
            <a:off x="1403350" y="3933825"/>
            <a:ext cx="433388" cy="396875"/>
          </a:xfrm>
          <a:prstGeom prst="rect">
            <a:avLst/>
          </a:prstGeom>
          <a:noFill/>
          <a:ln w="31750">
            <a:noFill/>
          </a:ln>
        </p:spPr>
        <p:txBody>
          <a:bodyPr>
            <a:spAutoFit/>
          </a:bodyPr>
          <a:p>
            <a:pPr>
              <a:spcBef>
                <a:spcPct val="50000"/>
              </a:spcBef>
            </a:pPr>
            <a:r>
              <a:rPr lang="en-US" altLang="zh-CN" b="1">
                <a:latin typeface="Arial" panose="020B0604020202020204" pitchFamily="34" charset="0"/>
              </a:rPr>
              <a:t>T</a:t>
            </a:r>
            <a:endParaRPr lang="zh-CN" altLang="en-US" b="1" dirty="0">
              <a:latin typeface="Arial" panose="020B0604020202020204" pitchFamily="34" charset="0"/>
            </a:endParaRPr>
          </a:p>
        </p:txBody>
      </p:sp>
      <p:sp>
        <p:nvSpPr>
          <p:cNvPr id="33801" name="文本框 33800"/>
          <p:cNvSpPr txBox="1"/>
          <p:nvPr/>
        </p:nvSpPr>
        <p:spPr>
          <a:xfrm>
            <a:off x="1403350" y="1125538"/>
            <a:ext cx="433388" cy="396875"/>
          </a:xfrm>
          <a:prstGeom prst="rect">
            <a:avLst/>
          </a:prstGeom>
          <a:noFill/>
          <a:ln w="31750">
            <a:noFill/>
          </a:ln>
        </p:spPr>
        <p:txBody>
          <a:bodyPr>
            <a:spAutoFit/>
          </a:bodyPr>
          <a:p>
            <a:pPr>
              <a:spcBef>
                <a:spcPct val="50000"/>
              </a:spcBef>
            </a:pPr>
            <a:r>
              <a:rPr lang="en-US" altLang="zh-CN" b="1">
                <a:latin typeface="Arial" panose="020B0604020202020204" pitchFamily="34" charset="0"/>
              </a:rPr>
              <a:t>T</a:t>
            </a:r>
            <a:endParaRPr lang="zh-CN" altLang="en-US" b="1" dirty="0">
              <a:latin typeface="Arial" panose="020B0604020202020204" pitchFamily="34" charset="0"/>
            </a:endParaRPr>
          </a:p>
        </p:txBody>
      </p:sp>
      <p:sp>
        <p:nvSpPr>
          <p:cNvPr id="33802" name="文本框 33801"/>
          <p:cNvSpPr txBox="1"/>
          <p:nvPr/>
        </p:nvSpPr>
        <p:spPr>
          <a:xfrm>
            <a:off x="1403350" y="2205038"/>
            <a:ext cx="576263" cy="396875"/>
          </a:xfrm>
          <a:prstGeom prst="rect">
            <a:avLst/>
          </a:prstGeom>
          <a:noFill/>
          <a:ln w="31750">
            <a:noFill/>
          </a:ln>
        </p:spPr>
        <p:txBody>
          <a:bodyPr>
            <a:spAutoFit/>
          </a:bodyPr>
          <a:p>
            <a:pPr>
              <a:spcBef>
                <a:spcPct val="50000"/>
              </a:spcBef>
            </a:pPr>
            <a:r>
              <a:rPr lang="en-US" altLang="zh-CN" b="1">
                <a:latin typeface="Arial" panose="020B0604020202020204" pitchFamily="34" charset="0"/>
              </a:rPr>
              <a:t>F</a:t>
            </a:r>
            <a:endParaRPr lang="zh-CN" altLang="en-US" b="1" dirty="0">
              <a:latin typeface="Arial" panose="020B0604020202020204" pitchFamily="34" charset="0"/>
            </a:endParaRPr>
          </a:p>
        </p:txBody>
      </p:sp>
      <p:sp>
        <p:nvSpPr>
          <p:cNvPr id="33803" name="文本框 33802"/>
          <p:cNvSpPr txBox="1"/>
          <p:nvPr/>
        </p:nvSpPr>
        <p:spPr>
          <a:xfrm>
            <a:off x="1403350" y="2781300"/>
            <a:ext cx="576263" cy="396875"/>
          </a:xfrm>
          <a:prstGeom prst="rect">
            <a:avLst/>
          </a:prstGeom>
          <a:noFill/>
          <a:ln w="31750">
            <a:noFill/>
          </a:ln>
        </p:spPr>
        <p:txBody>
          <a:bodyPr>
            <a:spAutoFit/>
          </a:bodyPr>
          <a:p>
            <a:pPr>
              <a:spcBef>
                <a:spcPct val="50000"/>
              </a:spcBef>
            </a:pPr>
            <a:r>
              <a:rPr lang="en-US" altLang="zh-CN" b="1">
                <a:latin typeface="Arial" panose="020B0604020202020204" pitchFamily="34" charset="0"/>
              </a:rPr>
              <a:t>F</a:t>
            </a:r>
            <a:endParaRPr lang="zh-CN" altLang="en-US" b="1" dirty="0">
              <a:latin typeface="Arial" panose="020B0604020202020204" pitchFamily="34" charset="0"/>
            </a:endParaRPr>
          </a:p>
        </p:txBody>
      </p:sp>
      <p:sp>
        <p:nvSpPr>
          <p:cNvPr id="33804" name="文本框 33803"/>
          <p:cNvSpPr txBox="1"/>
          <p:nvPr/>
        </p:nvSpPr>
        <p:spPr>
          <a:xfrm>
            <a:off x="1403350" y="1700213"/>
            <a:ext cx="576263" cy="396875"/>
          </a:xfrm>
          <a:prstGeom prst="rect">
            <a:avLst/>
          </a:prstGeom>
          <a:noFill/>
          <a:ln w="31750">
            <a:noFill/>
          </a:ln>
        </p:spPr>
        <p:txBody>
          <a:bodyPr>
            <a:spAutoFit/>
          </a:bodyPr>
          <a:p>
            <a:pPr>
              <a:spcBef>
                <a:spcPct val="50000"/>
              </a:spcBef>
            </a:pPr>
            <a:r>
              <a:rPr lang="en-US" altLang="zh-CN" b="1">
                <a:latin typeface="Arial" panose="020B0604020202020204" pitchFamily="34" charset="0"/>
              </a:rPr>
              <a:t>F</a:t>
            </a:r>
            <a:endParaRPr lang="zh-CN" altLang="en-US"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801"/>
                                        </p:tgtEl>
                                        <p:attrNameLst>
                                          <p:attrName>style.visibility</p:attrName>
                                        </p:attrNameLst>
                                      </p:cBhvr>
                                      <p:to>
                                        <p:strVal val="visible"/>
                                      </p:to>
                                    </p:set>
                                    <p:anim calcmode="lin" valueType="num">
                                      <p:cBhvr additive="base">
                                        <p:cTn id="7" dur="500" fill="hold"/>
                                        <p:tgtEl>
                                          <p:spTgt spid="33801"/>
                                        </p:tgtEl>
                                        <p:attrNameLst>
                                          <p:attrName>ppt_x</p:attrName>
                                        </p:attrNameLst>
                                      </p:cBhvr>
                                      <p:tavLst>
                                        <p:tav tm="0">
                                          <p:val>
                                            <p:strVal val="#ppt_x"/>
                                          </p:val>
                                        </p:tav>
                                        <p:tav tm="100000">
                                          <p:val>
                                            <p:strVal val="#ppt_x"/>
                                          </p:val>
                                        </p:tav>
                                      </p:tavLst>
                                    </p:anim>
                                    <p:anim calcmode="lin" valueType="num">
                                      <p:cBhvr additive="base">
                                        <p:cTn id="8" dur="500" fill="hold"/>
                                        <p:tgtEl>
                                          <p:spTgt spid="338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33804"/>
                                        </p:tgtEl>
                                        <p:attrNameLst>
                                          <p:attrName>style.visibility</p:attrName>
                                        </p:attrNameLst>
                                      </p:cBhvr>
                                      <p:to>
                                        <p:strVal val="visible"/>
                                      </p:to>
                                    </p:set>
                                    <p:animEffect transition="in" filter="wedge">
                                      <p:cBhvr>
                                        <p:cTn id="13" dur="2000"/>
                                        <p:tgtEl>
                                          <p:spTgt spid="33804"/>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iterate type="lt">
                                    <p:tmPct val="10000"/>
                                  </p:iterate>
                                  <p:childTnLst>
                                    <p:set>
                                      <p:cBhvr>
                                        <p:cTn id="17" dur="1" fill="hold">
                                          <p:stCondLst>
                                            <p:cond delay="0"/>
                                          </p:stCondLst>
                                        </p:cTn>
                                        <p:tgtEl>
                                          <p:spTgt spid="33802"/>
                                        </p:tgtEl>
                                        <p:attrNameLst>
                                          <p:attrName>style.visibility</p:attrName>
                                        </p:attrNameLst>
                                      </p:cBhvr>
                                      <p:to>
                                        <p:strVal val="visible"/>
                                      </p:to>
                                    </p:set>
                                    <p:animEffect transition="in" filter="fade">
                                      <p:cBhvr>
                                        <p:cTn id="18" dur="2000"/>
                                        <p:tgtEl>
                                          <p:spTgt spid="33802"/>
                                        </p:tgtEl>
                                      </p:cBhvr>
                                    </p:animEffect>
                                    <p:anim calcmode="lin" valueType="num">
                                      <p:cBhvr>
                                        <p:cTn id="19" dur="2000" fill="hold"/>
                                        <p:tgtEl>
                                          <p:spTgt spid="33802"/>
                                        </p:tgtEl>
                                        <p:attrNameLst>
                                          <p:attrName>ppt_w</p:attrName>
                                        </p:attrNameLst>
                                      </p:cBhvr>
                                      <p:tavLst>
                                        <p:tav tm="0" fmla="#ppt_w*sin(2.5*pi*$)">
                                          <p:val>
                                            <p:fltVal val="0.000000"/>
                                          </p:val>
                                        </p:tav>
                                        <p:tav tm="100000">
                                          <p:val>
                                            <p:fltVal val="1.000000"/>
                                          </p:val>
                                        </p:tav>
                                      </p:tavLst>
                                    </p:anim>
                                    <p:anim calcmode="lin" valueType="num">
                                      <p:cBhvr>
                                        <p:cTn id="20" dur="2000" fill="hold"/>
                                        <p:tgtEl>
                                          <p:spTgt spid="33802"/>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33803"/>
                                        </p:tgtEl>
                                        <p:attrNameLst>
                                          <p:attrName>style.visibility</p:attrName>
                                        </p:attrNameLst>
                                      </p:cBhvr>
                                      <p:to>
                                        <p:strVal val="visible"/>
                                      </p:to>
                                    </p:set>
                                    <p:anim calcmode="lin" valueType="num">
                                      <p:cBhvr>
                                        <p:cTn id="25" dur="1000" fill="hold"/>
                                        <p:tgtEl>
                                          <p:spTgt spid="33803"/>
                                        </p:tgtEl>
                                        <p:attrNameLst>
                                          <p:attrName>ppt_w</p:attrName>
                                        </p:attrNameLst>
                                      </p:cBhvr>
                                      <p:tavLst>
                                        <p:tav tm="0">
                                          <p:val>
                                            <p:fltVal val="0.000000"/>
                                          </p:val>
                                        </p:tav>
                                        <p:tav tm="100000">
                                          <p:val>
                                            <p:strVal val="#ppt_w"/>
                                          </p:val>
                                        </p:tav>
                                      </p:tavLst>
                                    </p:anim>
                                    <p:anim calcmode="lin" valueType="num">
                                      <p:cBhvr>
                                        <p:cTn id="26" dur="1000" fill="hold"/>
                                        <p:tgtEl>
                                          <p:spTgt spid="33803"/>
                                        </p:tgtEl>
                                        <p:attrNameLst>
                                          <p:attrName>ppt_h</p:attrName>
                                        </p:attrNameLst>
                                      </p:cBhvr>
                                      <p:tavLst>
                                        <p:tav tm="0">
                                          <p:val>
                                            <p:fltVal val="0.000000"/>
                                          </p:val>
                                        </p:tav>
                                        <p:tav tm="100000">
                                          <p:val>
                                            <p:strVal val="#ppt_h"/>
                                          </p:val>
                                        </p:tav>
                                      </p:tavLst>
                                    </p:anim>
                                    <p:anim calcmode="lin" valueType="num">
                                      <p:cBhvr>
                                        <p:cTn id="27" dur="1000" fill="hold"/>
                                        <p:tgtEl>
                                          <p:spTgt spid="33803"/>
                                        </p:tgtEl>
                                        <p:attrNameLst>
                                          <p:attrName>style.rotation</p:attrName>
                                        </p:attrNameLst>
                                      </p:cBhvr>
                                      <p:tavLst>
                                        <p:tav tm="0">
                                          <p:val>
                                            <p:fltVal val="90.000000"/>
                                          </p:val>
                                        </p:tav>
                                        <p:tav tm="100000">
                                          <p:val>
                                            <p:fltVal val="0.000000"/>
                                          </p:val>
                                        </p:tav>
                                      </p:tavLst>
                                    </p:anim>
                                    <p:animEffect transition="in" filter="fade">
                                      <p:cBhvr>
                                        <p:cTn id="28" dur="1000"/>
                                        <p:tgtEl>
                                          <p:spTgt spid="33803"/>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3800"/>
                                        </p:tgtEl>
                                        <p:attrNameLst>
                                          <p:attrName>style.visibility</p:attrName>
                                        </p:attrNameLst>
                                      </p:cBhvr>
                                      <p:to>
                                        <p:strVal val="visible"/>
                                      </p:to>
                                    </p:set>
                                    <p:animEffect transition="in" filter="checkerboard(across)">
                                      <p:cBhvr>
                                        <p:cTn id="33" dur="500"/>
                                        <p:tgtEl>
                                          <p:spTgt spid="3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0" grpId="0"/>
      <p:bldP spid="33801" grpId="0"/>
      <p:bldP spid="33802" grpId="0"/>
      <p:bldP spid="33803" grpId="0"/>
      <p:bldP spid="3380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图片 65537" descr="121101_25"/>
          <p:cNvPicPr>
            <a:picLocks noChangeAspect="1"/>
          </p:cNvPicPr>
          <p:nvPr/>
        </p:nvPicPr>
        <p:blipFill>
          <a:blip r:embed="rId1">
            <a:lum bright="17999" contrast="-20000"/>
          </a:blip>
          <a:stretch>
            <a:fillRect/>
          </a:stretch>
        </p:blipFill>
        <p:spPr>
          <a:xfrm>
            <a:off x="-7308850" y="-603250"/>
            <a:ext cx="16838613" cy="8839200"/>
          </a:xfrm>
          <a:prstGeom prst="rect">
            <a:avLst/>
          </a:prstGeom>
          <a:noFill/>
          <a:ln w="9525">
            <a:noFill/>
          </a:ln>
        </p:spPr>
      </p:pic>
      <p:sp>
        <p:nvSpPr>
          <p:cNvPr id="65539" name="矩形 65538"/>
          <p:cNvSpPr/>
          <p:nvPr/>
        </p:nvSpPr>
        <p:spPr>
          <a:xfrm>
            <a:off x="2895600" y="304800"/>
            <a:ext cx="3314700" cy="1143000"/>
          </a:xfrm>
          <a:prstGeom prst="rect">
            <a:avLst/>
          </a:prstGeom>
        </p:spPr>
        <p:txBody>
          <a:bodyPr wrap="none" fromWordArt="1">
            <a:prstTxWarp prst="textTriangle">
              <a:avLst>
                <a:gd name="adj" fmla="val 50000"/>
              </a:avLst>
            </a:prstTxWarp>
            <a:normAutofit/>
            <a:scene3d>
              <a:camera prst="legacyObliqueTopLeft">
                <a:rot lat="0" lon="0" rev="0"/>
              </a:camera>
              <a:lightRig rig="legacyNormal3" dir="r"/>
            </a:scene3d>
            <a:sp3d extrusionH="201600" prstMaterial="legacyMatte">
              <a:extrusionClr>
                <a:srgbClr val="0066CC"/>
              </a:extrusionClr>
            </a:sp3d>
          </a:bodyPr>
          <a:p>
            <a:pPr algn="ctr"/>
            <a:r>
              <a:rPr lang="zh-CN" altLang="en-US" sz="4800" b="1">
                <a:gradFill rotWithShape="0">
                  <a:gsLst>
                    <a:gs pos="0">
                      <a:srgbClr val="FFFFCC"/>
                    </a:gs>
                    <a:gs pos="100000">
                      <a:srgbClr val="FF9999"/>
                    </a:gs>
                  </a:gsLst>
                  <a:lin ang="5400000" scaled="1"/>
                  <a:tileRect/>
                </a:gradFill>
                <a:latin typeface="Comic Sans MS" panose="030F0702030302020204" pitchFamily="66" charset="0"/>
                <a:ea typeface="Comic Sans MS" panose="030F0702030302020204" pitchFamily="66" charset="0"/>
              </a:rPr>
              <a:t>New words:</a:t>
            </a:r>
            <a:endParaRPr lang="zh-CN" altLang="en-US" sz="4800" b="1">
              <a:gradFill rotWithShape="0">
                <a:gsLst>
                  <a:gs pos="0">
                    <a:srgbClr val="FFFFCC"/>
                  </a:gs>
                  <a:gs pos="100000">
                    <a:srgbClr val="FF9999"/>
                  </a:gs>
                </a:gsLst>
                <a:lin ang="5400000" scaled="1"/>
                <a:tileRect/>
              </a:gradFill>
              <a:latin typeface="Comic Sans MS" panose="030F0702030302020204" pitchFamily="66" charset="0"/>
              <a:ea typeface="Comic Sans MS" panose="030F0702030302020204" pitchFamily="66" charset="0"/>
            </a:endParaRPr>
          </a:p>
        </p:txBody>
      </p:sp>
      <p:sp>
        <p:nvSpPr>
          <p:cNvPr id="65540" name="文本框 65539"/>
          <p:cNvSpPr txBox="1"/>
          <p:nvPr/>
        </p:nvSpPr>
        <p:spPr>
          <a:xfrm>
            <a:off x="1331913" y="1916113"/>
            <a:ext cx="3384550" cy="3387725"/>
          </a:xfrm>
          <a:prstGeom prst="rect">
            <a:avLst/>
          </a:prstGeom>
          <a:noFill/>
          <a:ln w="9525">
            <a:noFill/>
          </a:ln>
        </p:spPr>
        <p:txBody>
          <a:bodyPr>
            <a:spAutoFit/>
          </a:bodyPr>
          <a:p>
            <a:pPr algn="ctr">
              <a:spcBef>
                <a:spcPct val="50000"/>
              </a:spcBef>
            </a:pPr>
            <a:r>
              <a:rPr lang="en-US" altLang="zh-CN" sz="3600" b="1">
                <a:solidFill>
                  <a:srgbClr val="0000FF"/>
                </a:solidFill>
                <a:latin typeface="Times New Roman" panose="02020603050405020304" pitchFamily="18" charset="0"/>
              </a:rPr>
              <a:t>Christmas gifts</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Santa</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bring</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invite</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give</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special</a:t>
            </a:r>
            <a:endParaRPr lang="en-US" altLang="zh-CN" sz="3600" b="1">
              <a:solidFill>
                <a:srgbClr val="0000FF"/>
              </a:solidFill>
              <a:latin typeface="Times New Roman" panose="02020603050405020304" pitchFamily="18" charset="0"/>
            </a:endParaRPr>
          </a:p>
        </p:txBody>
      </p:sp>
      <p:sp>
        <p:nvSpPr>
          <p:cNvPr id="65541" name="文本框 65540"/>
          <p:cNvSpPr txBox="1"/>
          <p:nvPr/>
        </p:nvSpPr>
        <p:spPr>
          <a:xfrm>
            <a:off x="5003800" y="1731963"/>
            <a:ext cx="4537075" cy="1465262"/>
          </a:xfrm>
          <a:prstGeom prst="rect">
            <a:avLst/>
          </a:prstGeom>
          <a:noFill/>
          <a:ln w="9525">
            <a:noFill/>
          </a:ln>
        </p:spPr>
        <p:txBody>
          <a:bodyPr>
            <a:spAutoFit/>
          </a:bodyPr>
          <a:p>
            <a:pPr algn="ctr">
              <a:spcBef>
                <a:spcPct val="50000"/>
              </a:spcBef>
            </a:pPr>
            <a:endParaRPr lang="en-US" altLang="zh-CN" sz="3600" b="1">
              <a:solidFill>
                <a:srgbClr val="FF3300"/>
              </a:solidFill>
              <a:latin typeface="Arial" panose="020B0604020202020204" pitchFamily="34" charset="0"/>
            </a:endParaRPr>
          </a:p>
          <a:p>
            <a:pPr algn="ctr">
              <a:spcBef>
                <a:spcPct val="50000"/>
              </a:spcBef>
            </a:pPr>
            <a:endParaRPr lang="en-US" altLang="zh-CN" sz="3600" b="1">
              <a:solidFill>
                <a:srgbClr val="FF3300"/>
              </a:solidFill>
              <a:latin typeface="Comic Sans MS" panose="030F0702030302020204" pitchFamily="66" charset="0"/>
            </a:endParaRPr>
          </a:p>
        </p:txBody>
      </p:sp>
      <p:pic>
        <p:nvPicPr>
          <p:cNvPr id="65542" name="图片 65541" descr="image952"/>
          <p:cNvPicPr>
            <a:picLocks noChangeAspect="1"/>
          </p:cNvPicPr>
          <p:nvPr/>
        </p:nvPicPr>
        <p:blipFill>
          <a:blip r:embed="rId2"/>
          <a:stretch>
            <a:fillRect/>
          </a:stretch>
        </p:blipFill>
        <p:spPr>
          <a:xfrm>
            <a:off x="8243888" y="7245350"/>
            <a:ext cx="1371600" cy="381000"/>
          </a:xfrm>
          <a:prstGeom prst="rect">
            <a:avLst/>
          </a:prstGeom>
          <a:noFill/>
          <a:ln w="9525">
            <a:noFill/>
          </a:ln>
        </p:spPr>
      </p:pic>
      <p:sp>
        <p:nvSpPr>
          <p:cNvPr id="65543" name="文本框 65542"/>
          <p:cNvSpPr txBox="1"/>
          <p:nvPr/>
        </p:nvSpPr>
        <p:spPr>
          <a:xfrm>
            <a:off x="8459788" y="7173913"/>
            <a:ext cx="914400" cy="396875"/>
          </a:xfrm>
          <a:prstGeom prst="rect">
            <a:avLst/>
          </a:prstGeom>
          <a:noFill/>
          <a:ln w="9525">
            <a:noFill/>
          </a:ln>
        </p:spPr>
        <p:txBody>
          <a:bodyPr>
            <a:spAutoFit/>
          </a:bodyPr>
          <a:p>
            <a:pPr algn="ctr">
              <a:spcBef>
                <a:spcPct val="50000"/>
              </a:spcBef>
            </a:pPr>
            <a:r>
              <a:rPr lang="en-US" altLang="zh-CN" b="1">
                <a:latin typeface="Times New Roman" panose="02020603050405020304" pitchFamily="18" charset="0"/>
                <a:hlinkClick r:id="rId3" action="ppaction://hlinksldjump"/>
              </a:rPr>
              <a:t>back</a:t>
            </a:r>
            <a:endParaRPr lang="en-US" altLang="zh-CN" b="1">
              <a:latin typeface="Times New Roman" panose="02020603050405020304" pitchFamily="18" charset="0"/>
            </a:endParaRPr>
          </a:p>
        </p:txBody>
      </p:sp>
      <p:pic>
        <p:nvPicPr>
          <p:cNvPr id="65544" name="图片 65543" descr="0001">
            <a:hlinkClick r:id="" action="ppaction://noaction"/>
          </p:cNvPr>
          <p:cNvPicPr>
            <a:picLocks noChangeAspect="1"/>
          </p:cNvPicPr>
          <p:nvPr/>
        </p:nvPicPr>
        <p:blipFill>
          <a:blip r:embed="rId4"/>
          <a:stretch>
            <a:fillRect/>
          </a:stretch>
        </p:blipFill>
        <p:spPr>
          <a:xfrm>
            <a:off x="1219200" y="6599238"/>
            <a:ext cx="609600" cy="258762"/>
          </a:xfrm>
          <a:prstGeom prst="rect">
            <a:avLst/>
          </a:prstGeom>
          <a:noFill/>
          <a:ln w="9525">
            <a:noFill/>
          </a:ln>
        </p:spPr>
      </p:pic>
      <p:sp>
        <p:nvSpPr>
          <p:cNvPr id="65545" name="文本框 65544"/>
          <p:cNvSpPr txBox="1"/>
          <p:nvPr/>
        </p:nvSpPr>
        <p:spPr>
          <a:xfrm>
            <a:off x="5076825" y="1844675"/>
            <a:ext cx="2555875" cy="701675"/>
          </a:xfrm>
          <a:prstGeom prst="rect">
            <a:avLst/>
          </a:prstGeom>
          <a:noFill/>
          <a:ln w="31750">
            <a:noFill/>
          </a:ln>
        </p:spPr>
        <p:txBody>
          <a:bodyPr>
            <a:spAutoFit/>
          </a:bodyPr>
          <a:p>
            <a:pPr>
              <a:spcBef>
                <a:spcPct val="50000"/>
              </a:spcBef>
            </a:pPr>
            <a:r>
              <a:rPr lang="en-US" altLang="zh-CN" sz="4000" b="1">
                <a:solidFill>
                  <a:srgbClr val="FF3300"/>
                </a:solidFill>
                <a:latin typeface="Times New Roman" panose="02020603050405020304" pitchFamily="18" charset="0"/>
              </a:rPr>
              <a:t>holiday</a:t>
            </a:r>
            <a:endParaRPr lang="zh-CN" altLang="en-US" sz="4000" b="1" dirty="0">
              <a:solidFill>
                <a:srgbClr val="FF3300"/>
              </a:solidFill>
              <a:latin typeface="Times New Roman" panose="02020603050405020304" pitchFamily="18" charset="0"/>
            </a:endParaRPr>
          </a:p>
        </p:txBody>
      </p:sp>
      <p:sp>
        <p:nvSpPr>
          <p:cNvPr id="65546" name="文本框 65545"/>
          <p:cNvSpPr txBox="1"/>
          <p:nvPr/>
        </p:nvSpPr>
        <p:spPr>
          <a:xfrm>
            <a:off x="5219700" y="2565400"/>
            <a:ext cx="1657350" cy="701675"/>
          </a:xfrm>
          <a:prstGeom prst="rect">
            <a:avLst/>
          </a:prstGeom>
          <a:noFill/>
          <a:ln w="9525">
            <a:noFill/>
          </a:ln>
        </p:spPr>
        <p:txBody>
          <a:bodyPr/>
          <a:p>
            <a:pPr>
              <a:spcBef>
                <a:spcPct val="50000"/>
              </a:spcBef>
            </a:pPr>
            <a:r>
              <a:rPr lang="en-US" altLang="zh-CN" sz="4000" b="1">
                <a:solidFill>
                  <a:srgbClr val="FF3300"/>
                </a:solidFill>
                <a:latin typeface="Times New Roman" panose="02020603050405020304" pitchFamily="18" charset="0"/>
              </a:rPr>
              <a:t>song</a:t>
            </a:r>
            <a:endParaRPr lang="zh-CN" altLang="en-US" sz="4000" b="1" dirty="0">
              <a:solidFill>
                <a:srgbClr val="FF3300"/>
              </a:solidFill>
              <a:latin typeface="Times New Roman" panose="02020603050405020304" pitchFamily="18" charset="0"/>
            </a:endParaRPr>
          </a:p>
        </p:txBody>
      </p:sp>
      <p:sp>
        <p:nvSpPr>
          <p:cNvPr id="65547" name="文本框 65546"/>
          <p:cNvSpPr txBox="1"/>
          <p:nvPr/>
        </p:nvSpPr>
        <p:spPr>
          <a:xfrm>
            <a:off x="5076825" y="3284538"/>
            <a:ext cx="2809875" cy="701675"/>
          </a:xfrm>
          <a:prstGeom prst="rect">
            <a:avLst/>
          </a:prstGeom>
          <a:noFill/>
          <a:ln w="31750">
            <a:noFill/>
          </a:ln>
        </p:spPr>
        <p:txBody>
          <a:bodyPr>
            <a:spAutoFit/>
          </a:bodyPr>
          <a:p>
            <a:pPr>
              <a:spcBef>
                <a:spcPct val="50000"/>
              </a:spcBef>
            </a:pPr>
            <a:r>
              <a:rPr lang="en-US" altLang="zh-CN" sz="4000" b="1">
                <a:solidFill>
                  <a:srgbClr val="FF3300"/>
                </a:solidFill>
                <a:latin typeface="Times New Roman" panose="02020603050405020304" pitchFamily="18" charset="0"/>
              </a:rPr>
              <a:t>Christmas</a:t>
            </a:r>
            <a:endParaRPr lang="zh-CN" altLang="en-US" sz="4000" b="1" dirty="0">
              <a:solidFill>
                <a:srgbClr val="FF3300"/>
              </a:solidFill>
              <a:latin typeface="Times New Roman" panose="02020603050405020304" pitchFamily="18" charset="0"/>
            </a:endParaRPr>
          </a:p>
        </p:txBody>
      </p:sp>
      <p:sp>
        <p:nvSpPr>
          <p:cNvPr id="65548" name="文本框 65547"/>
          <p:cNvSpPr txBox="1"/>
          <p:nvPr/>
        </p:nvSpPr>
        <p:spPr>
          <a:xfrm>
            <a:off x="5148263" y="4005263"/>
            <a:ext cx="3563937" cy="1616075"/>
          </a:xfrm>
          <a:prstGeom prst="rect">
            <a:avLst/>
          </a:prstGeom>
          <a:noFill/>
          <a:ln w="31750">
            <a:noFill/>
          </a:ln>
        </p:spPr>
        <p:txBody>
          <a:bodyPr>
            <a:spAutoFit/>
          </a:bodyPr>
          <a:p>
            <a:pPr>
              <a:spcBef>
                <a:spcPct val="50000"/>
              </a:spcBef>
            </a:pPr>
            <a:r>
              <a:rPr lang="en-US" altLang="zh-CN" sz="4000" b="1">
                <a:solidFill>
                  <a:srgbClr val="FF3300"/>
                </a:solidFill>
                <a:latin typeface="Times New Roman" panose="02020603050405020304" pitchFamily="18" charset="0"/>
              </a:rPr>
              <a:t>Christmas  tree</a:t>
            </a:r>
            <a:endParaRPr lang="zh-CN" altLang="en-US" sz="4000" b="1" dirty="0">
              <a:solidFill>
                <a:srgbClr val="FF3300"/>
              </a:solidFill>
              <a:latin typeface="Times New Roman" panose="02020603050405020304" pitchFamily="18" charset="0"/>
            </a:endParaRPr>
          </a:p>
          <a:p>
            <a:pPr>
              <a:spcBef>
                <a:spcPct val="50000"/>
              </a:spcBef>
            </a:pPr>
            <a:endParaRPr lang="zh-CN" altLang="en-US" sz="4000" dirty="0">
              <a:latin typeface="Times New Roman" panose="02020603050405020304" pitchFamily="18" charset="0"/>
            </a:endParaRPr>
          </a:p>
        </p:txBody>
      </p:sp>
      <p:sp>
        <p:nvSpPr>
          <p:cNvPr id="65549" name="文本框 65548"/>
          <p:cNvSpPr txBox="1"/>
          <p:nvPr/>
        </p:nvSpPr>
        <p:spPr>
          <a:xfrm>
            <a:off x="5632450" y="5857875"/>
            <a:ext cx="2900363" cy="396875"/>
          </a:xfrm>
          <a:prstGeom prst="rect">
            <a:avLst/>
          </a:prstGeom>
          <a:noFill/>
          <a:ln w="31750">
            <a:noFill/>
          </a:ln>
        </p:spPr>
        <p:txBody>
          <a:bodyPr>
            <a:spAutoFit/>
          </a:bodyPr>
          <a:p>
            <a:endParaRPr lang="zh-CN" altLang="en-US" dirty="0">
              <a:latin typeface="Arial" panose="020B0604020202020204" pitchFamily="34" charset="0"/>
            </a:endParaRPr>
          </a:p>
        </p:txBody>
      </p:sp>
      <p:sp>
        <p:nvSpPr>
          <p:cNvPr id="65550" name="文本框 65549"/>
          <p:cNvSpPr txBox="1"/>
          <p:nvPr/>
        </p:nvSpPr>
        <p:spPr>
          <a:xfrm>
            <a:off x="5148263" y="4941888"/>
            <a:ext cx="4248150" cy="701675"/>
          </a:xfrm>
          <a:prstGeom prst="rect">
            <a:avLst/>
          </a:prstGeom>
          <a:noFill/>
          <a:ln w="31750">
            <a:noFill/>
          </a:ln>
        </p:spPr>
        <p:txBody>
          <a:bodyPr>
            <a:spAutoFit/>
          </a:bodyPr>
          <a:p>
            <a:pPr>
              <a:spcBef>
                <a:spcPct val="50000"/>
              </a:spcBef>
            </a:pPr>
            <a:r>
              <a:rPr lang="en-US" altLang="zh-CN" sz="4000" b="1">
                <a:solidFill>
                  <a:srgbClr val="FF3300"/>
                </a:solidFill>
                <a:latin typeface="Times New Roman" panose="02020603050405020304" pitchFamily="18" charset="0"/>
              </a:rPr>
              <a:t>Christmas lights</a:t>
            </a:r>
            <a:endParaRPr lang="en-US" altLang="zh-CN" sz="4000" b="1">
              <a:solidFill>
                <a:srgbClr val="FF3300"/>
              </a:solidFill>
              <a:latin typeface="Times New Roman" panose="02020603050405020304" pitchFamily="18" charset="0"/>
            </a:endParaRPr>
          </a:p>
        </p:txBody>
      </p:sp>
    </p:spTree>
  </p:cSld>
  <p:clrMapOvr>
    <a:masterClrMapping/>
  </p:clrMapOvr>
  <p:transition>
    <p:blinds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24" name="图片 34823" descr="2005711228149554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4825" name="文本框 34824"/>
          <p:cNvSpPr txBox="1"/>
          <p:nvPr/>
        </p:nvSpPr>
        <p:spPr>
          <a:xfrm>
            <a:off x="539750" y="549275"/>
            <a:ext cx="8280400" cy="4359275"/>
          </a:xfrm>
          <a:prstGeom prst="rect">
            <a:avLst/>
          </a:prstGeom>
          <a:noFill/>
          <a:ln w="31750">
            <a:noFill/>
          </a:ln>
        </p:spPr>
        <p:txBody>
          <a:bodyPr>
            <a:spAutoFit/>
          </a:bodyPr>
          <a:p>
            <a:pPr lvl="1" algn="ctr"/>
            <a:r>
              <a:rPr lang="en-US" altLang="zh-CN" sz="6000">
                <a:solidFill>
                  <a:srgbClr val="FF3300"/>
                </a:solidFill>
                <a:latin typeface="Arial" panose="020B0604020202020204" pitchFamily="34" charset="0"/>
              </a:rPr>
              <a:t>Homework</a:t>
            </a:r>
            <a:endParaRPr lang="en-US" altLang="zh-CN" sz="6000">
              <a:solidFill>
                <a:srgbClr val="FF3300"/>
              </a:solidFill>
              <a:latin typeface="Arial" panose="020B0604020202020204" pitchFamily="34" charset="0"/>
            </a:endParaRPr>
          </a:p>
          <a:p>
            <a:pPr lvl="1"/>
            <a:endParaRPr lang="en-US" altLang="zh-CN" sz="4000">
              <a:solidFill>
                <a:srgbClr val="3333FF"/>
              </a:solidFill>
              <a:latin typeface="Times New Roman" panose="02020603050405020304" pitchFamily="18" charset="0"/>
            </a:endParaRPr>
          </a:p>
          <a:p>
            <a:pPr lvl="1"/>
            <a:r>
              <a:rPr lang="en-US" altLang="zh-CN" sz="6000" dirty="0">
                <a:solidFill>
                  <a:srgbClr val="3333FF"/>
                </a:solidFill>
                <a:latin typeface="Times New Roman" panose="02020603050405020304" pitchFamily="18" charset="0"/>
              </a:rPr>
              <a:t>Draw</a:t>
            </a:r>
            <a:r>
              <a:rPr lang="en-US" altLang="zh-CN" sz="6000">
                <a:solidFill>
                  <a:srgbClr val="3333FF"/>
                </a:solidFill>
                <a:latin typeface="Times New Roman" panose="02020603050405020304" pitchFamily="18" charset="0"/>
              </a:rPr>
              <a:t> a picture about  Christmas </a:t>
            </a:r>
            <a:r>
              <a:rPr lang="en-US" altLang="zh-CN" sz="6000" dirty="0">
                <a:solidFill>
                  <a:srgbClr val="3333FF"/>
                </a:solidFill>
                <a:latin typeface="Times New Roman" panose="02020603050405020304" pitchFamily="18" charset="0"/>
              </a:rPr>
              <a:t>then</a:t>
            </a:r>
            <a:r>
              <a:rPr lang="en-US" altLang="zh-CN" sz="6000">
                <a:solidFill>
                  <a:srgbClr val="3333FF"/>
                </a:solidFill>
                <a:latin typeface="Times New Roman" panose="02020603050405020304" pitchFamily="18" charset="0"/>
              </a:rPr>
              <a:t> tell your friends  about it.</a:t>
            </a:r>
            <a:endParaRPr lang="zh-CN" altLang="en-US" sz="6000" b="1" dirty="0">
              <a:solidFill>
                <a:srgbClr val="3333FF"/>
              </a:solidFill>
              <a:latin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jingle bells.flv_part.wmv">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684213" y="260350"/>
            <a:ext cx="7272337" cy="5978525"/>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20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1202"/>
                                        </p:tgtEl>
                                      </p:cBhvr>
                                    </p:cmd>
                                  </p:childTnLst>
                                </p:cTn>
                              </p:par>
                            </p:childTnLst>
                          </p:cTn>
                        </p:par>
                      </p:childTnLst>
                    </p:cTn>
                  </p:par>
                </p:childTnLst>
              </p:cTn>
              <p:nextCondLst>
                <p:cond evt="onClick" delay="0">
                  <p:tgtEl>
                    <p:spTgt spid="51202"/>
                  </p:tgtEl>
                </p:cond>
              </p:nextCondLst>
            </p:seq>
            <p:video>
              <p:cMediaNode>
                <p:cTn id="7" fill="hold" display="0">
                  <p:stCondLst>
                    <p:cond delay="indefinite"/>
                  </p:stCondLst>
                  <p:endCondLst>
                    <p:cond evt="onNext" delay="0">
                      <p:tgtEl>
                        <p:sldTgt/>
                      </p:tgtEl>
                    </p:cond>
                    <p:cond evt="onPrev" delay="0">
                      <p:tgtEl>
                        <p:sldTgt/>
                      </p:tgtEl>
                    </p:cond>
                  </p:endCondLst>
                </p:cTn>
                <p:tgtEl>
                  <p:spTgt spid="5120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626" name="图片 26625" descr="24ws31"/>
          <p:cNvPicPr>
            <a:picLocks noChangeAspect="1"/>
          </p:cNvPicPr>
          <p:nvPr/>
        </p:nvPicPr>
        <p:blipFill>
          <a:blip r:embed="rId1"/>
          <a:stretch>
            <a:fillRect/>
          </a:stretch>
        </p:blipFill>
        <p:spPr>
          <a:xfrm>
            <a:off x="-303212" y="-227012"/>
            <a:ext cx="9752012" cy="8304212"/>
          </a:xfrm>
          <a:prstGeom prst="rect">
            <a:avLst/>
          </a:prstGeom>
          <a:noFill/>
          <a:ln w="9525">
            <a:noFill/>
          </a:ln>
        </p:spPr>
      </p:pic>
      <p:sp>
        <p:nvSpPr>
          <p:cNvPr id="26627" name="矩形 26626"/>
          <p:cNvSpPr/>
          <p:nvPr/>
        </p:nvSpPr>
        <p:spPr>
          <a:xfrm>
            <a:off x="2057400" y="2286000"/>
            <a:ext cx="5867400" cy="1666875"/>
          </a:xfrm>
          <a:prstGeom prst="rect">
            <a:avLst/>
          </a:prstGeom>
        </p:spPr>
        <p:txBody>
          <a:bodyPr wrap="none" fromWordArt="1">
            <a:prstTxWarp prst="textPlain">
              <a:avLst>
                <a:gd name="adj" fmla="val 50000"/>
              </a:avLst>
            </a:prstTxWarp>
            <a:normAutofit/>
          </a:bodyPr>
          <a:p>
            <a:pPr algn="ctr"/>
            <a:r>
              <a:rPr lang="zh-CN" altLang="en-US" sz="6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Comic Sans MS" panose="030F0702030302020204" pitchFamily="66" charset="0"/>
                <a:ea typeface="Comic Sans MS" panose="030F0702030302020204" pitchFamily="66" charset="0"/>
              </a:rPr>
              <a:t>Bye-bye!!!</a:t>
            </a:r>
            <a:endParaRPr lang="zh-CN" altLang="en-US" sz="6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Comic Sans MS" panose="030F0702030302020204" pitchFamily="66" charset="0"/>
              <a:ea typeface="Comic Sans MS" panose="030F0702030302020204" pitchFamily="66" charset="0"/>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0" fill="hold"/>
                                        <p:tgtEl>
                                          <p:spTgt spid="26627"/>
                                        </p:tgtEl>
                                        <p:attrNameLst>
                                          <p:attrName>ppt_w</p:attrName>
                                        </p:attrNameLst>
                                      </p:cBhvr>
                                      <p:tavLst>
                                        <p:tav tm="0" fmla="#ppt_w*sin(2.5*pi*$)">
                                          <p:val>
                                            <p:fltVal val="0.000000"/>
                                          </p:val>
                                        </p:tav>
                                        <p:tav tm="100000">
                                          <p:val>
                                            <p:fltVal val="1.000000"/>
                                          </p:val>
                                        </p:tav>
                                      </p:tavLst>
                                    </p:anim>
                                    <p:anim calcmode="lin" valueType="num">
                                      <p:cBhvr>
                                        <p:cTn id="8" dur="5000" fill="hold"/>
                                        <p:tgtEl>
                                          <p:spTgt spid="266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36569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249237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414528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90" name="jingle bells.flv_part.wmv">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323850" y="404813"/>
            <a:ext cx="7993063" cy="5300662"/>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349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3490"/>
                                        </p:tgtEl>
                                      </p:cBhvr>
                                    </p:cmd>
                                  </p:childTnLst>
                                </p:cTn>
                              </p:par>
                            </p:childTnLst>
                          </p:cTn>
                        </p:par>
                      </p:childTnLst>
                    </p:cTn>
                  </p:par>
                </p:childTnLst>
              </p:cTn>
              <p:nextCondLst>
                <p:cond evt="onClick" delay="0">
                  <p:tgtEl>
                    <p:spTgt spid="63490"/>
                  </p:tgtEl>
                </p:cond>
              </p:nextCondLst>
            </p:seq>
            <p:video>
              <p:cMediaNode>
                <p:cTn id="7" fill="hold" display="0">
                  <p:stCondLst>
                    <p:cond delay="indefinite"/>
                  </p:stCondLst>
                  <p:endCondLst>
                    <p:cond evt="onNext" delay="0">
                      <p:tgtEl>
                        <p:sldTgt/>
                      </p:tgtEl>
                    </p:cond>
                    <p:cond evt="onPrev" delay="0">
                      <p:tgtEl>
                        <p:sldTgt/>
                      </p:tgtEl>
                    </p:cond>
                  </p:endCondLst>
                </p:cTn>
                <p:tgtEl>
                  <p:spTgt spid="63490"/>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alpha val="100000"/>
              </a:srgbClr>
            </a:gs>
            <a:gs pos="39999">
              <a:srgbClr val="85C2FF">
                <a:alpha val="100000"/>
              </a:srgbClr>
            </a:gs>
            <a:gs pos="70000">
              <a:srgbClr val="C4D6EB">
                <a:alpha val="100000"/>
              </a:srgbClr>
            </a:gs>
            <a:gs pos="100000">
              <a:srgbClr val="FFEBFA">
                <a:alpha val="100000"/>
              </a:srgbClr>
            </a:gs>
          </a:gsLst>
          <a:lin ang="5400000" scaled="1"/>
          <a:tileRect/>
        </a:gradFill>
        <a:effectLst/>
      </p:bgPr>
    </p:bg>
    <p:spTree>
      <p:nvGrpSpPr>
        <p:cNvPr id="1" name=""/>
        <p:cNvGrpSpPr/>
        <p:nvPr/>
      </p:nvGrpSpPr>
      <p:grpSpPr/>
      <p:grpSp>
        <p:nvGrpSpPr>
          <p:cNvPr id="45073" name="组合 45072"/>
          <p:cNvGrpSpPr/>
          <p:nvPr/>
        </p:nvGrpSpPr>
        <p:grpSpPr>
          <a:xfrm>
            <a:off x="0" y="0"/>
            <a:ext cx="6300788" cy="6858000"/>
            <a:chOff x="0" y="0"/>
            <a:chExt cx="3969" cy="4320"/>
          </a:xfrm>
        </p:grpSpPr>
        <p:pic>
          <p:nvPicPr>
            <p:cNvPr id="45067" name="图片 45066" descr="C:/Users/Administrator/Desktop/down/61/http:/pic1.ooopic.com/uploadfilepic/yuanwenjian/2009-04-29/OOOPIC_vip4_200904292c78cb3295d9408a.jpg"/>
            <p:cNvPicPr>
              <a:picLocks noChangeAspect="1"/>
            </p:cNvPicPr>
            <p:nvPr/>
          </p:nvPicPr>
          <p:blipFill>
            <a:blip r:embed="rId1" r:link="rId2"/>
            <a:stretch>
              <a:fillRect/>
            </a:stretch>
          </p:blipFill>
          <p:spPr>
            <a:xfrm>
              <a:off x="0" y="0"/>
              <a:ext cx="3651" cy="4320"/>
            </a:xfrm>
            <a:prstGeom prst="rect">
              <a:avLst/>
            </a:prstGeom>
            <a:noFill/>
            <a:ln w="9525">
              <a:noFill/>
            </a:ln>
          </p:spPr>
        </p:pic>
        <p:grpSp>
          <p:nvGrpSpPr>
            <p:cNvPr id="45066" name="组合 45065"/>
            <p:cNvGrpSpPr/>
            <p:nvPr/>
          </p:nvGrpSpPr>
          <p:grpSpPr>
            <a:xfrm>
              <a:off x="1474" y="0"/>
              <a:ext cx="2495" cy="749"/>
              <a:chOff x="1247" y="0"/>
              <a:chExt cx="2495" cy="749"/>
            </a:xfrm>
          </p:grpSpPr>
          <p:sp>
            <p:nvSpPr>
              <p:cNvPr id="45062" name="椭圆 45061"/>
              <p:cNvSpPr/>
              <p:nvPr/>
            </p:nvSpPr>
            <p:spPr>
              <a:xfrm>
                <a:off x="1338" y="164"/>
                <a:ext cx="499" cy="498"/>
              </a:xfrm>
              <a:prstGeom prst="ellipse">
                <a:avLst/>
              </a:prstGeom>
              <a:solidFill>
                <a:srgbClr val="CC3300"/>
              </a:solidFill>
              <a:ln w="31750" cap="flat" cmpd="sng">
                <a:solidFill>
                  <a:srgbClr val="CC3300"/>
                </a:solidFill>
                <a:prstDash val="solid"/>
                <a:headEnd type="none" w="med" len="med"/>
                <a:tailEnd type="none" w="med" len="med"/>
              </a:ln>
            </p:spPr>
            <p:txBody>
              <a:bodyPr/>
              <a:p>
                <a:endParaRPr lang="zh-CN" altLang="en-US"/>
              </a:p>
            </p:txBody>
          </p:sp>
          <p:sp>
            <p:nvSpPr>
              <p:cNvPr id="45063" name="椭圆 45062"/>
              <p:cNvSpPr/>
              <p:nvPr/>
            </p:nvSpPr>
            <p:spPr>
              <a:xfrm>
                <a:off x="1882" y="164"/>
                <a:ext cx="499" cy="498"/>
              </a:xfrm>
              <a:prstGeom prst="ellipse">
                <a:avLst/>
              </a:prstGeom>
              <a:solidFill>
                <a:srgbClr val="CC3300"/>
              </a:solidFill>
              <a:ln w="31750" cap="flat" cmpd="sng">
                <a:solidFill>
                  <a:srgbClr val="CC3300"/>
                </a:solidFill>
                <a:prstDash val="solid"/>
                <a:headEnd type="none" w="med" len="med"/>
                <a:tailEnd type="none" w="med" len="med"/>
              </a:ln>
            </p:spPr>
            <p:txBody>
              <a:bodyPr/>
              <a:p>
                <a:endParaRPr lang="zh-CN" altLang="en-US"/>
              </a:p>
            </p:txBody>
          </p:sp>
          <p:sp>
            <p:nvSpPr>
              <p:cNvPr id="45061" name="文本框 45060"/>
              <p:cNvSpPr txBox="1"/>
              <p:nvPr/>
            </p:nvSpPr>
            <p:spPr>
              <a:xfrm>
                <a:off x="1247" y="0"/>
                <a:ext cx="2495" cy="749"/>
              </a:xfrm>
              <a:prstGeom prst="rect">
                <a:avLst/>
              </a:prstGeom>
              <a:noFill/>
              <a:ln w="31750">
                <a:noFill/>
              </a:ln>
            </p:spPr>
            <p:txBody>
              <a:bodyPr>
                <a:spAutoFit/>
              </a:bodyPr>
              <a:p>
                <a:pPr>
                  <a:spcBef>
                    <a:spcPct val="50000"/>
                  </a:spcBef>
                </a:pPr>
                <a:r>
                  <a:rPr lang="zh-CN" altLang="en-US" sz="7200" dirty="0">
                    <a:latin typeface="Arial" panose="020B0604020202020204" pitchFamily="34" charset="0"/>
                    <a:ea typeface="华文新魏" panose="02010800040101010101" pitchFamily="2" charset="-122"/>
                  </a:rPr>
                  <a:t>春节</a:t>
                </a:r>
                <a:endParaRPr lang="zh-CN" altLang="en-US" sz="7200" dirty="0">
                  <a:latin typeface="Arial" panose="020B0604020202020204" pitchFamily="34" charset="0"/>
                  <a:ea typeface="华文新魏" panose="02010800040101010101" pitchFamily="2" charset="-122"/>
                </a:endParaRPr>
              </a:p>
            </p:txBody>
          </p:sp>
        </p:grpSp>
      </p:grpSp>
      <p:sp>
        <p:nvSpPr>
          <p:cNvPr id="45068" name="文本框 45067"/>
          <p:cNvSpPr txBox="1"/>
          <p:nvPr/>
        </p:nvSpPr>
        <p:spPr>
          <a:xfrm>
            <a:off x="6011863" y="2924175"/>
            <a:ext cx="3313112" cy="641350"/>
          </a:xfrm>
          <a:prstGeom prst="rect">
            <a:avLst/>
          </a:prstGeom>
          <a:noFill/>
          <a:ln w="31750">
            <a:noFill/>
          </a:ln>
        </p:spPr>
        <p:txBody>
          <a:bodyPr>
            <a:spAutoFit/>
          </a:bodyPr>
          <a:p>
            <a:pPr algn="ctr"/>
            <a:r>
              <a:rPr lang="en-US" altLang="zh-CN" sz="3600">
                <a:latin typeface="Times New Roman" panose="02020603050405020304" pitchFamily="18" charset="0"/>
              </a:rPr>
              <a:t>Spring Festival</a:t>
            </a:r>
            <a:endParaRPr lang="zh-CN" altLang="x-none" sz="3600" dirty="0">
              <a:latin typeface="Times New Roman" panose="02020603050405020304" pitchFamily="18" charset="0"/>
            </a:endParaRPr>
          </a:p>
        </p:txBody>
      </p:sp>
      <p:sp>
        <p:nvSpPr>
          <p:cNvPr id="45070" name="矩形 45069"/>
          <p:cNvSpPr/>
          <p:nvPr/>
        </p:nvSpPr>
        <p:spPr>
          <a:xfrm>
            <a:off x="5940425" y="1125538"/>
            <a:ext cx="2921000" cy="641350"/>
          </a:xfrm>
          <a:prstGeom prst="rect">
            <a:avLst/>
          </a:prstGeom>
          <a:noFill/>
          <a:ln w="31750">
            <a:noFill/>
          </a:ln>
        </p:spPr>
        <p:txBody>
          <a:bodyPr wrap="none" anchor="t" anchorCtr="0">
            <a:spAutoFit/>
          </a:bodyPr>
          <a:p>
            <a:r>
              <a:rPr lang="en-US" altLang="zh-CN" sz="3600">
                <a:latin typeface="Times New Roman" panose="02020603050405020304" pitchFamily="18" charset="0"/>
              </a:rPr>
              <a:t>Children's Day</a:t>
            </a:r>
            <a:endParaRPr lang="zh-CN" altLang="x-none" sz="3600" dirty="0">
              <a:latin typeface="Times New Roman" panose="02020603050405020304" pitchFamily="18" charset="0"/>
            </a:endParaRPr>
          </a:p>
        </p:txBody>
      </p:sp>
      <p:pic>
        <p:nvPicPr>
          <p:cNvPr id="45071" name="图片 45070" descr="OOOPIC_coffee35155_200904256f31b09a2cb04044"/>
          <p:cNvPicPr/>
          <p:nvPr/>
        </p:nvPicPr>
        <p:blipFill>
          <a:blip r:embed="rId3"/>
          <a:srcRect t="14732" b="-798"/>
          <a:stretch>
            <a:fillRect/>
          </a:stretch>
        </p:blipFill>
        <p:spPr>
          <a:xfrm>
            <a:off x="0" y="0"/>
            <a:ext cx="5903913" cy="6858000"/>
          </a:xfrm>
          <a:prstGeom prst="rect">
            <a:avLst/>
          </a:prstGeom>
          <a:noFill/>
          <a:ln w="9525">
            <a:noFill/>
          </a:ln>
        </p:spPr>
      </p:pic>
      <p:sp>
        <p:nvSpPr>
          <p:cNvPr id="45072" name="文本框 45071"/>
          <p:cNvSpPr txBox="1"/>
          <p:nvPr/>
        </p:nvSpPr>
        <p:spPr>
          <a:xfrm>
            <a:off x="5902325" y="2060575"/>
            <a:ext cx="3241675" cy="639763"/>
          </a:xfrm>
          <a:prstGeom prst="rect">
            <a:avLst/>
          </a:prstGeom>
          <a:noFill/>
          <a:ln w="31750">
            <a:noFill/>
          </a:ln>
        </p:spPr>
        <p:txBody>
          <a:bodyPr>
            <a:spAutoFit/>
          </a:bodyPr>
          <a:p>
            <a:pPr algn="ctr"/>
            <a:r>
              <a:rPr lang="en-US" altLang="zh-CN" sz="3600">
                <a:latin typeface="Times New Roman" panose="02020603050405020304" pitchFamily="18" charset="0"/>
              </a:rPr>
              <a:t>Teacher's Day</a:t>
            </a:r>
            <a:endParaRPr lang="en-US" altLang="zh-CN" sz="3600">
              <a:latin typeface="Times New Roman" panose="02020603050405020304" pitchFamily="18" charset="0"/>
            </a:endParaRPr>
          </a:p>
        </p:txBody>
      </p:sp>
      <p:pic>
        <p:nvPicPr>
          <p:cNvPr id="45069" name="图片 45068" descr="OOOPIC_gao880924_20090108e0ee66ba675e020c"/>
          <p:cNvPicPr/>
          <p:nvPr/>
        </p:nvPicPr>
        <p:blipFill>
          <a:blip r:embed="rId4"/>
          <a:srcRect l="8563" r="12845"/>
          <a:stretch>
            <a:fillRect/>
          </a:stretch>
        </p:blipFill>
        <p:spPr>
          <a:xfrm>
            <a:off x="0" y="0"/>
            <a:ext cx="6081713"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5069"/>
                                        </p:tgtEl>
                                        <p:attrNameLst>
                                          <p:attrName>style.visibility</p:attrName>
                                        </p:attrNameLst>
                                      </p:cBhvr>
                                      <p:to>
                                        <p:strVal val="visible"/>
                                      </p:to>
                                    </p:set>
                                    <p:animEffect transition="in" filter="box(in)">
                                      <p:cBhvr>
                                        <p:cTn id="7" dur="500"/>
                                        <p:tgtEl>
                                          <p:spTgt spid="45069"/>
                                        </p:tgtEl>
                                      </p:cBhvr>
                                    </p:animEffect>
                                  </p:childTnLst>
                                </p:cTn>
                              </p:par>
                            </p:childTnLst>
                          </p:cTn>
                        </p:par>
                      </p:childTnLst>
                    </p:cTn>
                  </p:par>
                  <p:par>
                    <p:cTn id="8" fill="hold">
                      <p:stCondLst>
                        <p:cond delay="indefinite"/>
                      </p:stCondLst>
                      <p:childTnLst>
                        <p:par>
                          <p:cTn id="9" fill="hold">
                            <p:stCondLst>
                              <p:cond delay="0"/>
                            </p:stCondLst>
                            <p:childTnLst>
                              <p:par>
                                <p:cTn id="10" presetID="28" presetClass="entr" presetSubtype="0" fill="hold" grpId="0" nodeType="clickEffect">
                                  <p:stCondLst>
                                    <p:cond delay="0"/>
                                  </p:stCondLst>
                                  <p:childTnLst>
                                    <p:set>
                                      <p:cBhvr>
                                        <p:cTn id="11" dur="1" fill="hold">
                                          <p:stCondLst>
                                            <p:cond delay="0"/>
                                          </p:stCondLst>
                                        </p:cTn>
                                        <p:tgtEl>
                                          <p:spTgt spid="45070"/>
                                        </p:tgtEl>
                                        <p:attrNameLst>
                                          <p:attrName>style.visibility</p:attrName>
                                        </p:attrNameLst>
                                      </p:cBhvr>
                                      <p:to>
                                        <p:strVal val="visible"/>
                                      </p:to>
                                    </p:set>
                                    <p:anim calcmode="lin" valueType="num">
                                      <p:cBhvr>
                                        <p:cTn id="12" dur="5000" fill="hold"/>
                                        <p:tgtEl>
                                          <p:spTgt spid="45070"/>
                                        </p:tgtEl>
                                        <p:attrNameLst>
                                          <p:attrName>ppt_x</p:attrName>
                                        </p:attrNameLst>
                                      </p:cBhvr>
                                      <p:tavLst>
                                        <p:tav tm="0">
                                          <p:val>
                                            <p:strVal val="#ppt_x"/>
                                          </p:val>
                                        </p:tav>
                                        <p:tav tm="100000">
                                          <p:val>
                                            <p:strVal val="#ppt_x"/>
                                          </p:val>
                                        </p:tav>
                                      </p:tavLst>
                                    </p:anim>
                                    <p:anim calcmode="lin" valueType="num">
                                      <p:cBhvr>
                                        <p:cTn id="13" dur="5000" fill="hold"/>
                                        <p:tgtEl>
                                          <p:spTgt spid="45070"/>
                                        </p:tgtEl>
                                        <p:attrNameLst>
                                          <p:attrName>ppt_y</p:attrName>
                                        </p:attrNameLst>
                                      </p:cBhvr>
                                      <p:tavLst>
                                        <p:tav tm="0">
                                          <p:val>
                                            <p:strVal val="#ppt_y+1"/>
                                          </p:val>
                                        </p:tav>
                                        <p:tav tm="100000">
                                          <p:val>
                                            <p:strVal val="#ppt_y-1"/>
                                          </p:val>
                                        </p:tav>
                                      </p:tavLst>
                                    </p:anim>
                                  </p:childTnLst>
                                </p:cTn>
                              </p:par>
                            </p:childTnLst>
                          </p:cTn>
                        </p:par>
                      </p:childTnLst>
                    </p:cTn>
                  </p:par>
                  <p:par>
                    <p:cTn id="14" fill="hold">
                      <p:stCondLst>
                        <p:cond delay="indefinite"/>
                      </p:stCondLst>
                      <p:childTnLst>
                        <p:par>
                          <p:cTn id="15" fill="hold">
                            <p:stCondLst>
                              <p:cond delay="0"/>
                            </p:stCondLst>
                            <p:childTnLst>
                              <p:par>
                                <p:cTn id="16" presetID="4" presetClass="exit" presetSubtype="16" fill="hold" nodeType="clickEffect">
                                  <p:stCondLst>
                                    <p:cond delay="0"/>
                                  </p:stCondLst>
                                  <p:childTnLst>
                                    <p:animEffect transition="out" filter="box(in)">
                                      <p:cBhvr>
                                        <p:cTn id="17" dur="500"/>
                                        <p:tgtEl>
                                          <p:spTgt spid="45069"/>
                                        </p:tgtEl>
                                      </p:cBhvr>
                                    </p:animEffect>
                                    <p:set>
                                      <p:cBhvr>
                                        <p:cTn id="18" dur="1" fill="hold">
                                          <p:stCondLst>
                                            <p:cond delay="499"/>
                                          </p:stCondLst>
                                        </p:cTn>
                                        <p:tgtEl>
                                          <p:spTgt spid="4506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5071"/>
                                        </p:tgtEl>
                                        <p:attrNameLst>
                                          <p:attrName>style.visibility</p:attrName>
                                        </p:attrNameLst>
                                      </p:cBhvr>
                                      <p:to>
                                        <p:strVal val="visible"/>
                                      </p:to>
                                    </p:set>
                                    <p:anim calcmode="lin" valueType="num">
                                      <p:cBhvr additive="base">
                                        <p:cTn id="23" dur="500" fill="hold"/>
                                        <p:tgtEl>
                                          <p:spTgt spid="45071"/>
                                        </p:tgtEl>
                                        <p:attrNameLst>
                                          <p:attrName>ppt_x</p:attrName>
                                        </p:attrNameLst>
                                      </p:cBhvr>
                                      <p:tavLst>
                                        <p:tav tm="0">
                                          <p:val>
                                            <p:strVal val="#ppt_x"/>
                                          </p:val>
                                        </p:tav>
                                        <p:tav tm="100000">
                                          <p:val>
                                            <p:strVal val="#ppt_x"/>
                                          </p:val>
                                        </p:tav>
                                      </p:tavLst>
                                    </p:anim>
                                    <p:anim calcmode="lin" valueType="num">
                                      <p:cBhvr additive="base">
                                        <p:cTn id="24" dur="500" fill="hold"/>
                                        <p:tgtEl>
                                          <p:spTgt spid="4507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8" presetClass="entr" presetSubtype="0" fill="hold" grpId="0" nodeType="clickEffect">
                                  <p:stCondLst>
                                    <p:cond delay="0"/>
                                  </p:stCondLst>
                                  <p:childTnLst>
                                    <p:set>
                                      <p:cBhvr>
                                        <p:cTn id="28" dur="1" fill="hold">
                                          <p:stCondLst>
                                            <p:cond delay="0"/>
                                          </p:stCondLst>
                                        </p:cTn>
                                        <p:tgtEl>
                                          <p:spTgt spid="45072"/>
                                        </p:tgtEl>
                                        <p:attrNameLst>
                                          <p:attrName>style.visibility</p:attrName>
                                        </p:attrNameLst>
                                      </p:cBhvr>
                                      <p:to>
                                        <p:strVal val="visible"/>
                                      </p:to>
                                    </p:set>
                                    <p:anim calcmode="lin" valueType="num">
                                      <p:cBhvr>
                                        <p:cTn id="29" dur="5000" fill="hold"/>
                                        <p:tgtEl>
                                          <p:spTgt spid="45072"/>
                                        </p:tgtEl>
                                        <p:attrNameLst>
                                          <p:attrName>ppt_x</p:attrName>
                                        </p:attrNameLst>
                                      </p:cBhvr>
                                      <p:tavLst>
                                        <p:tav tm="0">
                                          <p:val>
                                            <p:strVal val="#ppt_x"/>
                                          </p:val>
                                        </p:tav>
                                        <p:tav tm="100000">
                                          <p:val>
                                            <p:strVal val="#ppt_x"/>
                                          </p:val>
                                        </p:tav>
                                      </p:tavLst>
                                    </p:anim>
                                    <p:anim calcmode="lin" valueType="num">
                                      <p:cBhvr>
                                        <p:cTn id="30" dur="5000" fill="hold"/>
                                        <p:tgtEl>
                                          <p:spTgt spid="45072"/>
                                        </p:tgtEl>
                                        <p:attrNameLst>
                                          <p:attrName>ppt_y</p:attrName>
                                        </p:attrNameLst>
                                      </p:cBhvr>
                                      <p:tavLst>
                                        <p:tav tm="0">
                                          <p:val>
                                            <p:strVal val="#ppt_y+1"/>
                                          </p:val>
                                        </p:tav>
                                        <p:tav tm="100000">
                                          <p:val>
                                            <p:strVal val="#ppt_y-1"/>
                                          </p:val>
                                        </p:tav>
                                      </p:tavLst>
                                    </p:anim>
                                  </p:childTnLst>
                                </p:cTn>
                              </p:par>
                            </p:childTnLst>
                          </p:cTn>
                        </p:par>
                      </p:childTnLst>
                    </p:cTn>
                  </p:par>
                  <p:par>
                    <p:cTn id="31" fill="hold">
                      <p:stCondLst>
                        <p:cond delay="indefinite"/>
                      </p:stCondLst>
                      <p:childTnLst>
                        <p:par>
                          <p:cTn id="32" fill="hold">
                            <p:stCondLst>
                              <p:cond delay="0"/>
                            </p:stCondLst>
                            <p:childTnLst>
                              <p:par>
                                <p:cTn id="33" presetID="5" presetClass="exit" presetSubtype="10" fill="hold" nodeType="clickEffect">
                                  <p:stCondLst>
                                    <p:cond delay="0"/>
                                  </p:stCondLst>
                                  <p:childTnLst>
                                    <p:animEffect transition="out" filter="checkerboard(across)">
                                      <p:cBhvr>
                                        <p:cTn id="34" dur="500"/>
                                        <p:tgtEl>
                                          <p:spTgt spid="45071"/>
                                        </p:tgtEl>
                                      </p:cBhvr>
                                    </p:animEffect>
                                    <p:set>
                                      <p:cBhvr>
                                        <p:cTn id="35" dur="1" fill="hold">
                                          <p:stCondLst>
                                            <p:cond delay="499"/>
                                          </p:stCondLst>
                                        </p:cTn>
                                        <p:tgtEl>
                                          <p:spTgt spid="4507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3" presetClass="entr" presetSubtype="16" fill="hold" nodeType="clickEffect">
                                  <p:stCondLst>
                                    <p:cond delay="0"/>
                                  </p:stCondLst>
                                  <p:childTnLst>
                                    <p:set>
                                      <p:cBhvr>
                                        <p:cTn id="39" dur="1" fill="hold">
                                          <p:stCondLst>
                                            <p:cond delay="0"/>
                                          </p:stCondLst>
                                        </p:cTn>
                                        <p:tgtEl>
                                          <p:spTgt spid="45073"/>
                                        </p:tgtEl>
                                        <p:attrNameLst>
                                          <p:attrName>style.visibility</p:attrName>
                                        </p:attrNameLst>
                                      </p:cBhvr>
                                      <p:to>
                                        <p:strVal val="visible"/>
                                      </p:to>
                                    </p:set>
                                    <p:animEffect transition="in" filter="plus(in)">
                                      <p:cBhvr>
                                        <p:cTn id="40" dur="1000"/>
                                        <p:tgtEl>
                                          <p:spTgt spid="45073"/>
                                        </p:tgtEl>
                                      </p:cBhvr>
                                    </p:animEffect>
                                  </p:childTnLst>
                                </p:cTn>
                              </p:par>
                            </p:childTnLst>
                          </p:cTn>
                        </p:par>
                      </p:childTnLst>
                    </p:cTn>
                  </p:par>
                  <p:par>
                    <p:cTn id="41" fill="hold">
                      <p:stCondLst>
                        <p:cond delay="indefinite"/>
                      </p:stCondLst>
                      <p:childTnLst>
                        <p:par>
                          <p:cTn id="42" fill="hold">
                            <p:stCondLst>
                              <p:cond delay="0"/>
                            </p:stCondLst>
                            <p:childTnLst>
                              <p:par>
                                <p:cTn id="43" presetID="28" presetClass="entr" presetSubtype="0" fill="hold" grpId="0" nodeType="clickEffect">
                                  <p:stCondLst>
                                    <p:cond delay="0"/>
                                  </p:stCondLst>
                                  <p:childTnLst>
                                    <p:set>
                                      <p:cBhvr>
                                        <p:cTn id="44" dur="1" fill="hold">
                                          <p:stCondLst>
                                            <p:cond delay="0"/>
                                          </p:stCondLst>
                                        </p:cTn>
                                        <p:tgtEl>
                                          <p:spTgt spid="45068"/>
                                        </p:tgtEl>
                                        <p:attrNameLst>
                                          <p:attrName>style.visibility</p:attrName>
                                        </p:attrNameLst>
                                      </p:cBhvr>
                                      <p:to>
                                        <p:strVal val="visible"/>
                                      </p:to>
                                    </p:set>
                                    <p:anim calcmode="lin" valueType="num">
                                      <p:cBhvr>
                                        <p:cTn id="45" dur="5000" fill="hold"/>
                                        <p:tgtEl>
                                          <p:spTgt spid="45068"/>
                                        </p:tgtEl>
                                        <p:attrNameLst>
                                          <p:attrName>ppt_x</p:attrName>
                                        </p:attrNameLst>
                                      </p:cBhvr>
                                      <p:tavLst>
                                        <p:tav tm="0">
                                          <p:val>
                                            <p:strVal val="#ppt_x"/>
                                          </p:val>
                                        </p:tav>
                                        <p:tav tm="100000">
                                          <p:val>
                                            <p:strVal val="#ppt_x"/>
                                          </p:val>
                                        </p:tav>
                                      </p:tavLst>
                                    </p:anim>
                                    <p:anim calcmode="lin" valueType="num">
                                      <p:cBhvr>
                                        <p:cTn id="46" dur="5000" fill="hold"/>
                                        <p:tgtEl>
                                          <p:spTgt spid="45068"/>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8" grpId="0"/>
      <p:bldP spid="45070" grpId="0"/>
      <p:bldP spid="4507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218" name="图片 9217" descr="372"/>
          <p:cNvPicPr>
            <a:picLocks noChangeAspect="1"/>
          </p:cNvPicPr>
          <p:nvPr/>
        </p:nvPicPr>
        <p:blipFill>
          <a:blip r:embed="rId1"/>
          <a:stretch>
            <a:fillRect/>
          </a:stretch>
        </p:blipFill>
        <p:spPr>
          <a:xfrm>
            <a:off x="0" y="0"/>
            <a:ext cx="9220200" cy="6988175"/>
          </a:xfrm>
          <a:prstGeom prst="rect">
            <a:avLst/>
          </a:prstGeom>
          <a:noFill/>
          <a:ln w="9525">
            <a:noFill/>
          </a:ln>
        </p:spPr>
      </p:pic>
      <p:sp>
        <p:nvSpPr>
          <p:cNvPr id="9219" name="矩形 9218"/>
          <p:cNvSpPr/>
          <p:nvPr/>
        </p:nvSpPr>
        <p:spPr>
          <a:xfrm>
            <a:off x="971550" y="1981200"/>
            <a:ext cx="5184775" cy="1160463"/>
          </a:xfrm>
          <a:prstGeom prst="rect">
            <a:avLst/>
          </a:prstGeom>
        </p:spPr>
        <p:txBody>
          <a:bodyPr wrap="none" fromWordArt="1">
            <a:prstTxWarp prst="textWave1">
              <a:avLst>
                <a:gd name="adj1" fmla="val 0"/>
                <a:gd name="adj2" fmla="val 0"/>
              </a:avLst>
            </a:prstTxWarp>
            <a:normAutofit/>
          </a:bodyPr>
          <a:p>
            <a:pPr algn="ctr"/>
            <a:r>
              <a:rPr lang="zh-CN" altLang="en-US" sz="5400" b="1">
                <a:ln w="12700" cap="flat" cmpd="sng">
                  <a:solidFill>
                    <a:srgbClr val="FFCC00"/>
                  </a:solidFill>
                  <a:prstDash val="solid"/>
                  <a:headEnd type="none" w="med" len="med"/>
                  <a:tailEnd type="none" w="med" len="med"/>
                </a:ln>
                <a:solidFill>
                  <a:srgbClr val="FF0000"/>
                </a:solidFill>
                <a:effectLst>
                  <a:outerShdw dist="35921" dir="2699999" sy="50000" kx="2115830" algn="bl" rotWithShape="0">
                    <a:srgbClr val="C0C0C0"/>
                  </a:outerShdw>
                </a:effectLst>
                <a:latin typeface="宋体" panose="02010600030101010101" pitchFamily="2" charset="-122"/>
                <a:ea typeface="宋体" panose="02010600030101010101" pitchFamily="2" charset="-122"/>
              </a:rPr>
              <a:t>Christmas is coming!</a:t>
            </a:r>
            <a:endParaRPr lang="zh-CN" altLang="en-US" sz="5400" b="1">
              <a:ln w="12700" cap="flat" cmpd="sng">
                <a:solidFill>
                  <a:srgbClr val="FFCC00"/>
                </a:solidFill>
                <a:prstDash val="solid"/>
                <a:headEnd type="none" w="med" len="med"/>
                <a:tailEnd type="none" w="med" len="med"/>
              </a:ln>
              <a:solidFill>
                <a:srgbClr val="FF0000"/>
              </a:solidFill>
              <a:effectLst>
                <a:outerShdw dist="35921" dir="2699999" sy="50000" kx="2115830" algn="bl" rotWithShape="0">
                  <a:srgbClr val="C0C0C0"/>
                </a:outerShdw>
              </a:effectLst>
              <a:latin typeface="宋体" panose="02010600030101010101" pitchFamily="2" charset="-122"/>
              <a:ea typeface="宋体" panose="02010600030101010101" pitchFamily="2" charset="-122"/>
            </a:endParaRPr>
          </a:p>
        </p:txBody>
      </p:sp>
      <p:pic>
        <p:nvPicPr>
          <p:cNvPr id="9224" name="图片 9223" descr="28"/>
          <p:cNvPicPr>
            <a:picLocks noChangeAspect="1"/>
          </p:cNvPicPr>
          <p:nvPr/>
        </p:nvPicPr>
        <p:blipFill>
          <a:blip r:embed="rId2"/>
          <a:stretch>
            <a:fillRect/>
          </a:stretch>
        </p:blipFill>
        <p:spPr>
          <a:xfrm>
            <a:off x="0" y="0"/>
            <a:ext cx="2438400" cy="2351088"/>
          </a:xfrm>
          <a:prstGeom prst="rect">
            <a:avLst/>
          </a:prstGeom>
          <a:noFill/>
          <a:ln w="9525">
            <a:noFill/>
          </a:ln>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fltVal val="0.000000"/>
                                          </p:val>
                                        </p:tav>
                                        <p:tav tm="100000">
                                          <p:val>
                                            <p:strVal val="#ppt_w"/>
                                          </p:val>
                                        </p:tav>
                                      </p:tavLst>
                                    </p:anim>
                                    <p:anim calcmode="lin" valueType="num">
                                      <p:cBhvr>
                                        <p:cTn id="8" dur="500" fill="hold"/>
                                        <p:tgtEl>
                                          <p:spTgt spid="9219"/>
                                        </p:tgtEl>
                                        <p:attrNameLst>
                                          <p:attrName>ppt_h</p:attrName>
                                        </p:attrNameLst>
                                      </p:cBhvr>
                                      <p:tavLst>
                                        <p:tav tm="0">
                                          <p:val>
                                            <p:fltVal val="0.000000"/>
                                          </p:val>
                                        </p:tav>
                                        <p:tav tm="100000">
                                          <p:val>
                                            <p:strVal val="#ppt_h"/>
                                          </p:val>
                                        </p:tav>
                                      </p:tavLst>
                                    </p:anim>
                                    <p:anim calcmode="lin" valueType="num">
                                      <p:cBhvr>
                                        <p:cTn id="9" dur="500" fill="hold"/>
                                        <p:tgtEl>
                                          <p:spTgt spid="9219"/>
                                        </p:tgtEl>
                                        <p:attrNameLst>
                                          <p:attrName>ppt_x</p:attrName>
                                        </p:attrNameLst>
                                      </p:cBhvr>
                                      <p:tavLst>
                                        <p:tav tm="0">
                                          <p:val>
                                            <p:fltVal val="0.500000"/>
                                          </p:val>
                                        </p:tav>
                                        <p:tav tm="100000">
                                          <p:val>
                                            <p:strVal val="#ppt_x"/>
                                          </p:val>
                                        </p:tav>
                                      </p:tavLst>
                                    </p:anim>
                                    <p:anim calcmode="lin" valueType="num">
                                      <p:cBhvr>
                                        <p:cTn id="10" dur="500" fill="hold"/>
                                        <p:tgtEl>
                                          <p:spTgt spid="9219"/>
                                        </p:tgtEl>
                                        <p:attrNameLst>
                                          <p:attrName>ppt_y</p:attrName>
                                        </p:attrNameLst>
                                      </p:cBhvr>
                                      <p:tavLst>
                                        <p:tav tm="0">
                                          <p:val>
                                            <p:fltVal val="0.50000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4044" name="组合 44043"/>
          <p:cNvGrpSpPr/>
          <p:nvPr/>
        </p:nvGrpSpPr>
        <p:grpSpPr>
          <a:xfrm>
            <a:off x="0" y="-315912"/>
            <a:ext cx="9144000" cy="10169525"/>
            <a:chOff x="0" y="-199"/>
            <a:chExt cx="5760" cy="6406"/>
          </a:xfrm>
        </p:grpSpPr>
        <p:grpSp>
          <p:nvGrpSpPr>
            <p:cNvPr id="44041" name="组合 44040"/>
            <p:cNvGrpSpPr/>
            <p:nvPr/>
          </p:nvGrpSpPr>
          <p:grpSpPr>
            <a:xfrm>
              <a:off x="0" y="-199"/>
              <a:ext cx="5760" cy="6406"/>
              <a:chOff x="0" y="0"/>
              <a:chExt cx="5760" cy="5376"/>
            </a:xfrm>
          </p:grpSpPr>
          <p:pic>
            <p:nvPicPr>
              <p:cNvPr id="44042" name="图片 44041" descr="01_800"/>
              <p:cNvPicPr>
                <a:picLocks noChangeAspect="1"/>
              </p:cNvPicPr>
              <p:nvPr/>
            </p:nvPicPr>
            <p:blipFill>
              <a:blip r:embed="rId1">
                <a:lum bright="-6000"/>
              </a:blip>
              <a:stretch>
                <a:fillRect/>
              </a:stretch>
            </p:blipFill>
            <p:spPr>
              <a:xfrm>
                <a:off x="0" y="0"/>
                <a:ext cx="5760" cy="5376"/>
              </a:xfrm>
              <a:prstGeom prst="rect">
                <a:avLst/>
              </a:prstGeom>
              <a:noFill/>
              <a:ln w="9525">
                <a:noFill/>
              </a:ln>
            </p:spPr>
          </p:pic>
          <p:sp>
            <p:nvSpPr>
              <p:cNvPr id="44043" name="矩形 44042"/>
              <p:cNvSpPr/>
              <p:nvPr/>
            </p:nvSpPr>
            <p:spPr>
              <a:xfrm>
                <a:off x="4032" y="384"/>
                <a:ext cx="1056" cy="240"/>
              </a:xfrm>
              <a:prstGeom prst="rect">
                <a:avLst/>
              </a:prstGeom>
              <a:solidFill>
                <a:srgbClr val="FFCCFF"/>
              </a:solidFill>
              <a:ln w="9525">
                <a:noFill/>
              </a:ln>
            </p:spPr>
            <p:txBody>
              <a:bodyPr/>
              <a:p>
                <a:endParaRPr lang="zh-CN" altLang="en-US"/>
              </a:p>
            </p:txBody>
          </p:sp>
        </p:grpSp>
        <p:pic>
          <p:nvPicPr>
            <p:cNvPr id="44039" name="图片 44038" descr="01_800"/>
            <p:cNvPicPr>
              <a:picLocks noChangeAspect="1"/>
            </p:cNvPicPr>
            <p:nvPr/>
          </p:nvPicPr>
          <p:blipFill>
            <a:blip r:embed="rId1">
              <a:lum contrast="-6000"/>
            </a:blip>
            <a:srcRect l="65009" r="6804" b="59969"/>
            <a:stretch>
              <a:fillRect/>
            </a:stretch>
          </p:blipFill>
          <p:spPr>
            <a:xfrm>
              <a:off x="2699" y="-153"/>
              <a:ext cx="2948" cy="3084"/>
            </a:xfrm>
            <a:prstGeom prst="rect">
              <a:avLst/>
            </a:prstGeom>
            <a:solidFill>
              <a:srgbClr val="CC99FF"/>
            </a:solidFill>
            <a:ln w="9525">
              <a:noFill/>
            </a:ln>
          </p:spPr>
        </p:pic>
        <p:sp>
          <p:nvSpPr>
            <p:cNvPr id="44040" name="矩形 44039"/>
            <p:cNvSpPr/>
            <p:nvPr/>
          </p:nvSpPr>
          <p:spPr>
            <a:xfrm>
              <a:off x="3288" y="0"/>
              <a:ext cx="1951" cy="749"/>
            </a:xfrm>
            <a:prstGeom prst="rect">
              <a:avLst/>
            </a:prstGeom>
          </p:spPr>
          <p:txBody>
            <a:bodyPr wrap="none" fromWordArt="1">
              <a:prstTxWarp prst="textDoubleWave1">
                <a:avLst>
                  <a:gd name="adj1" fmla="val 6500"/>
                  <a:gd name="adj2" fmla="val -3407"/>
                </a:avLst>
              </a:prstTxWarp>
              <a:normAutofit/>
            </a:bodyPr>
            <a:p>
              <a:pPr algn="ctr"/>
              <a:r>
                <a:rPr lang="zh-CN" altLang="en-US" sz="6600" b="1" spc="-6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华文新魏" panose="02010800040101010101" pitchFamily="2" charset="-122"/>
                  <a:ea typeface="华文新魏" panose="02010800040101010101" pitchFamily="2" charset="-122"/>
                </a:rPr>
                <a:t>December</a:t>
              </a:r>
              <a:endParaRPr lang="zh-CN" altLang="en-US" sz="6600" b="1" spc="-6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华文新魏" panose="02010800040101010101" pitchFamily="2" charset="-122"/>
                <a:ea typeface="华文新魏" panose="02010800040101010101" pitchFamily="2" charset="-122"/>
              </a:endParaRPr>
            </a:p>
          </p:txBody>
        </p:sp>
      </p:grpSp>
      <p:sp>
        <p:nvSpPr>
          <p:cNvPr id="44045" name="椭圆 44044">
            <a:hlinkClick r:id="" action="ppaction://hlinkshowjump?jump=nextslide"/>
          </p:cNvPr>
          <p:cNvSpPr/>
          <p:nvPr/>
        </p:nvSpPr>
        <p:spPr>
          <a:xfrm>
            <a:off x="5867400" y="3284538"/>
            <a:ext cx="520700" cy="503237"/>
          </a:xfrm>
          <a:prstGeom prst="ellipse">
            <a:avLst/>
          </a:prstGeom>
          <a:noFill/>
          <a:ln w="31750" cap="flat" cmpd="sng">
            <a:solidFill>
              <a:srgbClr val="FF0000"/>
            </a:solidFill>
            <a:prstDash val="solid"/>
            <a:headEnd type="none" w="med" len="med"/>
            <a:tailEnd type="none" w="med" len="med"/>
          </a:ln>
        </p:spPr>
        <p:txBody>
          <a:bodyPr/>
          <a:p>
            <a:endParaRPr lang="zh-CN" altLang="en-US"/>
          </a:p>
        </p:txBody>
      </p:sp>
      <p:sp>
        <p:nvSpPr>
          <p:cNvPr id="44046" name="矩形 44045"/>
          <p:cNvSpPr/>
          <p:nvPr/>
        </p:nvSpPr>
        <p:spPr>
          <a:xfrm>
            <a:off x="179388" y="1700213"/>
            <a:ext cx="4210050" cy="638175"/>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Comic Sans MS" panose="030F0702030302020204" pitchFamily="66" charset="0"/>
                <a:ea typeface="Comic Sans MS" panose="030F0702030302020204" pitchFamily="66" charset="0"/>
              </a:rPr>
              <a:t>When is Christmas?</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Comic Sans MS" panose="030F0702030302020204" pitchFamily="66" charset="0"/>
              <a:ea typeface="Comic Sans MS" panose="030F0702030302020204" pitchFamily="66" charset="0"/>
            </a:endParaRPr>
          </a:p>
        </p:txBody>
      </p:sp>
      <p:sp>
        <p:nvSpPr>
          <p:cNvPr id="44047" name="矩形 44046"/>
          <p:cNvSpPr/>
          <p:nvPr/>
        </p:nvSpPr>
        <p:spPr>
          <a:xfrm>
            <a:off x="323850" y="3429000"/>
            <a:ext cx="4319588" cy="792163"/>
          </a:xfrm>
          <a:prstGeom prst="rect">
            <a:avLst/>
          </a:prstGeom>
        </p:spPr>
        <p:txBody>
          <a:bodyPr wrap="none" fromWordArt="1">
            <a:prstTxWarp prst="textPlain">
              <a:avLst>
                <a:gd name="adj" fmla="val 50000"/>
              </a:avLst>
            </a:prstTxWarp>
            <a:normAutofit/>
          </a:bodyPr>
          <a:p>
            <a:pPr algn="ctr"/>
            <a:r>
              <a:rPr lang="zh-CN" altLang="en-US" sz="44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Comic Sans MS" panose="030F0702030302020204" pitchFamily="66" charset="0"/>
                <a:ea typeface="Comic Sans MS" panose="030F0702030302020204" pitchFamily="66" charset="0"/>
              </a:rPr>
              <a:t>It is___________________.</a:t>
            </a:r>
            <a:endParaRPr lang="zh-CN" altLang="en-US" sz="44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Comic Sans MS" panose="030F0702030302020204" pitchFamily="66" charset="0"/>
              <a:ea typeface="Comic Sans MS" panose="030F0702030302020204" pitchFamily="66" charset="0"/>
            </a:endParaRPr>
          </a:p>
        </p:txBody>
      </p:sp>
      <p:sp>
        <p:nvSpPr>
          <p:cNvPr id="44048" name="文本框 44047"/>
          <p:cNvSpPr txBox="1"/>
          <p:nvPr/>
        </p:nvSpPr>
        <p:spPr>
          <a:xfrm>
            <a:off x="250825" y="3429000"/>
            <a:ext cx="5257800" cy="762000"/>
          </a:xfrm>
          <a:prstGeom prst="rect">
            <a:avLst/>
          </a:prstGeom>
          <a:noFill/>
          <a:ln w="9525">
            <a:noFill/>
          </a:ln>
        </p:spPr>
        <p:txBody>
          <a:bodyPr>
            <a:spAutoFit/>
          </a:bodyPr>
          <a:p>
            <a:pPr algn="ctr">
              <a:spcBef>
                <a:spcPct val="50000"/>
              </a:spcBef>
            </a:pPr>
            <a:r>
              <a:rPr lang="en-US" altLang="zh-CN" sz="4400" b="1">
                <a:solidFill>
                  <a:srgbClr val="FF3300"/>
                </a:solidFill>
                <a:latin typeface="Times New Roman" panose="02020603050405020304" pitchFamily="18" charset="0"/>
                <a:ea typeface="楷体_GB2312" pitchFamily="49" charset="-122"/>
              </a:rPr>
              <a:t>December 25th</a:t>
            </a:r>
            <a:endParaRPr lang="en-US" altLang="zh-CN" sz="4400" b="1">
              <a:solidFill>
                <a:srgbClr val="FF3300"/>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4046"/>
                                        </p:tgtEl>
                                        <p:attrNameLst>
                                          <p:attrName>style.visibility</p:attrName>
                                        </p:attrNameLst>
                                      </p:cBhvr>
                                      <p:to>
                                        <p:strVal val="visible"/>
                                      </p:to>
                                    </p:set>
                                    <p:anim calcmode="lin" valueType="num">
                                      <p:cBhvr additive="base">
                                        <p:cTn id="7" dur="1000" fill="hold"/>
                                        <p:tgtEl>
                                          <p:spTgt spid="44046"/>
                                        </p:tgtEl>
                                        <p:attrNameLst>
                                          <p:attrName>ppt_x</p:attrName>
                                        </p:attrNameLst>
                                      </p:cBhvr>
                                      <p:tavLst>
                                        <p:tav tm="0">
                                          <p:val>
                                            <p:strVal val="0-#ppt_w/2"/>
                                          </p:val>
                                        </p:tav>
                                        <p:tav tm="100000">
                                          <p:val>
                                            <p:strVal val="#ppt_x"/>
                                          </p:val>
                                        </p:tav>
                                      </p:tavLst>
                                    </p:anim>
                                    <p:anim calcmode="lin" valueType="num">
                                      <p:cBhvr additive="base">
                                        <p:cTn id="8" dur="1000" fill="hold"/>
                                        <p:tgtEl>
                                          <p:spTgt spid="440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44045"/>
                                        </p:tgtEl>
                                        <p:attrNameLst>
                                          <p:attrName>style.visibility</p:attrName>
                                        </p:attrNameLst>
                                      </p:cBhvr>
                                      <p:to>
                                        <p:strVal val="visible"/>
                                      </p:to>
                                    </p:se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44047"/>
                                        </p:tgtEl>
                                        <p:attrNameLst>
                                          <p:attrName>style.visibility</p:attrName>
                                        </p:attrNameLst>
                                      </p:cBhvr>
                                      <p:to>
                                        <p:strVal val="visible"/>
                                      </p:to>
                                    </p:set>
                                    <p:anim calcmode="lin" valueType="num">
                                      <p:cBhvr additive="base">
                                        <p:cTn id="16" dur="1000" fill="hold"/>
                                        <p:tgtEl>
                                          <p:spTgt spid="44047"/>
                                        </p:tgtEl>
                                        <p:attrNameLst>
                                          <p:attrName>ppt_x</p:attrName>
                                        </p:attrNameLst>
                                      </p:cBhvr>
                                      <p:tavLst>
                                        <p:tav tm="0">
                                          <p:val>
                                            <p:strVal val="#ppt_x"/>
                                          </p:val>
                                        </p:tav>
                                        <p:tav tm="100000">
                                          <p:val>
                                            <p:strVal val="#ppt_x"/>
                                          </p:val>
                                        </p:tav>
                                      </p:tavLst>
                                    </p:anim>
                                    <p:anim calcmode="lin" valueType="num">
                                      <p:cBhvr additive="base">
                                        <p:cTn id="17" dur="1000" fill="hold"/>
                                        <p:tgtEl>
                                          <p:spTgt spid="4404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44048"/>
                                        </p:tgtEl>
                                        <p:attrNameLst>
                                          <p:attrName>style.visibility</p:attrName>
                                        </p:attrNameLst>
                                      </p:cBhvr>
                                      <p:to>
                                        <p:strVal val="visible"/>
                                      </p:to>
                                    </p:set>
                                    <p:anim calcmode="lin" valueType="num">
                                      <p:cBhvr additive="base">
                                        <p:cTn id="22" dur="1000" fill="hold"/>
                                        <p:tgtEl>
                                          <p:spTgt spid="44048"/>
                                        </p:tgtEl>
                                        <p:attrNameLst>
                                          <p:attrName>ppt_x</p:attrName>
                                        </p:attrNameLst>
                                      </p:cBhvr>
                                      <p:tavLst>
                                        <p:tav tm="0">
                                          <p:val>
                                            <p:strVal val="1+#ppt_w/2"/>
                                          </p:val>
                                        </p:tav>
                                        <p:tav tm="100000">
                                          <p:val>
                                            <p:strVal val="#ppt_x"/>
                                          </p:val>
                                        </p:tav>
                                      </p:tavLst>
                                    </p:anim>
                                    <p:anim calcmode="lin" valueType="num">
                                      <p:cBhvr additive="base">
                                        <p:cTn id="23" dur="1000" fill="hold"/>
                                        <p:tgtEl>
                                          <p:spTgt spid="440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4" name="图片 13313" descr="2005324171229"/>
          <p:cNvPicPr>
            <a:picLocks noChangeAspect="1"/>
          </p:cNvPicPr>
          <p:nvPr/>
        </p:nvPicPr>
        <p:blipFill>
          <a:blip r:embed="rId1"/>
          <a:stretch>
            <a:fillRect/>
          </a:stretch>
        </p:blipFill>
        <p:spPr>
          <a:xfrm>
            <a:off x="0" y="-1598612"/>
            <a:ext cx="9144000" cy="8456612"/>
          </a:xfrm>
          <a:prstGeom prst="rect">
            <a:avLst/>
          </a:prstGeom>
          <a:noFill/>
          <a:ln w="9525">
            <a:noFill/>
          </a:ln>
        </p:spPr>
      </p:pic>
      <p:sp>
        <p:nvSpPr>
          <p:cNvPr id="13315" name="矩形 13314"/>
          <p:cNvSpPr/>
          <p:nvPr/>
        </p:nvSpPr>
        <p:spPr>
          <a:xfrm>
            <a:off x="1116013" y="765175"/>
            <a:ext cx="2879725" cy="784225"/>
          </a:xfrm>
          <a:prstGeom prst="rect">
            <a:avLst/>
          </a:prstGeom>
        </p:spPr>
        <p:txBody>
          <a:bodyPr wrap="none" fromWordArt="1">
            <a:prstTxWarp prst="textDeflate">
              <a:avLst>
                <a:gd name="adj" fmla="val 0"/>
              </a:avLst>
            </a:prstTxWarp>
            <a:normAutofit/>
          </a:bodyPr>
          <a:p>
            <a:pPr algn="ctr"/>
            <a:r>
              <a:rPr lang="zh-CN" altLang="en-US" sz="3600" b="1">
                <a:solidFill>
                  <a:srgbClr val="0000FF"/>
                </a:solidFill>
                <a:latin typeface="Comic Sans MS" panose="030F0702030302020204" pitchFamily="66" charset="0"/>
                <a:ea typeface="Comic Sans MS" panose="030F0702030302020204" pitchFamily="66" charset="0"/>
              </a:rPr>
              <a:t>Christmas is a</a:t>
            </a:r>
            <a:endParaRPr lang="zh-CN" altLang="en-US" sz="3600" b="1">
              <a:solidFill>
                <a:srgbClr val="0000FF"/>
              </a:solidFill>
              <a:latin typeface="Comic Sans MS" panose="030F0702030302020204" pitchFamily="66" charset="0"/>
              <a:ea typeface="Comic Sans MS" panose="030F0702030302020204" pitchFamily="66" charset="0"/>
            </a:endParaRPr>
          </a:p>
        </p:txBody>
      </p:sp>
      <p:pic>
        <p:nvPicPr>
          <p:cNvPr id="13316" name="图片 13315" descr="gif031"/>
          <p:cNvPicPr>
            <a:picLocks noChangeAspect="1"/>
          </p:cNvPicPr>
          <p:nvPr/>
        </p:nvPicPr>
        <p:blipFill>
          <a:blip r:embed="rId2"/>
          <a:stretch>
            <a:fillRect/>
          </a:stretch>
        </p:blipFill>
        <p:spPr>
          <a:xfrm>
            <a:off x="609600" y="3886200"/>
            <a:ext cx="1987550" cy="2667000"/>
          </a:xfrm>
          <a:prstGeom prst="rect">
            <a:avLst/>
          </a:prstGeom>
          <a:noFill/>
          <a:ln w="9525">
            <a:noFill/>
          </a:ln>
        </p:spPr>
      </p:pic>
      <p:sp>
        <p:nvSpPr>
          <p:cNvPr id="13317" name="矩形 13316"/>
          <p:cNvSpPr/>
          <p:nvPr/>
        </p:nvSpPr>
        <p:spPr>
          <a:xfrm>
            <a:off x="1371600" y="1905000"/>
            <a:ext cx="2667000" cy="747713"/>
          </a:xfrm>
          <a:prstGeom prst="rect">
            <a:avLst/>
          </a:prstGeom>
        </p:spPr>
        <p:txBody>
          <a:bodyPr wrap="none" fromWordArt="1">
            <a:prstTxWarp prst="textDeflate">
              <a:avLst>
                <a:gd name="adj" fmla="val 0"/>
              </a:avLst>
            </a:prstTxWarp>
            <a:normAutofit/>
          </a:bodyPr>
          <a:p>
            <a:pPr algn="ctr"/>
            <a:r>
              <a:rPr lang="zh-CN" altLang="en-US" sz="4000" b="1">
                <a:solidFill>
                  <a:srgbClr val="0000FF"/>
                </a:solidFill>
                <a:latin typeface="Comic Sans MS" panose="030F0702030302020204" pitchFamily="66" charset="0"/>
                <a:ea typeface="Comic Sans MS" panose="030F0702030302020204" pitchFamily="66" charset="0"/>
              </a:rPr>
              <a:t>Christmas is </a:t>
            </a:r>
            <a:endParaRPr lang="zh-CN" altLang="en-US" sz="4000" b="1">
              <a:solidFill>
                <a:srgbClr val="0000FF"/>
              </a:solidFill>
              <a:latin typeface="Comic Sans MS" panose="030F0702030302020204" pitchFamily="66" charset="0"/>
              <a:ea typeface="Comic Sans MS" panose="030F0702030302020204" pitchFamily="66" charset="0"/>
            </a:endParaRPr>
          </a:p>
        </p:txBody>
      </p:sp>
      <p:sp>
        <p:nvSpPr>
          <p:cNvPr id="13318" name="矩形 13317"/>
          <p:cNvSpPr/>
          <p:nvPr/>
        </p:nvSpPr>
        <p:spPr>
          <a:xfrm>
            <a:off x="2743200" y="3124200"/>
            <a:ext cx="2057400" cy="762000"/>
          </a:xfrm>
          <a:prstGeom prst="rect">
            <a:avLst/>
          </a:prstGeom>
        </p:spPr>
        <p:txBody>
          <a:bodyPr wrap="none" fromWordArt="1">
            <a:prstTxWarp prst="textPlain">
              <a:avLst>
                <a:gd name="adj" fmla="val 50000"/>
              </a:avLst>
            </a:prstTxWarp>
            <a:normAutofit/>
          </a:bodyPr>
          <a:p>
            <a:pPr algn="ctr"/>
            <a:r>
              <a:rPr lang="zh-CN" altLang="en-US" sz="3600" b="1">
                <a:solidFill>
                  <a:srgbClr val="0000FF">
                    <a:alpha val="50000"/>
                  </a:srgbClr>
                </a:solidFill>
                <a:effectLst>
                  <a:outerShdw dist="45791" dir="2021404" algn="ctr" rotWithShape="0">
                    <a:srgbClr val="9999FF"/>
                  </a:outerShdw>
                </a:effectLst>
                <a:latin typeface="Comic Sans MS" panose="030F0702030302020204" pitchFamily="66" charset="0"/>
                <a:ea typeface="Comic Sans MS" panose="030F0702030302020204" pitchFamily="66" charset="0"/>
              </a:rPr>
              <a:t>Why?</a:t>
            </a:r>
            <a:endParaRPr lang="zh-CN" altLang="en-US" sz="3600" b="1">
              <a:solidFill>
                <a:srgbClr val="0000FF">
                  <a:alpha val="50000"/>
                </a:srgbClr>
              </a:solidFill>
              <a:effectLst>
                <a:outerShdw dist="45791" dir="2021404" algn="ctr" rotWithShape="0">
                  <a:srgbClr val="9999FF"/>
                </a:outerShdw>
              </a:effectLst>
              <a:latin typeface="Comic Sans MS" panose="030F0702030302020204" pitchFamily="66" charset="0"/>
              <a:ea typeface="Comic Sans MS" panose="030F0702030302020204" pitchFamily="66" charset="0"/>
            </a:endParaRPr>
          </a:p>
        </p:txBody>
      </p:sp>
      <p:sp>
        <p:nvSpPr>
          <p:cNvPr id="13319" name="矩形 13318"/>
          <p:cNvSpPr/>
          <p:nvPr/>
        </p:nvSpPr>
        <p:spPr>
          <a:xfrm>
            <a:off x="4038600" y="962025"/>
            <a:ext cx="3695700" cy="714375"/>
          </a:xfrm>
          <a:prstGeom prst="rect">
            <a:avLst/>
          </a:prstGeom>
        </p:spPr>
        <p:txBody>
          <a:bodyPr wrap="none" fromWordArt="1">
            <a:prstTxWarp prst="textDeflate">
              <a:avLst>
                <a:gd name="adj" fmla="val 0"/>
              </a:avLst>
            </a:prstTxWarp>
            <a:normAutofit/>
          </a:bodyPr>
          <a:p>
            <a:pPr algn="ctr"/>
            <a:r>
              <a:rPr lang="zh-CN" altLang="en-US" sz="3600" b="1">
                <a:solidFill>
                  <a:srgbClr val="0000FF"/>
                </a:solidFill>
                <a:latin typeface="Comic Sans MS" panose="030F0702030302020204" pitchFamily="66" charset="0"/>
                <a:ea typeface="Comic Sans MS" panose="030F0702030302020204" pitchFamily="66" charset="0"/>
              </a:rPr>
              <a:t>Western holiday.</a:t>
            </a:r>
            <a:endParaRPr lang="zh-CN" altLang="en-US" sz="3600" b="1">
              <a:solidFill>
                <a:srgbClr val="0000FF"/>
              </a:solidFill>
              <a:latin typeface="Comic Sans MS" panose="030F0702030302020204" pitchFamily="66" charset="0"/>
              <a:ea typeface="Comic Sans MS" panose="030F0702030302020204" pitchFamily="66" charset="0"/>
            </a:endParaRPr>
          </a:p>
        </p:txBody>
      </p:sp>
      <p:sp>
        <p:nvSpPr>
          <p:cNvPr id="13320" name="矩形 13319"/>
          <p:cNvSpPr/>
          <p:nvPr/>
        </p:nvSpPr>
        <p:spPr>
          <a:xfrm>
            <a:off x="4140200" y="1981200"/>
            <a:ext cx="3671888" cy="750888"/>
          </a:xfrm>
          <a:prstGeom prst="rect">
            <a:avLst/>
          </a:prstGeom>
        </p:spPr>
        <p:txBody>
          <a:bodyPr wrap="none" fromWordArt="1">
            <a:prstTxWarp prst="textDeflate">
              <a:avLst>
                <a:gd name="adj" fmla="val 0"/>
              </a:avLst>
            </a:prstTxWarp>
            <a:normAutofit/>
          </a:bodyPr>
          <a:p>
            <a:pPr algn="ctr"/>
            <a:r>
              <a:rPr lang="zh-CN" altLang="en-US" sz="3600" b="1">
                <a:solidFill>
                  <a:srgbClr val="0000FF"/>
                </a:solidFill>
                <a:latin typeface="Comic Sans MS" panose="030F0702030302020204" pitchFamily="66" charset="0"/>
                <a:ea typeface="Comic Sans MS" panose="030F0702030302020204" pitchFamily="66" charset="0"/>
              </a:rPr>
              <a:t>special.(特殊的）</a:t>
            </a:r>
            <a:endParaRPr lang="zh-CN" altLang="en-US" sz="3600" b="1">
              <a:solidFill>
                <a:srgbClr val="0000FF"/>
              </a:solidFill>
              <a:latin typeface="Comic Sans MS" panose="030F0702030302020204" pitchFamily="66" charset="0"/>
              <a:ea typeface="Comic Sans MS" panose="030F0702030302020204" pitchFamily="66" charset="0"/>
            </a:endParaRPr>
          </a:p>
        </p:txBody>
      </p:sp>
      <p:pic>
        <p:nvPicPr>
          <p:cNvPr id="13324" name="图片 13323" descr="image952"/>
          <p:cNvPicPr>
            <a:picLocks noChangeAspect="1"/>
          </p:cNvPicPr>
          <p:nvPr/>
        </p:nvPicPr>
        <p:blipFill>
          <a:blip r:embed="rId3"/>
          <a:stretch>
            <a:fillRect/>
          </a:stretch>
        </p:blipFill>
        <p:spPr>
          <a:xfrm>
            <a:off x="7696200" y="6019800"/>
            <a:ext cx="1074738" cy="415925"/>
          </a:xfrm>
          <a:prstGeom prst="rect">
            <a:avLst/>
          </a:prstGeom>
          <a:noFill/>
          <a:ln w="9525">
            <a:noFill/>
          </a:ln>
        </p:spPr>
      </p:pic>
      <p:sp>
        <p:nvSpPr>
          <p:cNvPr id="13328" name="文本框 13327"/>
          <p:cNvSpPr txBox="1"/>
          <p:nvPr/>
        </p:nvSpPr>
        <p:spPr>
          <a:xfrm>
            <a:off x="7543800" y="6034088"/>
            <a:ext cx="1295400" cy="396875"/>
          </a:xfrm>
          <a:prstGeom prst="rect">
            <a:avLst/>
          </a:prstGeom>
          <a:noFill/>
          <a:ln w="9525">
            <a:noFill/>
          </a:ln>
        </p:spPr>
        <p:txBody>
          <a:bodyPr>
            <a:spAutoFit/>
          </a:bodyPr>
          <a:p>
            <a:pPr algn="ctr">
              <a:spcBef>
                <a:spcPct val="50000"/>
              </a:spcBef>
            </a:pPr>
            <a:r>
              <a:rPr lang="en-US" altLang="zh-CN" b="1">
                <a:latin typeface="Times New Roman" panose="02020603050405020304" pitchFamily="18" charset="0"/>
                <a:hlinkClick r:id="rId4" action="ppaction://hlinksldjump"/>
              </a:rPr>
              <a:t>back</a:t>
            </a:r>
            <a:endParaRPr lang="en-US" altLang="zh-CN" b="1">
              <a:latin typeface="Times New Roman" panose="02020603050405020304" pitchFamily="18" charset="0"/>
            </a:endParaRP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图片 14337" descr="200505010516206961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4339" name="矩形 14338"/>
          <p:cNvSpPr/>
          <p:nvPr/>
        </p:nvSpPr>
        <p:spPr>
          <a:xfrm>
            <a:off x="5076825" y="2286000"/>
            <a:ext cx="2808288" cy="609600"/>
          </a:xfrm>
          <a:prstGeom prst="rect">
            <a:avLst/>
          </a:prstGeom>
        </p:spPr>
        <p:txBody>
          <a:bodyPr wrap="none" fromWordArt="1">
            <a:prstTxWarp prst="textDeflate">
              <a:avLst>
                <a:gd name="adj" fmla="val 0"/>
              </a:avLst>
            </a:prstTxWarp>
            <a:normAutofit/>
          </a:bodyPr>
          <a:p>
            <a:pPr algn="ctr"/>
            <a:r>
              <a:rPr lang="zh-CN" altLang="en-US" sz="3600" b="1">
                <a:solidFill>
                  <a:srgbClr val="0000FF"/>
                </a:solidFill>
                <a:latin typeface="Comic Sans MS" panose="030F0702030302020204" pitchFamily="66" charset="0"/>
                <a:ea typeface="Comic Sans MS" panose="030F0702030302020204" pitchFamily="66" charset="0"/>
              </a:rPr>
              <a:t>This is a</a:t>
            </a:r>
            <a:endParaRPr lang="zh-CN" altLang="en-US" sz="3600" b="1">
              <a:solidFill>
                <a:srgbClr val="0000FF"/>
              </a:solidFill>
              <a:latin typeface="Comic Sans MS" panose="030F0702030302020204" pitchFamily="66" charset="0"/>
              <a:ea typeface="Comic Sans MS" panose="030F0702030302020204" pitchFamily="66" charset="0"/>
            </a:endParaRPr>
          </a:p>
        </p:txBody>
      </p:sp>
      <p:pic>
        <p:nvPicPr>
          <p:cNvPr id="14341" name="图片 14340" descr="72"/>
          <p:cNvPicPr>
            <a:picLocks noChangeAspect="1"/>
          </p:cNvPicPr>
          <p:nvPr/>
        </p:nvPicPr>
        <p:blipFill>
          <a:blip r:embed="rId2"/>
          <a:stretch>
            <a:fillRect/>
          </a:stretch>
        </p:blipFill>
        <p:spPr>
          <a:xfrm>
            <a:off x="1116013" y="1557338"/>
            <a:ext cx="3124200" cy="4267200"/>
          </a:xfrm>
          <a:prstGeom prst="rect">
            <a:avLst/>
          </a:prstGeom>
          <a:noFill/>
          <a:ln w="9525">
            <a:noFill/>
          </a:ln>
        </p:spPr>
      </p:pic>
      <p:pic>
        <p:nvPicPr>
          <p:cNvPr id="14343" name="图片 14342" descr="2007111316057625_2"/>
          <p:cNvPicPr>
            <a:picLocks noChangeAspect="1"/>
          </p:cNvPicPr>
          <p:nvPr/>
        </p:nvPicPr>
        <p:blipFill>
          <a:blip r:embed="rId3"/>
          <a:stretch>
            <a:fillRect/>
          </a:stretch>
        </p:blipFill>
        <p:spPr>
          <a:xfrm>
            <a:off x="179388" y="476250"/>
            <a:ext cx="4679950" cy="5616575"/>
          </a:xfrm>
          <a:prstGeom prst="rect">
            <a:avLst/>
          </a:prstGeom>
          <a:noFill/>
          <a:ln w="9525">
            <a:noFill/>
          </a:ln>
        </p:spPr>
      </p:pic>
      <p:sp>
        <p:nvSpPr>
          <p:cNvPr id="14345" name="文本框 14344"/>
          <p:cNvSpPr txBox="1"/>
          <p:nvPr/>
        </p:nvSpPr>
        <p:spPr>
          <a:xfrm>
            <a:off x="4932363" y="3573463"/>
            <a:ext cx="3671887" cy="701675"/>
          </a:xfrm>
          <a:prstGeom prst="rect">
            <a:avLst/>
          </a:prstGeom>
          <a:noFill/>
          <a:ln w="31750">
            <a:noFill/>
          </a:ln>
        </p:spPr>
        <p:txBody>
          <a:bodyPr>
            <a:spAutoFit/>
          </a:bodyPr>
          <a:p>
            <a:pPr>
              <a:spcBef>
                <a:spcPct val="50000"/>
              </a:spcBef>
            </a:pPr>
            <a:r>
              <a:rPr lang="en-US" altLang="zh-CN" sz="4000" b="1">
                <a:solidFill>
                  <a:srgbClr val="FF3300"/>
                </a:solidFill>
                <a:latin typeface="Times New Roman" panose="02020603050405020304" pitchFamily="18" charset="0"/>
              </a:rPr>
              <a:t>Christmas tree</a:t>
            </a:r>
            <a:endParaRPr lang="en-US" altLang="zh-CN" sz="4000" b="1">
              <a:solidFill>
                <a:srgbClr val="FF3300"/>
              </a:solidFill>
              <a:latin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type="lt">
                                    <p:tmPct val="0"/>
                                  </p:iterate>
                                  <p:childTnLst>
                                    <p:set>
                                      <p:cBhvr>
                                        <p:cTn id="6" dur="1" fill="hold">
                                          <p:stCondLst>
                                            <p:cond delay="0"/>
                                          </p:stCondLst>
                                        </p:cTn>
                                        <p:tgtEl>
                                          <p:spTgt spid="14345">
                                            <p:txEl>
                                              <p:charRg st="0" end="15"/>
                                            </p:txEl>
                                          </p:spTgt>
                                        </p:tgtEl>
                                        <p:attrNameLst>
                                          <p:attrName>style.visibility</p:attrName>
                                        </p:attrNameLst>
                                      </p:cBhvr>
                                      <p:to>
                                        <p:strVal val="visible"/>
                                      </p:to>
                                    </p:set>
                                    <p:anim calcmode="lin" valueType="num">
                                      <p:cBhvr additive="base">
                                        <p:cTn id="7" dur="500" fill="hold"/>
                                        <p:tgtEl>
                                          <p:spTgt spid="14345">
                                            <p:txEl>
                                              <p:charRg st="0" end="1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5">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8" presetClass="entr" presetSubtype="0" accel="50000" fill="hold" nodeType="clickEffect">
                                  <p:stCondLst>
                                    <p:cond delay="0"/>
                                  </p:stCondLst>
                                  <p:iterate type="lt">
                                    <p:tmPct val="50000"/>
                                  </p:iterate>
                                  <p:childTnLst>
                                    <p:set>
                                      <p:cBhvr>
                                        <p:cTn id="12" dur="1" fill="hold">
                                          <p:stCondLst>
                                            <p:cond delay="0"/>
                                          </p:stCondLst>
                                        </p:cTn>
                                        <p:tgtEl>
                                          <p:spTgt spid="14345">
                                            <p:txEl>
                                              <p:charRg st="0" end="15"/>
                                            </p:txEl>
                                          </p:spTgt>
                                        </p:tgtEl>
                                        <p:attrNameLst>
                                          <p:attrName>style.visibility</p:attrName>
                                        </p:attrNameLst>
                                      </p:cBhvr>
                                      <p:to>
                                        <p:strVal val="visible"/>
                                      </p:to>
                                    </p:set>
                                    <p:set>
                                      <p:cBhvr>
                                        <p:cTn id="13" dur="455" fill="hold">
                                          <p:stCondLst>
                                            <p:cond delay="0"/>
                                          </p:stCondLst>
                                        </p:cTn>
                                        <p:tgtEl>
                                          <p:spTgt spid="14345">
                                            <p:txEl>
                                              <p:charRg st="0" end="15"/>
                                            </p:txEl>
                                          </p:spTgt>
                                        </p:tgtEl>
                                        <p:attrNameLst>
                                          <p:attrName>style.rotation</p:attrName>
                                        </p:attrNameLst>
                                      </p:cBhvr>
                                      <p:to>
                                        <p:strVal val="-45.0"/>
                                      </p:to>
                                    </p:set>
                                    <p:anim calcmode="lin" valueType="num">
                                      <p:cBhvr>
                                        <p:cTn id="14" dur="455" fill="hold">
                                          <p:stCondLst>
                                            <p:cond delay="455"/>
                                          </p:stCondLst>
                                        </p:cTn>
                                        <p:tgtEl>
                                          <p:spTgt spid="14345">
                                            <p:txEl>
                                              <p:charRg st="0" end="15"/>
                                            </p:txEl>
                                          </p:spTgt>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15" dur="455" fill="hold">
                                          <p:stCondLst>
                                            <p:cond delay="0"/>
                                          </p:stCondLst>
                                        </p:cTn>
                                        <p:tgtEl>
                                          <p:spTgt spid="14345">
                                            <p:txEl>
                                              <p:charRg st="0" end="15"/>
                                            </p:txEl>
                                          </p:spTgt>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14345">
                                            <p:txEl>
                                              <p:charRg st="0" end="15"/>
                                            </p:txEl>
                                          </p:spTgt>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14345">
                                            <p:txEl>
                                              <p:charRg st="0" end="15"/>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7410" name="图片 17409" descr="20057112261575869"/>
          <p:cNvPicPr>
            <a:picLocks noChangeAspect="1"/>
          </p:cNvPicPr>
          <p:nvPr/>
        </p:nvPicPr>
        <p:blipFill>
          <a:blip r:embed="rId1"/>
          <a:stretch>
            <a:fillRect/>
          </a:stretch>
        </p:blipFill>
        <p:spPr>
          <a:xfrm>
            <a:off x="0" y="0"/>
            <a:ext cx="9448800" cy="7315200"/>
          </a:xfrm>
          <a:prstGeom prst="rect">
            <a:avLst/>
          </a:prstGeom>
          <a:noFill/>
          <a:ln w="9525">
            <a:noFill/>
          </a:ln>
        </p:spPr>
      </p:pic>
      <p:sp>
        <p:nvSpPr>
          <p:cNvPr id="17412" name="文本框 17411"/>
          <p:cNvSpPr txBox="1"/>
          <p:nvPr/>
        </p:nvSpPr>
        <p:spPr>
          <a:xfrm>
            <a:off x="4114800" y="2057400"/>
            <a:ext cx="5029200" cy="641350"/>
          </a:xfrm>
          <a:prstGeom prst="rect">
            <a:avLst/>
          </a:prstGeom>
          <a:noFill/>
          <a:ln w="9525">
            <a:noFill/>
          </a:ln>
        </p:spPr>
        <p:txBody>
          <a:bodyPr>
            <a:spAutoFit/>
          </a:bodyPr>
          <a:p>
            <a:pPr algn="ctr">
              <a:spcBef>
                <a:spcPct val="50000"/>
              </a:spcBef>
            </a:pPr>
            <a:r>
              <a:rPr lang="en-US" altLang="zh-CN" sz="3600" b="1">
                <a:solidFill>
                  <a:srgbClr val="0000FF"/>
                </a:solidFill>
                <a:latin typeface="Comic Sans MS" panose="030F0702030302020204" pitchFamily="66" charset="0"/>
              </a:rPr>
              <a:t>These are </a:t>
            </a:r>
            <a:endParaRPr lang="en-US" altLang="zh-CN" sz="3600" b="1">
              <a:solidFill>
                <a:srgbClr val="0000FF"/>
              </a:solidFill>
              <a:latin typeface="Comic Sans MS" panose="030F0702030302020204" pitchFamily="66" charset="0"/>
            </a:endParaRPr>
          </a:p>
        </p:txBody>
      </p:sp>
      <p:sp>
        <p:nvSpPr>
          <p:cNvPr id="17413" name="文本框 17412"/>
          <p:cNvSpPr txBox="1"/>
          <p:nvPr/>
        </p:nvSpPr>
        <p:spPr>
          <a:xfrm>
            <a:off x="4572000" y="3048000"/>
            <a:ext cx="4191000" cy="641350"/>
          </a:xfrm>
          <a:prstGeom prst="rect">
            <a:avLst/>
          </a:prstGeom>
          <a:noFill/>
          <a:ln w="9525">
            <a:noFill/>
          </a:ln>
        </p:spPr>
        <p:txBody>
          <a:bodyPr>
            <a:spAutoFit/>
          </a:bodyPr>
          <a:p>
            <a:pPr algn="ctr">
              <a:spcBef>
                <a:spcPct val="50000"/>
              </a:spcBef>
            </a:pPr>
            <a:r>
              <a:rPr lang="en-US" altLang="zh-CN" sz="3600" b="1">
                <a:solidFill>
                  <a:srgbClr val="FF3300"/>
                </a:solidFill>
                <a:latin typeface="Comic Sans MS" panose="030F0702030302020204" pitchFamily="66" charset="0"/>
              </a:rPr>
              <a:t>Christmas lights</a:t>
            </a:r>
            <a:endParaRPr lang="en-US" altLang="zh-CN" sz="3600" b="1">
              <a:solidFill>
                <a:srgbClr val="FF3300"/>
              </a:solidFill>
              <a:latin typeface="Comic Sans MS" panose="030F0702030302020204" pitchFamily="66" charset="0"/>
            </a:endParaRPr>
          </a:p>
        </p:txBody>
      </p:sp>
      <p:pic>
        <p:nvPicPr>
          <p:cNvPr id="17414" name="图片 17413" descr="3333"/>
          <p:cNvPicPr>
            <a:picLocks noChangeAspect="1"/>
          </p:cNvPicPr>
          <p:nvPr/>
        </p:nvPicPr>
        <p:blipFill>
          <a:blip r:embed="rId2"/>
          <a:stretch>
            <a:fillRect/>
          </a:stretch>
        </p:blipFill>
        <p:spPr>
          <a:xfrm>
            <a:off x="7391400" y="5410200"/>
            <a:ext cx="1219200" cy="1123950"/>
          </a:xfrm>
          <a:prstGeom prst="rect">
            <a:avLst/>
          </a:prstGeom>
          <a:noFill/>
          <a:ln w="9525">
            <a:noFill/>
          </a:ln>
        </p:spPr>
      </p:pic>
      <p:pic>
        <p:nvPicPr>
          <p:cNvPr id="17415" name="图片 17414" descr="sss"/>
          <p:cNvPicPr>
            <a:picLocks noChangeAspect="1"/>
          </p:cNvPicPr>
          <p:nvPr/>
        </p:nvPicPr>
        <p:blipFill>
          <a:blip r:embed="rId3"/>
          <a:stretch>
            <a:fillRect/>
          </a:stretch>
        </p:blipFill>
        <p:spPr>
          <a:xfrm>
            <a:off x="2286000" y="6343650"/>
            <a:ext cx="6858000" cy="514350"/>
          </a:xfrm>
          <a:prstGeom prst="rect">
            <a:avLst/>
          </a:prstGeom>
          <a:noFill/>
          <a:ln w="9525">
            <a:noFill/>
          </a:ln>
        </p:spPr>
      </p:pic>
      <p:pic>
        <p:nvPicPr>
          <p:cNvPr id="17417" name="图片 17416" descr="72"/>
          <p:cNvPicPr>
            <a:picLocks noChangeAspect="1"/>
          </p:cNvPicPr>
          <p:nvPr/>
        </p:nvPicPr>
        <p:blipFill>
          <a:blip r:embed="rId4"/>
          <a:stretch>
            <a:fillRect/>
          </a:stretch>
        </p:blipFill>
        <p:spPr>
          <a:xfrm>
            <a:off x="611188" y="908050"/>
            <a:ext cx="3313112" cy="498792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0"/>
                                  </p:iterate>
                                  <p:childTnLst>
                                    <p:set>
                                      <p:cBhvr>
                                        <p:cTn id="6" dur="1" fill="hold">
                                          <p:stCondLst>
                                            <p:cond delay="0"/>
                                          </p:stCondLst>
                                        </p:cTn>
                                        <p:tgtEl>
                                          <p:spTgt spid="17413"/>
                                        </p:tgtEl>
                                        <p:attrNameLst>
                                          <p:attrName>style.visibility</p:attrName>
                                        </p:attrNameLst>
                                      </p:cBhvr>
                                      <p:to>
                                        <p:strVal val="visible"/>
                                      </p:to>
                                    </p:set>
                                    <p:anim calcmode="lin" valueType="num">
                                      <p:cBhvr>
                                        <p:cTn id="7" dur="1000" fill="hold"/>
                                        <p:tgtEl>
                                          <p:spTgt spid="17413"/>
                                        </p:tgtEl>
                                        <p:attrNameLst>
                                          <p:attrName>ppt_w</p:attrName>
                                        </p:attrNameLst>
                                      </p:cBhvr>
                                      <p:tavLst>
                                        <p:tav tm="0">
                                          <p:val>
                                            <p:fltVal val="0.000000"/>
                                          </p:val>
                                        </p:tav>
                                        <p:tav tm="100000">
                                          <p:val>
                                            <p:strVal val="#ppt_w"/>
                                          </p:val>
                                        </p:tav>
                                      </p:tavLst>
                                    </p:anim>
                                    <p:anim calcmode="lin" valueType="num">
                                      <p:cBhvr>
                                        <p:cTn id="8" dur="1000" fill="hold"/>
                                        <p:tgtEl>
                                          <p:spTgt spid="17413"/>
                                        </p:tgtEl>
                                        <p:attrNameLst>
                                          <p:attrName>ppt_h</p:attrName>
                                        </p:attrNameLst>
                                      </p:cBhvr>
                                      <p:tavLst>
                                        <p:tav tm="0">
                                          <p:val>
                                            <p:fltVal val="0.000000"/>
                                          </p:val>
                                        </p:tav>
                                        <p:tav tm="100000">
                                          <p:val>
                                            <p:strVal val="#ppt_h"/>
                                          </p:val>
                                        </p:tav>
                                      </p:tavLst>
                                    </p:anim>
                                    <p:anim calcmode="lin" valueType="num">
                                      <p:cBhvr>
                                        <p:cTn id="9" dur="1000" fill="hold"/>
                                        <p:tgtEl>
                                          <p:spTgt spid="17413"/>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741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38" presetClass="entr" presetSubtype="0" accel="50000" fill="hold" grpId="1" nodeType="clickEffect">
                                  <p:stCondLst>
                                    <p:cond delay="0"/>
                                  </p:stCondLst>
                                  <p:iterate type="lt">
                                    <p:tmPct val="50000"/>
                                  </p:iterate>
                                  <p:childTnLst>
                                    <p:set>
                                      <p:cBhvr>
                                        <p:cTn id="14" dur="1" fill="hold">
                                          <p:stCondLst>
                                            <p:cond delay="0"/>
                                          </p:stCondLst>
                                        </p:cTn>
                                        <p:tgtEl>
                                          <p:spTgt spid="17413"/>
                                        </p:tgtEl>
                                        <p:attrNameLst>
                                          <p:attrName>style.visibility</p:attrName>
                                        </p:attrNameLst>
                                      </p:cBhvr>
                                      <p:to>
                                        <p:strVal val="visible"/>
                                      </p:to>
                                    </p:set>
                                    <p:set>
                                      <p:cBhvr>
                                        <p:cTn id="15" dur="455" fill="hold">
                                          <p:stCondLst>
                                            <p:cond delay="0"/>
                                          </p:stCondLst>
                                        </p:cTn>
                                        <p:tgtEl>
                                          <p:spTgt spid="17413"/>
                                        </p:tgtEl>
                                        <p:attrNameLst>
                                          <p:attrName>style.rotation</p:attrName>
                                        </p:attrNameLst>
                                      </p:cBhvr>
                                      <p:to>
                                        <p:strVal val="-45.0"/>
                                      </p:to>
                                    </p:set>
                                    <p:anim calcmode="lin" valueType="num">
                                      <p:cBhvr>
                                        <p:cTn id="16" dur="455" fill="hold">
                                          <p:stCondLst>
                                            <p:cond delay="455"/>
                                          </p:stCondLst>
                                        </p:cTn>
                                        <p:tgtEl>
                                          <p:spTgt spid="17413"/>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17" dur="455" fill="hold">
                                          <p:stCondLst>
                                            <p:cond delay="0"/>
                                          </p:stCondLst>
                                        </p:cTn>
                                        <p:tgtEl>
                                          <p:spTgt spid="17413"/>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17413"/>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174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3" grpId="1"/>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2500</Words>
  <Application>WPS 演示</Application>
  <PresentationFormat>在屏幕上显示</PresentationFormat>
  <Paragraphs>207</Paragraphs>
  <Slides>27</Slides>
  <Notes>1</Notes>
  <HiddenSlides>0</HiddenSlides>
  <MMClips>4</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Times New Roman</vt:lpstr>
      <vt:lpstr>Comic Sans MS</vt:lpstr>
      <vt:lpstr>华文新魏</vt:lpstr>
      <vt:lpstr>楷体_GB2312</vt:lpstr>
      <vt:lpstr>新宋体</vt:lpstr>
      <vt:lpstr>微软雅黑</vt:lpstr>
      <vt:lpstr>Arial Unicode MS</vt:lpstr>
      <vt:lpstr>Cambria</vt:lpstr>
      <vt:lpstr>黑体</vt:lpstr>
      <vt:lpstr>Arial</vt:lpstr>
      <vt:lpstr>等线</vt:lpstr>
      <vt:lpstr>Calibri</vt:lpstr>
      <vt:lpstr>默认设计模板</vt:lpstr>
      <vt:lpstr>自定义设计方案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124</cp:revision>
  <dcterms:created xsi:type="dcterms:W3CDTF">2005-10-27T11:15:00Z</dcterms:created>
  <dcterms:modified xsi:type="dcterms:W3CDTF">2023-09-30T11:44:22Z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E6E48AB688C24115A881E9FC0C9CF2F4_13</vt:lpwstr>
  </property>
</Properties>
</file>