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7" r:id="rId14"/>
    <p:sldId id="258" r:id="rId15"/>
    <p:sldId id="259" r:id="rId16"/>
    <p:sldId id="260" r:id="rId17"/>
    <p:sldId id="270" r:id="rId18"/>
    <p:sldId id="275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2859087-FDFF-4BEF-9D7E-DA4FBAC472A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29.jpeg"/><Relationship Id="rId1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1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928938" y="1143000"/>
            <a:ext cx="5000625" cy="2862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 1 Lesson 5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Having Fun Together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214313"/>
            <a:ext cx="2000250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Let’s play!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75" y="1143000"/>
            <a:ext cx="7000875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What does your family like to do?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We like to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7649" name="Picture 1" descr="C:\Users\chenchen10\AppData\Roaming\Tencent\Users\1354352631\QQ\WinTemp\RichOle\TLRBCIAT}6U21V_099[C9W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50"/>
            <a:ext cx="4605338" cy="3630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3" descr="c:\users\CHENCH~1\appdata\roaming\360se6\USERDA~1\Temp\101419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2571750"/>
            <a:ext cx="428625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" name="Picture 1" descr="C:\Users\chenchen10\AppData\Roaming\Tencent\Users\1354352631\QQ\WinTemp\RichOle\W[@B$Q9VP_IV0D~YN30XOJ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6438" y="571500"/>
            <a:ext cx="214312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~1\appdata\roaming\360se6\USERDA~1\Temp\AEC379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2857500"/>
            <a:ext cx="5468937" cy="369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214313"/>
            <a:ext cx="4071938" cy="7080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Letters and sounds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71500" y="4429125"/>
            <a:ext cx="500063" cy="5000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3" y="1357313"/>
            <a:ext cx="3786187" cy="11080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latin typeface="Calibri" panose="020F0502020204030204" pitchFamily="34" charset="0"/>
              </a:rPr>
              <a:t>双元音</a:t>
            </a:r>
            <a:r>
              <a:rPr lang="en-US" altLang="zh-CN" sz="6600" dirty="0">
                <a:latin typeface="Calibri" panose="020F0502020204030204" pitchFamily="34" charset="0"/>
              </a:rPr>
              <a:t>[eɪ]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1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642938"/>
            <a:ext cx="3786188" cy="25860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ay</a:t>
            </a:r>
            <a:endParaRPr kumimoji="0" lang="en-US" altLang="zh-CN" sz="54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d</a:t>
            </a:r>
            <a:r>
              <a:rPr kumimoji="0" lang="en-US" altLang="zh-CN" sz="54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ay</a:t>
            </a:r>
            <a:endParaRPr kumimoji="0" lang="en-US" altLang="zh-CN" sz="54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pl</a:t>
            </a:r>
            <a:r>
              <a:rPr kumimoji="0" lang="en-US" altLang="zh-CN" sz="54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ay</a:t>
            </a:r>
            <a:endParaRPr kumimoji="0" lang="zh-CN" altLang="en-US" sz="54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364" name="Picture 4" descr="C:\Users\chenchen10\AppData\Roaming\Tencent\Users\1354352631\QQ\WinTemp\RichOle\(7KL%~81WT`SRG)_`T$6VT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3" y="428625"/>
            <a:ext cx="3929062" cy="392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6" descr="c:\users\CHENCH~1\appdata\roaming\360se6\USERDA~1\Temp\201204~1.JP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571875"/>
            <a:ext cx="4762500" cy="316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" descr="C:\Users\chenchen10\AppData\Roaming\Tencent\Users\1354352631\QQ\WinTemp\RichOle\W[@B$Q9VP_IV0D~YN30XOJ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0" y="857250"/>
            <a:ext cx="2143125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1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57188" y="642938"/>
            <a:ext cx="3429000" cy="25860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ai</a:t>
            </a:r>
            <a:endParaRPr kumimoji="0" lang="en-US" altLang="zh-CN" sz="54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r</a:t>
            </a:r>
            <a:r>
              <a:rPr kumimoji="0" lang="en-US" altLang="zh-CN" sz="54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ai</a:t>
            </a: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n</a:t>
            </a:r>
            <a:endParaRPr kumimoji="0" lang="en-US" altLang="zh-CN" sz="54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w</a:t>
            </a:r>
            <a:r>
              <a:rPr kumimoji="0" lang="en-US" altLang="zh-CN" sz="54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ai</a:t>
            </a:r>
            <a:r>
              <a:rPr kumimoji="0" lang="en-US" altLang="zh-CN" sz="5400" kern="1200" cap="none" spc="0" normalizeH="0" baseline="0" noProof="0" dirty="0">
                <a:latin typeface="+mn-lt"/>
                <a:ea typeface="+mn-ea"/>
                <a:cs typeface="+mn-cs"/>
              </a:rPr>
              <a:t>t</a:t>
            </a:r>
            <a:endParaRPr kumimoji="0" lang="zh-CN" altLang="en-US" sz="54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2" descr="F:\资料\吴舜 人教 一起 3A（2014.3.第1版）\Unit 6 Birthdays\素材\rain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571875"/>
            <a:ext cx="4143375" cy="3108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3" descr="C:\Users\chenchen10\AppData\Roaming\Tencent\Users\1354352631\QQ\WinTemp\RichOle\4$386VOM}_{SM1@B{2WY5Q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7800" y="285750"/>
            <a:ext cx="5013325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" descr="C:\Users\chenchen10\AppData\Roaming\Tencent\Users\1354352631\QQ\WinTemp\RichOle\W[@B$Q9VP_IV0D~YN30XOJ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5" y="785813"/>
            <a:ext cx="2143125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12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85750" y="357188"/>
            <a:ext cx="3786188" cy="258603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p>
            <a:pPr>
              <a:buNone/>
            </a:pP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</a:rPr>
              <a:t>face</a:t>
            </a:r>
            <a:endParaRPr lang="en-US" altLang="zh-CN" sz="5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>
              <a:buNone/>
            </a:pPr>
            <a:r>
              <a:rPr lang="en-US" altLang="zh-CN" sz="5400" dirty="0">
                <a:latin typeface="Calibri" panose="020F0502020204030204" pitchFamily="34" charset="0"/>
              </a:rPr>
              <a:t>n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  <a:r>
              <a:rPr lang="en-US" altLang="zh-CN" sz="5400" dirty="0">
                <a:latin typeface="Calibri" panose="020F0502020204030204" pitchFamily="34" charset="0"/>
              </a:rPr>
              <a:t>me</a:t>
            </a:r>
            <a:endParaRPr lang="en-US" altLang="zh-CN" sz="5400" dirty="0">
              <a:latin typeface="Calibri" panose="020F0502020204030204" pitchFamily="34" charset="0"/>
            </a:endParaRPr>
          </a:p>
        </p:txBody>
      </p:sp>
      <p:pic>
        <p:nvPicPr>
          <p:cNvPr id="6" name="Picture 1" descr="C:\Users\chenchen10\AppData\Roaming\Tencent\Users\1354352631\QQ\WinTemp\RichOle\W[@B$Q9VP_IV0D~YN30XOJ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428625"/>
            <a:ext cx="214312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09" name="Picture 1" descr="C:\Users\chenchen10\AppData\Roaming\Tencent\Users\1354352631\QQ\WinTemp\RichOle\9(V_N4ID]5[CTD9[OBTIJ4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214688"/>
            <a:ext cx="4500563" cy="352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0" name="Picture 2" descr="C:\Users\chenchen10\AppData\Roaming\Tencent\Users\1354352631\QQ\WinTemp\RichOle\6_0D@}TC%2T%E0AOG)X[O4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357188"/>
            <a:ext cx="4214812" cy="3986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1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928938" y="2428875"/>
            <a:ext cx="4786313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0" dirty="0">
                <a:latin typeface="+mn-lt"/>
                <a:ea typeface="+mn-ea"/>
                <a:cs typeface="+mn-cs"/>
              </a:rPr>
              <a:t>Thank you!</a:t>
            </a:r>
            <a:endParaRPr kumimoji="0" lang="zh-CN" altLang="en-US" sz="8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 descr="C:\Users\chenchen10\AppData\Roaming\Tencent\Users\1354352631\QQ\WinTemp\RichOle\59MT]8~}9@T2_WC6MI{}F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57188"/>
            <a:ext cx="6786563" cy="5030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86125" y="5643563"/>
            <a:ext cx="3286125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r>
              <a:rPr lang="en-US" altLang="zh-CN" sz="4000" dirty="0">
                <a:latin typeface="Calibri" panose="020F0502020204030204" pitchFamily="34" charset="0"/>
              </a:rPr>
              <a:t>watch a movie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286125" y="5143500"/>
            <a:ext cx="3000375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 go for a walk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9457" name="Picture 1" descr="C:\Users\chenchen10\AppData\Roaming\Tencent\Users\1354352631\QQ\WinTemp\RichOle\QL{%]1]KQMRT9{0]}E25$T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642938"/>
            <a:ext cx="5676900" cy="4162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071938" y="5715000"/>
            <a:ext cx="2143125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 fly a kite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20485" name="Picture 5" descr="C:\Users\chenchen10\AppData\Roaming\Tencent\Users\1354352631\QQ\WinTemp\RichOle\]D@P${O(2HW`JLH6_A_%W@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357188"/>
            <a:ext cx="6643687" cy="5040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156325" y="1052513"/>
            <a:ext cx="2643188" cy="19383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go to an amusement park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21505" name="Picture 1" descr="C:\Users\chenchen10\AppData\Roaming\Tencent\Users\1354352631\QQ\WinTemp\RichOle\1{CO1J(5H@2~D8ASW}NO00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981075"/>
            <a:ext cx="3816350" cy="480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285750"/>
            <a:ext cx="2428875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Learn to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57313"/>
            <a:ext cx="1797050" cy="222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38" y="4786313"/>
            <a:ext cx="1857375" cy="192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14313" y="4357688"/>
            <a:ext cx="2286000" cy="1928813"/>
          </a:xfrm>
          <a:prstGeom prst="wedgeEllipseCallout">
            <a:avLst>
              <a:gd name="adj1" fmla="val -26290"/>
              <a:gd name="adj2" fmla="val -8724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286125" y="5500688"/>
            <a:ext cx="3143250" cy="1143000"/>
          </a:xfrm>
          <a:prstGeom prst="wedgeEllipseCallout">
            <a:avLst>
              <a:gd name="adj1" fmla="val 64128"/>
              <a:gd name="adj2" fmla="val -7781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like to go swimming in the sea.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2529" name="Picture 1" descr="C:\Users\chenchen10\AppData\Roaming\Tencent\Users\1354352631\QQ\WinTemp\RichOle\}Q]TQ{)CQLU21LN0}NRHV1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214313"/>
            <a:ext cx="6215063" cy="451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285750"/>
            <a:ext cx="2428875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Learn to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786313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1500188"/>
            <a:ext cx="1719263" cy="177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142875" y="4143375"/>
            <a:ext cx="2286000" cy="1928813"/>
          </a:xfrm>
          <a:prstGeom prst="wedgeEllipseCallout">
            <a:avLst>
              <a:gd name="adj1" fmla="val -26290"/>
              <a:gd name="adj2" fmla="val -8724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286125" y="5500688"/>
            <a:ext cx="3143250" cy="1143000"/>
          </a:xfrm>
          <a:prstGeom prst="wedgeEllipseCallout">
            <a:avLst>
              <a:gd name="adj1" fmla="val 64128"/>
              <a:gd name="adj2" fmla="val -7781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like to have a picnic in the yard.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3553" name="Picture 1" descr="C:\Users\chenchen10\AppData\Roaming\Tencent\Users\1354352631\QQ\WinTemp\RichOle\BF{RDNQKO}8_A)L~`XK7ZG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25" y="357188"/>
            <a:ext cx="6143625" cy="4151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285750"/>
            <a:ext cx="2500313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Learn to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038225"/>
            <a:ext cx="1714500" cy="2119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142875" y="4143375"/>
            <a:ext cx="2286000" cy="1928813"/>
          </a:xfrm>
          <a:prstGeom prst="wedgeEllipseCallout">
            <a:avLst>
              <a:gd name="adj1" fmla="val -26290"/>
              <a:gd name="adj2" fmla="val -8724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286125" y="5429250"/>
            <a:ext cx="3143250" cy="1214438"/>
          </a:xfrm>
          <a:prstGeom prst="wedgeEllipseCallout">
            <a:avLst>
              <a:gd name="adj1" fmla="val 63009"/>
              <a:gd name="adj2" fmla="val -85774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like to go shopping in the market.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8" name="Picture 2" descr="c:\users\CHENCH~1\appdata\roaming\360se6\USERDA~1\Temp\1887-1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88" y="142875"/>
            <a:ext cx="6381750" cy="425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C:\Users\chenchen10\AppData\Roaming\Tencent\Users\1354352631\QQ\WinTemp\RichOle\@Y[E_6A@XWU4M)R4OGE{$7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625975"/>
            <a:ext cx="2000250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6109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0" y="214313"/>
            <a:ext cx="2500313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Calibri" panose="020F0502020204030204" pitchFamily="34" charset="0"/>
              </a:rPr>
              <a:t>Learn to say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42875" y="4143375"/>
            <a:ext cx="2286000" cy="1928813"/>
          </a:xfrm>
          <a:prstGeom prst="wedgeEllipseCallout">
            <a:avLst>
              <a:gd name="adj1" fmla="val -26290"/>
              <a:gd name="adj2" fmla="val -87243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286125" y="5429250"/>
            <a:ext cx="3143250" cy="1214438"/>
          </a:xfrm>
          <a:prstGeom prst="wedgeEllipseCallout">
            <a:avLst>
              <a:gd name="adj1" fmla="val 57974"/>
              <a:gd name="adj2" fmla="val -6260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like to watch TV at home.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4579" name="Picture 3" descr="C:\Users\chenchen10\AppData\Roaming\Tencent\Users\1354352631\QQ\WinTemp\RichOle\@Y[E_6A@XWU4M)R4OGE{$7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000125"/>
            <a:ext cx="200025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SRFNCGX0ZG74B6]I2W18C@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63" y="4500563"/>
            <a:ext cx="2214562" cy="2176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Picture 1" descr="C:\Users\chenchen10\AppData\Roaming\Tencent\Users\1354352631\QQ\WinTemp\RichOle\T9FEPMW8[GT6TMR%HEEM[[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3188" y="357188"/>
            <a:ext cx="6286500" cy="3930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573</Words>
  <Application>WPS 演示</Application>
  <PresentationFormat>全屏显示(4:3)</PresentationFormat>
  <Paragraphs>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12</cp:revision>
  <dcterms:created xsi:type="dcterms:W3CDTF">2014-08-20T01:59:00Z</dcterms:created>
  <dcterms:modified xsi:type="dcterms:W3CDTF">2023-09-30T16:10:32Z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A0B3490A9F06413DB549B18D40B7039F_13</vt:lpwstr>
  </property>
  <property fmtid="{D5CDD505-2E9C-101B-9397-08002B2CF9AE}" pid="3" name="KSOProductBuildVer">
    <vt:lpwstr>2052-12.1.0.15374</vt:lpwstr>
  </property>
</Properties>
</file>