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7" r:id="rId4"/>
    <p:sldId id="258" r:id="rId5"/>
    <p:sldId id="267" r:id="rId6"/>
    <p:sldId id="268" r:id="rId7"/>
    <p:sldId id="259" r:id="rId8"/>
    <p:sldId id="261" r:id="rId9"/>
    <p:sldId id="260" r:id="rId10"/>
    <p:sldId id="262" r:id="rId11"/>
    <p:sldId id="263" r:id="rId12"/>
    <p:sldId id="266" r:id="rId13"/>
    <p:sldId id="265" r:id="rId14"/>
    <p:sldId id="276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147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+mn-lt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US" altLang="zh-CN" dirty="0"/>
            </a:fld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Oval 2"/>
          <p:cNvSpPr/>
          <p:nvPr/>
        </p:nvSpPr>
        <p:spPr>
          <a:xfrm>
            <a:off x="533400" y="2057400"/>
            <a:ext cx="1752600" cy="8382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5123" name="Text Box 3"/>
          <p:cNvSpPr txBox="1"/>
          <p:nvPr/>
        </p:nvSpPr>
        <p:spPr>
          <a:xfrm>
            <a:off x="1143000" y="685800"/>
            <a:ext cx="67818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Unit 1 Lesson 1 Hello!</a:t>
            </a:r>
            <a:endParaRPr lang="en-US" altLang="zh-CN" sz="3200" dirty="0">
              <a:solidFill>
                <a:srgbClr val="FF33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2052" name="Picture 4" descr="中国地图"/>
          <p:cNvPicPr>
            <a:picLocks noChangeAspect="1"/>
          </p:cNvPicPr>
          <p:nvPr/>
        </p:nvPicPr>
        <p:blipFill>
          <a:blip r:embed="rId1">
            <a:clrChange>
              <a:clrFrom>
                <a:srgbClr val="C7DBF3"/>
              </a:clrFrom>
              <a:clrTo>
                <a:srgbClr val="C7DBF3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67400" y="2590800"/>
            <a:ext cx="2286000" cy="2762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5" name="Text Box 5"/>
          <p:cNvSpPr txBox="1"/>
          <p:nvPr/>
        </p:nvSpPr>
        <p:spPr>
          <a:xfrm>
            <a:off x="762000" y="2209800"/>
            <a:ext cx="1371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Arial" panose="020B0604020202020204" pitchFamily="34" charset="0"/>
              </a:rPr>
              <a:t>Hello!</a:t>
            </a:r>
            <a:endParaRPr lang="en-US" altLang="zh-CN" sz="3600" dirty="0">
              <a:latin typeface="Arial" panose="020B0604020202020204" pitchFamily="34" charset="0"/>
            </a:endParaRPr>
          </a:p>
        </p:txBody>
      </p:sp>
      <p:pic>
        <p:nvPicPr>
          <p:cNvPr id="2054" name="Picture 6" descr="中国女孩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5882"/>
          <a:stretch>
            <a:fillRect/>
          </a:stretch>
        </p:blipFill>
        <p:spPr>
          <a:xfrm>
            <a:off x="2590800" y="2819400"/>
            <a:ext cx="1828800" cy="2667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12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" dur="500"/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charRg st="0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 Box 2"/>
          <p:cNvSpPr txBox="1"/>
          <p:nvPr/>
        </p:nvSpPr>
        <p:spPr>
          <a:xfrm>
            <a:off x="457200" y="2209800"/>
            <a:ext cx="5181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Hello! My name is Li Ming.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What’s your name?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1267" name="Picture 3" descr="李明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489" b="4445"/>
          <a:stretch>
            <a:fillRect/>
          </a:stretch>
        </p:blipFill>
        <p:spPr>
          <a:xfrm>
            <a:off x="5410200" y="1905000"/>
            <a:ext cx="2362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 Box 4"/>
          <p:cNvSpPr txBox="1"/>
          <p:nvPr/>
        </p:nvSpPr>
        <p:spPr>
          <a:xfrm>
            <a:off x="381000" y="3886200"/>
            <a:ext cx="441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你好！我的名字是李明。</a:t>
            </a:r>
            <a:endParaRPr lang="zh-CN" altLang="en-US" sz="3200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你的名字是什么？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0">
                                            <p:txEl>
                                              <p:charRg st="0" end="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17410">
                                            <p:txEl>
                                              <p:charRg st="27" end="4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7412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7412">
                                            <p:txEl>
                                              <p:charRg st="12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533400" y="2133600"/>
            <a:ext cx="40386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My name is Jenny.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12291" name="Picture 4" descr="珍妮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194" b="4445"/>
          <a:stretch>
            <a:fillRect/>
          </a:stretch>
        </p:blipFill>
        <p:spPr>
          <a:xfrm>
            <a:off x="6248400" y="2819400"/>
            <a:ext cx="21336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 Box 6"/>
          <p:cNvSpPr txBox="1"/>
          <p:nvPr/>
        </p:nvSpPr>
        <p:spPr>
          <a:xfrm>
            <a:off x="685800" y="3200400"/>
            <a:ext cx="34290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我的名字是珍妮。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16390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AutoShape 2"/>
          <p:cNvSpPr/>
          <p:nvPr/>
        </p:nvSpPr>
        <p:spPr>
          <a:xfrm>
            <a:off x="1143000" y="2286000"/>
            <a:ext cx="1143000" cy="838200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sp>
        <p:nvSpPr>
          <p:cNvPr id="3075" name="Text Box 3"/>
          <p:cNvSpPr txBox="1"/>
          <p:nvPr/>
        </p:nvSpPr>
        <p:spPr>
          <a:xfrm>
            <a:off x="5257800" y="3200400"/>
            <a:ext cx="3200400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zh-CN" dirty="0">
              <a:latin typeface="Arial" panose="020B0604020202020204" pitchFamily="34" charset="0"/>
            </a:endParaRPr>
          </a:p>
        </p:txBody>
      </p:sp>
      <p:pic>
        <p:nvPicPr>
          <p:cNvPr id="3076" name="Picture 4" descr="加拿大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30" b="14444"/>
          <a:stretch>
            <a:fillRect/>
          </a:stretch>
        </p:blipFill>
        <p:spPr>
          <a:xfrm>
            <a:off x="5410200" y="2895600"/>
            <a:ext cx="2819400" cy="2133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Text Box 5"/>
          <p:cNvSpPr txBox="1"/>
          <p:nvPr/>
        </p:nvSpPr>
        <p:spPr>
          <a:xfrm>
            <a:off x="1371600" y="2438400"/>
            <a:ext cx="6858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600" dirty="0">
                <a:latin typeface="Times New Roman" panose="02020603050405020304" pitchFamily="18" charset="0"/>
              </a:rPr>
              <a:t>Hi!</a:t>
            </a:r>
            <a:endParaRPr lang="en-US" altLang="zh-CN" sz="3600" dirty="0">
              <a:latin typeface="Times New Roman" panose="02020603050405020304" pitchFamily="18" charset="0"/>
            </a:endParaRPr>
          </a:p>
        </p:txBody>
      </p:sp>
      <p:pic>
        <p:nvPicPr>
          <p:cNvPr id="3078" name="Picture 6" descr="跑步女孩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2698" t="13333" r="15344" b="4443"/>
          <a:stretch>
            <a:fillRect/>
          </a:stretch>
        </p:blipFill>
        <p:spPr>
          <a:xfrm>
            <a:off x="2590800" y="2971800"/>
            <a:ext cx="2133600" cy="2438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61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Rectangle 2"/>
          <p:cNvSpPr>
            <a:spLocks noGrp="1"/>
          </p:cNvSpPr>
          <p:nvPr>
            <p:ph type="title"/>
          </p:nvPr>
        </p:nvSpPr>
        <p:spPr>
          <a:xfrm>
            <a:off x="3505200" y="1676400"/>
            <a:ext cx="1600200" cy="655638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4000" dirty="0">
                <a:latin typeface="Times New Roman" panose="02020603050405020304" pitchFamily="18" charset="0"/>
              </a:rPr>
              <a:t>name</a:t>
            </a:r>
            <a:endParaRPr lang="en-US" altLang="zh-CN" sz="4000" dirty="0">
              <a:latin typeface="Times New Roman" panose="02020603050405020304" pitchFamily="18" charset="0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3810000" y="2819400"/>
            <a:ext cx="10668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dirty="0"/>
              <a:t>名字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1843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18435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3733800" y="2209800"/>
            <a:ext cx="2438400" cy="762000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en-US" altLang="zh-CN" sz="4000" dirty="0">
                <a:latin typeface="Times New Roman" panose="02020603050405020304" pitchFamily="18" charset="0"/>
              </a:rPr>
              <a:t>My  </a:t>
            </a:r>
            <a:r>
              <a:rPr lang="zh-CN" altLang="en-US" sz="4000" dirty="0"/>
              <a:t>我的</a:t>
            </a:r>
            <a:r>
              <a:rPr lang="zh-CN" altLang="en-US" dirty="0"/>
              <a:t>  </a:t>
            </a:r>
            <a:endParaRPr lang="zh-CN" altLang="en-US" dirty="0"/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3733800" y="3505200"/>
            <a:ext cx="2819400" cy="8382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en-US" altLang="zh-CN" sz="4000" dirty="0">
                <a:latin typeface="Times New Roman" panose="02020603050405020304" pitchFamily="18" charset="0"/>
              </a:rPr>
              <a:t>Your </a:t>
            </a:r>
            <a:r>
              <a:rPr lang="en-US" altLang="zh-CN" sz="4000" dirty="0"/>
              <a:t> </a:t>
            </a:r>
            <a:r>
              <a:rPr lang="zh-CN" altLang="en-US" sz="4000" dirty="0"/>
              <a:t>你的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Oval 2"/>
          <p:cNvSpPr/>
          <p:nvPr/>
        </p:nvSpPr>
        <p:spPr>
          <a:xfrm>
            <a:off x="457200" y="2438400"/>
            <a:ext cx="4267200" cy="2209800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Times New Roman" panose="02020603050405020304" pitchFamily="18" charset="0"/>
            </a:endParaRPr>
          </a:p>
        </p:txBody>
      </p:sp>
      <p:pic>
        <p:nvPicPr>
          <p:cNvPr id="6147" name="Picture 3" descr="灰太狼"/>
          <p:cNvPicPr>
            <a:picLocks noChangeAspect="1"/>
          </p:cNvPicPr>
          <p:nvPr/>
        </p:nvPicPr>
        <p:blipFill>
          <a:blip r:embed="rId1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 l="11429" r="6285" b="3203"/>
          <a:stretch>
            <a:fillRect/>
          </a:stretch>
        </p:blipFill>
        <p:spPr>
          <a:xfrm>
            <a:off x="5867400" y="3124200"/>
            <a:ext cx="2743200" cy="2590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 Box 4"/>
          <p:cNvSpPr txBox="1"/>
          <p:nvPr/>
        </p:nvSpPr>
        <p:spPr>
          <a:xfrm>
            <a:off x="990600" y="2819400"/>
            <a:ext cx="3733800" cy="1554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同学们，赶快用学会的英语相互打招呼吧！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172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Picture 2" descr="灰太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9525" r="9523"/>
          <a:stretch>
            <a:fillRect/>
          </a:stretch>
        </p:blipFill>
        <p:spPr>
          <a:xfrm>
            <a:off x="5715000" y="3352800"/>
            <a:ext cx="2590800" cy="2570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Text Box 3"/>
          <p:cNvSpPr txBox="1"/>
          <p:nvPr/>
        </p:nvSpPr>
        <p:spPr>
          <a:xfrm>
            <a:off x="457200" y="22860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Hi! I’m Hui Tailang.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9220" name="Text Box 4"/>
          <p:cNvSpPr txBox="1"/>
          <p:nvPr/>
        </p:nvSpPr>
        <p:spPr>
          <a:xfrm>
            <a:off x="533400" y="32766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Arial" panose="020B0604020202020204" pitchFamily="34" charset="0"/>
              </a:rPr>
              <a:t>你好！我是灰太狼。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4" l="2508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220">
                                            <p:txEl>
                                              <p:charRg st="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Rectangle 2"/>
          <p:cNvSpPr>
            <a:spLocks noGrp="1"/>
          </p:cNvSpPr>
          <p:nvPr>
            <p:ph type="subTitle" idx="1"/>
          </p:nvPr>
        </p:nvSpPr>
        <p:spPr>
          <a:xfrm>
            <a:off x="457200" y="2133600"/>
            <a:ext cx="5715000" cy="685800"/>
          </a:xfrm>
        </p:spPr>
        <p:txBody>
          <a:bodyPr vert="horz" wrap="square" lIns="91440" tIns="45720" rIns="91440" bIns="45720" anchor="t" anchorCtr="0"/>
          <a:p>
            <a:pPr algn="l"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Hello! I’m Lan Yangyang.</a:t>
            </a:r>
            <a:r>
              <a:rPr lang="en-US" altLang="zh-CN" sz="4000" dirty="0">
                <a:latin typeface="Times New Roman" panose="02020603050405020304" pitchFamily="18" charset="0"/>
                <a:ea typeface="+mn-ea"/>
                <a:cs typeface="+mn-cs"/>
              </a:rPr>
              <a:t> </a:t>
            </a:r>
            <a:endParaRPr lang="en-US" altLang="zh-CN" sz="4000" dirty="0">
              <a:latin typeface="Times New Roman" panose="02020603050405020304" pitchFamily="18" charset="0"/>
              <a:ea typeface="+mn-ea"/>
              <a:cs typeface="+mn-cs"/>
            </a:endParaRPr>
          </a:p>
          <a:p>
            <a:pPr eaLnBrk="1" hangingPunct="1">
              <a:lnSpc>
                <a:spcPct val="90000"/>
              </a:lnSpc>
              <a:buClrTx/>
              <a:buSzTx/>
              <a:buFontTx/>
            </a:pP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8195" name="Picture 3" descr="u=3945085640,4245023539&amp;fm=21&amp;gp=0"/>
          <p:cNvPicPr>
            <a:picLocks noChangeAspect="1"/>
          </p:cNvPicPr>
          <p:nvPr/>
        </p:nvPicPr>
        <p:blipFill>
          <a:blip r:embed="rId1">
            <a:clrChange>
              <a:clrFrom>
                <a:srgbClr val="F6F0F2"/>
              </a:clrFrom>
              <a:clrTo>
                <a:srgbClr val="F6F0F2">
                  <a:alpha val="0"/>
                </a:srgbClr>
              </a:clrTo>
            </a:clrChange>
          </a:blip>
          <a:srcRect b="10638"/>
          <a:stretch>
            <a:fillRect/>
          </a:stretch>
        </p:blipFill>
        <p:spPr>
          <a:xfrm>
            <a:off x="6400800" y="3733800"/>
            <a:ext cx="2095500" cy="1905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6" name="Text Box 4"/>
          <p:cNvSpPr txBox="1"/>
          <p:nvPr/>
        </p:nvSpPr>
        <p:spPr>
          <a:xfrm>
            <a:off x="533400" y="3124200"/>
            <a:ext cx="41148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宋体" panose="02010600030101010101" pitchFamily="2" charset="-122"/>
              </a:rPr>
              <a:t>你好！ 我是懒洋洋。</a:t>
            </a:r>
            <a:endParaRPr lang="zh-CN" altLang="en-US" sz="3200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194">
                                            <p:txEl>
                                              <p:char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196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title"/>
          </p:nvPr>
        </p:nvSpPr>
        <p:spPr>
          <a:xfrm>
            <a:off x="609600" y="1981200"/>
            <a:ext cx="5334000" cy="1219200"/>
          </a:xfrm>
        </p:spPr>
        <p:txBody>
          <a:bodyPr vert="horz" wrap="square" lIns="91440" tIns="45720" rIns="91440" bIns="45720" anchor="ctr" anchorCtr="0"/>
          <a:p>
            <a:pPr algn="l" eaLnBrk="1" hangingPunct="1"/>
            <a:r>
              <a:rPr lang="en-US" altLang="zh-CN" sz="3200" dirty="0">
                <a:latin typeface="Times New Roman" panose="02020603050405020304" pitchFamily="18" charset="0"/>
              </a:rPr>
              <a:t>Hello! My name is Danny. What’s your name?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9219" name="Picture 3" descr="丹尼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4445" r="3125"/>
          <a:stretch>
            <a:fillRect/>
          </a:stretch>
        </p:blipFill>
        <p:spPr>
          <a:xfrm>
            <a:off x="5867400" y="2971800"/>
            <a:ext cx="2362200" cy="312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685800" y="3429000"/>
            <a:ext cx="4343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你好！我的名字是丹尼。你的名字是什么？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44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2"/>
          <p:cNvSpPr txBox="1"/>
          <p:nvPr/>
        </p:nvSpPr>
        <p:spPr>
          <a:xfrm>
            <a:off x="533400" y="2590800"/>
            <a:ext cx="4038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zh-CN" sz="3200" dirty="0">
                <a:latin typeface="Times New Roman" panose="02020603050405020304" pitchFamily="18" charset="0"/>
              </a:rPr>
              <a:t>My name is Li Ming.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10243" name="Picture 3" descr="李明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9489" b="4445"/>
          <a:stretch>
            <a:fillRect/>
          </a:stretch>
        </p:blipFill>
        <p:spPr>
          <a:xfrm>
            <a:off x="5410200" y="1905000"/>
            <a:ext cx="236220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762000" y="3429000"/>
            <a:ext cx="3124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dirty="0">
                <a:latin typeface="Times New Roman" panose="02020603050405020304" pitchFamily="18" charset="0"/>
              </a:rPr>
              <a:t>我的名字是李明。</a:t>
            </a:r>
            <a:endParaRPr lang="zh-CN" altLang="en-US" sz="32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charRg st="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353</Words>
  <Application>WPS 演示</Application>
  <PresentationFormat>全屏显示(4:3)</PresentationFormat>
  <Paragraphs>47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name</vt:lpstr>
      <vt:lpstr>My  我的  </vt:lpstr>
      <vt:lpstr>PowerPoint 演示文稿</vt:lpstr>
      <vt:lpstr>PowerPoint 演示文稿</vt:lpstr>
      <vt:lpstr>PowerPoint 演示文稿</vt:lpstr>
      <vt:lpstr>Hello! My name is Danny. What’s your name?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11</cp:revision>
  <dcterms:created xsi:type="dcterms:W3CDTF">2023-09-30T08:37:00Z</dcterms:created>
  <dcterms:modified xsi:type="dcterms:W3CDTF">2023-09-30T15:21:56Z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92D39393719F41E8B893383F58034208_13</vt:lpwstr>
  </property>
  <property fmtid="{D5CDD505-2E9C-101B-9397-08002B2CF9AE}" pid="4" name="KSOProductBuildVer">
    <vt:lpwstr>2052-12.1.0.15374</vt:lpwstr>
  </property>
</Properties>
</file>