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0" r:id="rId4"/>
  </p:sldMasterIdLst>
  <p:notesMasterIdLst>
    <p:notesMasterId r:id="rId7"/>
  </p:notesMasterIdLst>
  <p:sldIdLst>
    <p:sldId id="822" r:id="rId5"/>
    <p:sldId id="698" r:id="rId6"/>
    <p:sldId id="782" r:id="rId8"/>
    <p:sldId id="783" r:id="rId9"/>
    <p:sldId id="784" r:id="rId10"/>
    <p:sldId id="785" r:id="rId11"/>
    <p:sldId id="786" r:id="rId12"/>
    <p:sldId id="787" r:id="rId13"/>
    <p:sldId id="788" r:id="rId14"/>
    <p:sldId id="789" r:id="rId15"/>
    <p:sldId id="790" r:id="rId16"/>
    <p:sldId id="791" r:id="rId17"/>
    <p:sldId id="817" r:id="rId18"/>
    <p:sldId id="818" r:id="rId19"/>
    <p:sldId id="794" r:id="rId20"/>
    <p:sldId id="819" r:id="rId21"/>
    <p:sldId id="840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98" userDrawn="1">
          <p15:clr>
            <a:srgbClr val="A4A3A4"/>
          </p15:clr>
        </p15:guide>
        <p15:guide id="2" pos="312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F0"/>
    <a:srgbClr val="FFFFFF"/>
    <a:srgbClr val="4C2DD1"/>
    <a:srgbClr val="0B5FD1"/>
    <a:srgbClr val="58C8BC"/>
    <a:srgbClr val="33C8ED"/>
    <a:srgbClr val="00A3E3"/>
    <a:srgbClr val="0BA7E4"/>
    <a:srgbClr val="4C4C4C"/>
    <a:srgbClr val="9C6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998"/>
        <p:guide pos="3126"/>
      </p:guideLst>
    </p:cSldViewPr>
  </p:slide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 userDrawn="1"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 userDrawn="1"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045" y="2392680"/>
            <a:ext cx="88525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你还能提出其他数学问题吗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列式算一算。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24405" y="2903855"/>
            <a:ext cx="4209415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北京比巴黎多得多少票？ 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117090" y="4013835"/>
            <a:ext cx="448691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答：北京比巴黎多得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38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票。 </a:t>
            </a:r>
            <a:endParaRPr lang="en-US" altLang="zh-CN" sz="2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3048000" y="4552633"/>
            <a:ext cx="2603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（答案不唯一）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380683" y="504825"/>
            <a:ext cx="8515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下面是申办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2008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年奥运会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个城市的得票数。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55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518" y="1131888"/>
            <a:ext cx="6943725" cy="124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2620010" y="3474720"/>
            <a:ext cx="268224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56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18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38(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票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endParaRPr lang="en-US" altLang="zh-CN" sz="2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64883" b="27473"/>
          <a:stretch>
            <a:fillRect/>
          </a:stretch>
        </p:blipFill>
        <p:spPr>
          <a:xfrm>
            <a:off x="6248400" y="1734185"/>
            <a:ext cx="2004695" cy="196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449070" y="2113915"/>
            <a:ext cx="42856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17(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4035" y="361315"/>
            <a:ext cx="7426960" cy="1297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小玉想买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本《植物百科全书》，还差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元。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她现在有多少钱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2535" y="2838450"/>
            <a:ext cx="340233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答：她现在有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234180" y="2741613"/>
            <a:ext cx="42970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现在每个足球多少钱？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08855" y="3508375"/>
            <a:ext cx="28689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34180" y="4168775"/>
            <a:ext cx="4095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答：现在每个足球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0" name="文本框 1"/>
          <p:cNvSpPr txBox="1"/>
          <p:nvPr/>
        </p:nvSpPr>
        <p:spPr>
          <a:xfrm>
            <a:off x="838835" y="438785"/>
            <a:ext cx="64922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国庆节商店促销，每个球优惠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元出售。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1" name="思想气泡: 云 40"/>
          <p:cNvSpPr/>
          <p:nvPr/>
        </p:nvSpPr>
        <p:spPr>
          <a:xfrm>
            <a:off x="2779395" y="1355725"/>
            <a:ext cx="2455545" cy="1203325"/>
          </a:xfrm>
          <a:prstGeom prst="cloudCallout">
            <a:avLst>
              <a:gd name="adj1" fmla="val -40974"/>
              <a:gd name="adj2" fmla="val 7865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2" name="文本框 6"/>
          <p:cNvSpPr txBox="1"/>
          <p:nvPr/>
        </p:nvSpPr>
        <p:spPr>
          <a:xfrm>
            <a:off x="2887980" y="1504950"/>
            <a:ext cx="22231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“优惠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元”是什么意思呢？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5924550" y="1048385"/>
            <a:ext cx="2419350" cy="1099185"/>
          </a:xfrm>
          <a:prstGeom prst="borderCallout1">
            <a:avLst>
              <a:gd name="adj1" fmla="val 35667"/>
              <a:gd name="adj2" fmla="val -543"/>
              <a:gd name="adj3" fmla="val 71991"/>
              <a:gd name="adj4" fmla="val -31207"/>
            </a:avLst>
          </a:prstGeom>
          <a:noFill/>
          <a:ln>
            <a:solidFill>
              <a:srgbClr val="A02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950" rtlCol="0" anchor="ctr"/>
          <a:lstStyle/>
          <a:p>
            <a:pPr algn="l" fontAlgn="base">
              <a:lnSpc>
                <a:spcPct val="120000"/>
              </a:lnSpc>
            </a:pPr>
            <a:r>
              <a:rPr lang="zh-CN" altLang="en-US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每个球的价格比标价少</a:t>
            </a:r>
            <a:r>
              <a:rPr lang="en-US" altLang="zh-CN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800" b="1" strike="noStrike" noProof="1">
              <a:solidFill>
                <a:srgbClr val="A026F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女02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1715" y="2724150"/>
            <a:ext cx="772160" cy="16186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FFE">
                  <a:alpha val="100000"/>
                </a:srgbClr>
              </a:clrFrom>
              <a:clrTo>
                <a:srgbClr val="FDFFFE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6435" y="1353185"/>
            <a:ext cx="1388110" cy="23025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25" h="5017">
                <a:moveTo>
                  <a:pt x="0" y="0"/>
                </a:moveTo>
                <a:lnTo>
                  <a:pt x="3025" y="0"/>
                </a:lnTo>
                <a:lnTo>
                  <a:pt x="3025" y="698"/>
                </a:lnTo>
                <a:cubicBezTo>
                  <a:pt x="2917" y="834"/>
                  <a:pt x="2853" y="965"/>
                  <a:pt x="2837" y="1094"/>
                </a:cubicBezTo>
                <a:cubicBezTo>
                  <a:pt x="2840" y="1122"/>
                  <a:pt x="2817" y="1184"/>
                  <a:pt x="2787" y="1222"/>
                </a:cubicBezTo>
                <a:cubicBezTo>
                  <a:pt x="2751" y="1269"/>
                  <a:pt x="2736" y="1329"/>
                  <a:pt x="2738" y="1356"/>
                </a:cubicBezTo>
                <a:cubicBezTo>
                  <a:pt x="2737" y="1367"/>
                  <a:pt x="2736" y="1384"/>
                  <a:pt x="2734" y="1396"/>
                </a:cubicBezTo>
                <a:cubicBezTo>
                  <a:pt x="2731" y="1409"/>
                  <a:pt x="2730" y="1424"/>
                  <a:pt x="2729" y="1432"/>
                </a:cubicBezTo>
                <a:cubicBezTo>
                  <a:pt x="2727" y="1454"/>
                  <a:pt x="2724" y="1478"/>
                  <a:pt x="2714" y="1505"/>
                </a:cubicBezTo>
                <a:cubicBezTo>
                  <a:pt x="2712" y="1512"/>
                  <a:pt x="2709" y="1522"/>
                  <a:pt x="2708" y="1525"/>
                </a:cubicBezTo>
                <a:cubicBezTo>
                  <a:pt x="2698" y="1573"/>
                  <a:pt x="2657" y="1633"/>
                  <a:pt x="2608" y="1638"/>
                </a:cubicBezTo>
                <a:cubicBezTo>
                  <a:pt x="2542" y="1645"/>
                  <a:pt x="2452" y="1774"/>
                  <a:pt x="2453" y="1833"/>
                </a:cubicBezTo>
                <a:cubicBezTo>
                  <a:pt x="2453" y="1843"/>
                  <a:pt x="2455" y="1856"/>
                  <a:pt x="2457" y="1864"/>
                </a:cubicBezTo>
                <a:cubicBezTo>
                  <a:pt x="2459" y="1874"/>
                  <a:pt x="2461" y="1891"/>
                  <a:pt x="2461" y="1903"/>
                </a:cubicBezTo>
                <a:lnTo>
                  <a:pt x="2461" y="1996"/>
                </a:lnTo>
                <a:lnTo>
                  <a:pt x="2461" y="1998"/>
                </a:lnTo>
                <a:lnTo>
                  <a:pt x="2461" y="2004"/>
                </a:lnTo>
                <a:lnTo>
                  <a:pt x="2461" y="2006"/>
                </a:lnTo>
                <a:lnTo>
                  <a:pt x="2461" y="2008"/>
                </a:lnTo>
                <a:lnTo>
                  <a:pt x="2461" y="2012"/>
                </a:lnTo>
                <a:cubicBezTo>
                  <a:pt x="2461" y="2028"/>
                  <a:pt x="2459" y="2044"/>
                  <a:pt x="2458" y="2053"/>
                </a:cubicBezTo>
                <a:cubicBezTo>
                  <a:pt x="2457" y="2063"/>
                  <a:pt x="2456" y="2075"/>
                  <a:pt x="2456" y="2083"/>
                </a:cubicBezTo>
                <a:cubicBezTo>
                  <a:pt x="2458" y="2153"/>
                  <a:pt x="2496" y="2222"/>
                  <a:pt x="2571" y="2287"/>
                </a:cubicBezTo>
                <a:cubicBezTo>
                  <a:pt x="2608" y="2314"/>
                  <a:pt x="2649" y="2368"/>
                  <a:pt x="2660" y="2394"/>
                </a:cubicBezTo>
                <a:cubicBezTo>
                  <a:pt x="2680" y="2439"/>
                  <a:pt x="2740" y="2494"/>
                  <a:pt x="2782" y="2521"/>
                </a:cubicBezTo>
                <a:cubicBezTo>
                  <a:pt x="2799" y="2533"/>
                  <a:pt x="2824" y="2553"/>
                  <a:pt x="2836" y="2562"/>
                </a:cubicBezTo>
                <a:cubicBezTo>
                  <a:pt x="2881" y="2604"/>
                  <a:pt x="2954" y="2631"/>
                  <a:pt x="2996" y="2628"/>
                </a:cubicBezTo>
                <a:cubicBezTo>
                  <a:pt x="3004" y="2628"/>
                  <a:pt x="3017" y="2629"/>
                  <a:pt x="3024" y="2630"/>
                </a:cubicBezTo>
                <a:lnTo>
                  <a:pt x="3025" y="2630"/>
                </a:lnTo>
                <a:lnTo>
                  <a:pt x="3025" y="4686"/>
                </a:lnTo>
                <a:cubicBezTo>
                  <a:pt x="3009" y="4695"/>
                  <a:pt x="2974" y="4705"/>
                  <a:pt x="2952" y="4704"/>
                </a:cubicBezTo>
                <a:cubicBezTo>
                  <a:pt x="2935" y="4705"/>
                  <a:pt x="2918" y="4699"/>
                  <a:pt x="2905" y="4695"/>
                </a:cubicBezTo>
                <a:cubicBezTo>
                  <a:pt x="2884" y="4686"/>
                  <a:pt x="2843" y="4682"/>
                  <a:pt x="2824" y="4683"/>
                </a:cubicBezTo>
                <a:cubicBezTo>
                  <a:pt x="2814" y="4683"/>
                  <a:pt x="2801" y="4684"/>
                  <a:pt x="2793" y="4684"/>
                </a:cubicBezTo>
                <a:cubicBezTo>
                  <a:pt x="2782" y="4684"/>
                  <a:pt x="2763" y="4685"/>
                  <a:pt x="2750" y="4685"/>
                </a:cubicBezTo>
                <a:cubicBezTo>
                  <a:pt x="2735" y="4685"/>
                  <a:pt x="2716" y="4686"/>
                  <a:pt x="2706" y="4686"/>
                </a:cubicBezTo>
                <a:cubicBezTo>
                  <a:pt x="2694" y="4686"/>
                  <a:pt x="2677" y="4687"/>
                  <a:pt x="2668" y="4687"/>
                </a:cubicBezTo>
                <a:cubicBezTo>
                  <a:pt x="2631" y="4687"/>
                  <a:pt x="2586" y="4681"/>
                  <a:pt x="2566" y="4675"/>
                </a:cubicBezTo>
                <a:cubicBezTo>
                  <a:pt x="2545" y="4669"/>
                  <a:pt x="2500" y="4664"/>
                  <a:pt x="2477" y="4665"/>
                </a:cubicBezTo>
                <a:cubicBezTo>
                  <a:pt x="2467" y="4665"/>
                  <a:pt x="2453" y="4666"/>
                  <a:pt x="2446" y="4666"/>
                </a:cubicBezTo>
                <a:cubicBezTo>
                  <a:pt x="2435" y="4666"/>
                  <a:pt x="2418" y="4667"/>
                  <a:pt x="2406" y="4667"/>
                </a:cubicBezTo>
                <a:lnTo>
                  <a:pt x="1970" y="4667"/>
                </a:lnTo>
                <a:cubicBezTo>
                  <a:pt x="1954" y="4667"/>
                  <a:pt x="1938" y="4665"/>
                  <a:pt x="1929" y="4664"/>
                </a:cubicBezTo>
                <a:cubicBezTo>
                  <a:pt x="1919" y="4663"/>
                  <a:pt x="1906" y="4662"/>
                  <a:pt x="1899" y="4662"/>
                </a:cubicBezTo>
                <a:cubicBezTo>
                  <a:pt x="1861" y="4661"/>
                  <a:pt x="1815" y="4682"/>
                  <a:pt x="1788" y="4700"/>
                </a:cubicBezTo>
                <a:cubicBezTo>
                  <a:pt x="1772" y="4711"/>
                  <a:pt x="1739" y="4728"/>
                  <a:pt x="1720" y="4737"/>
                </a:cubicBezTo>
                <a:cubicBezTo>
                  <a:pt x="1668" y="4761"/>
                  <a:pt x="1592" y="4813"/>
                  <a:pt x="1557" y="4848"/>
                </a:cubicBezTo>
                <a:cubicBezTo>
                  <a:pt x="1539" y="4866"/>
                  <a:pt x="1501" y="4897"/>
                  <a:pt x="1482" y="4912"/>
                </a:cubicBezTo>
                <a:cubicBezTo>
                  <a:pt x="1451" y="4935"/>
                  <a:pt x="1397" y="4982"/>
                  <a:pt x="1364" y="5017"/>
                </a:cubicBezTo>
                <a:lnTo>
                  <a:pt x="243" y="5017"/>
                </a:lnTo>
                <a:lnTo>
                  <a:pt x="243" y="5008"/>
                </a:lnTo>
                <a:lnTo>
                  <a:pt x="243" y="4996"/>
                </a:lnTo>
                <a:lnTo>
                  <a:pt x="243" y="4904"/>
                </a:lnTo>
                <a:lnTo>
                  <a:pt x="243" y="4891"/>
                </a:lnTo>
                <a:lnTo>
                  <a:pt x="243" y="4795"/>
                </a:lnTo>
                <a:lnTo>
                  <a:pt x="243" y="4782"/>
                </a:lnTo>
                <a:lnTo>
                  <a:pt x="243" y="4687"/>
                </a:lnTo>
                <a:lnTo>
                  <a:pt x="243" y="4676"/>
                </a:lnTo>
                <a:lnTo>
                  <a:pt x="243" y="4560"/>
                </a:lnTo>
                <a:lnTo>
                  <a:pt x="243" y="4548"/>
                </a:lnTo>
                <a:lnTo>
                  <a:pt x="243" y="4450"/>
                </a:lnTo>
                <a:lnTo>
                  <a:pt x="243" y="4436"/>
                </a:lnTo>
                <a:lnTo>
                  <a:pt x="243" y="4324"/>
                </a:lnTo>
                <a:lnTo>
                  <a:pt x="243" y="4312"/>
                </a:lnTo>
                <a:lnTo>
                  <a:pt x="243" y="4213"/>
                </a:lnTo>
                <a:lnTo>
                  <a:pt x="243" y="4200"/>
                </a:lnTo>
                <a:lnTo>
                  <a:pt x="243" y="4104"/>
                </a:lnTo>
                <a:lnTo>
                  <a:pt x="243" y="4091"/>
                </a:lnTo>
                <a:lnTo>
                  <a:pt x="243" y="4085"/>
                </a:lnTo>
                <a:cubicBezTo>
                  <a:pt x="243" y="4069"/>
                  <a:pt x="242" y="4053"/>
                  <a:pt x="242" y="4044"/>
                </a:cubicBezTo>
                <a:cubicBezTo>
                  <a:pt x="242" y="4034"/>
                  <a:pt x="241" y="4021"/>
                  <a:pt x="241" y="4014"/>
                </a:cubicBezTo>
                <a:cubicBezTo>
                  <a:pt x="241" y="3979"/>
                  <a:pt x="248" y="3932"/>
                  <a:pt x="254" y="3908"/>
                </a:cubicBezTo>
                <a:cubicBezTo>
                  <a:pt x="256" y="3896"/>
                  <a:pt x="259" y="3878"/>
                  <a:pt x="261" y="3865"/>
                </a:cubicBezTo>
                <a:cubicBezTo>
                  <a:pt x="264" y="3849"/>
                  <a:pt x="267" y="3833"/>
                  <a:pt x="269" y="3824"/>
                </a:cubicBezTo>
                <a:cubicBezTo>
                  <a:pt x="275" y="3797"/>
                  <a:pt x="281" y="3749"/>
                  <a:pt x="281" y="3719"/>
                </a:cubicBezTo>
                <a:cubicBezTo>
                  <a:pt x="281" y="3708"/>
                  <a:pt x="280" y="3695"/>
                  <a:pt x="280" y="3687"/>
                </a:cubicBezTo>
                <a:cubicBezTo>
                  <a:pt x="280" y="3676"/>
                  <a:pt x="279" y="3659"/>
                  <a:pt x="279" y="3648"/>
                </a:cubicBezTo>
                <a:lnTo>
                  <a:pt x="279" y="3551"/>
                </a:lnTo>
                <a:lnTo>
                  <a:pt x="279" y="3442"/>
                </a:lnTo>
                <a:lnTo>
                  <a:pt x="279" y="3333"/>
                </a:lnTo>
                <a:lnTo>
                  <a:pt x="279" y="3224"/>
                </a:lnTo>
                <a:lnTo>
                  <a:pt x="279" y="3115"/>
                </a:lnTo>
                <a:lnTo>
                  <a:pt x="279" y="3006"/>
                </a:lnTo>
                <a:lnTo>
                  <a:pt x="279" y="2897"/>
                </a:lnTo>
                <a:lnTo>
                  <a:pt x="279" y="2788"/>
                </a:lnTo>
                <a:lnTo>
                  <a:pt x="279" y="2679"/>
                </a:lnTo>
                <a:lnTo>
                  <a:pt x="279" y="2569"/>
                </a:lnTo>
                <a:lnTo>
                  <a:pt x="279" y="2460"/>
                </a:lnTo>
                <a:lnTo>
                  <a:pt x="279" y="2351"/>
                </a:lnTo>
                <a:lnTo>
                  <a:pt x="279" y="2242"/>
                </a:lnTo>
                <a:lnTo>
                  <a:pt x="279" y="2230"/>
                </a:lnTo>
                <a:cubicBezTo>
                  <a:pt x="279" y="2214"/>
                  <a:pt x="280" y="2198"/>
                  <a:pt x="280" y="2189"/>
                </a:cubicBezTo>
                <a:cubicBezTo>
                  <a:pt x="280" y="2179"/>
                  <a:pt x="281" y="2166"/>
                  <a:pt x="281" y="2159"/>
                </a:cubicBezTo>
                <a:cubicBezTo>
                  <a:pt x="282" y="2131"/>
                  <a:pt x="275" y="2086"/>
                  <a:pt x="270" y="2065"/>
                </a:cubicBezTo>
                <a:cubicBezTo>
                  <a:pt x="265" y="2047"/>
                  <a:pt x="260" y="2015"/>
                  <a:pt x="260" y="1992"/>
                </a:cubicBezTo>
                <a:cubicBezTo>
                  <a:pt x="260" y="1981"/>
                  <a:pt x="261" y="1968"/>
                  <a:pt x="262" y="1961"/>
                </a:cubicBezTo>
                <a:cubicBezTo>
                  <a:pt x="263" y="1952"/>
                  <a:pt x="264" y="1940"/>
                  <a:pt x="263" y="1933"/>
                </a:cubicBezTo>
                <a:cubicBezTo>
                  <a:pt x="261" y="1845"/>
                  <a:pt x="217" y="1768"/>
                  <a:pt x="154" y="1687"/>
                </a:cubicBezTo>
                <a:cubicBezTo>
                  <a:pt x="109" y="1628"/>
                  <a:pt x="58" y="1571"/>
                  <a:pt x="0" y="1512"/>
                </a:cubicBez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文本框 1"/>
          <p:cNvSpPr txBox="1"/>
          <p:nvPr/>
        </p:nvSpPr>
        <p:spPr>
          <a:xfrm>
            <a:off x="838835" y="438785"/>
            <a:ext cx="64922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国庆节商店促销，每个球优惠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元出售。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1" name="思想气泡: 云 40"/>
          <p:cNvSpPr/>
          <p:nvPr/>
        </p:nvSpPr>
        <p:spPr>
          <a:xfrm>
            <a:off x="2779395" y="1355725"/>
            <a:ext cx="2455545" cy="1203325"/>
          </a:xfrm>
          <a:prstGeom prst="cloudCallout">
            <a:avLst>
              <a:gd name="adj1" fmla="val -40974"/>
              <a:gd name="adj2" fmla="val 7865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2" name="文本框 6"/>
          <p:cNvSpPr txBox="1"/>
          <p:nvPr/>
        </p:nvSpPr>
        <p:spPr>
          <a:xfrm>
            <a:off x="2887980" y="1504950"/>
            <a:ext cx="22231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“优惠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元”是什么意思呢？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5924550" y="1048385"/>
            <a:ext cx="2419350" cy="1099185"/>
          </a:xfrm>
          <a:prstGeom prst="borderCallout1">
            <a:avLst>
              <a:gd name="adj1" fmla="val 35667"/>
              <a:gd name="adj2" fmla="val -543"/>
              <a:gd name="adj3" fmla="val 71991"/>
              <a:gd name="adj4" fmla="val -31207"/>
            </a:avLst>
          </a:prstGeom>
          <a:noFill/>
          <a:ln>
            <a:solidFill>
              <a:srgbClr val="A02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950" rtlCol="0" anchor="ctr"/>
          <a:lstStyle/>
          <a:p>
            <a:pPr algn="l" fontAlgn="base">
              <a:lnSpc>
                <a:spcPct val="120000"/>
              </a:lnSpc>
            </a:pPr>
            <a:r>
              <a:rPr lang="zh-CN" altLang="en-US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每个球的价格比标价少</a:t>
            </a:r>
            <a:r>
              <a:rPr lang="en-US" altLang="zh-CN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800" b="1" strike="noStrike" noProof="1">
              <a:solidFill>
                <a:srgbClr val="A026F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女02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1715" y="2724150"/>
            <a:ext cx="772160" cy="16186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FFE">
                  <a:alpha val="100000"/>
                </a:srgbClr>
              </a:clrFrom>
              <a:clrTo>
                <a:srgbClr val="FDFFFE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6435" y="1353185"/>
            <a:ext cx="1388110" cy="23025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25" h="5017">
                <a:moveTo>
                  <a:pt x="0" y="0"/>
                </a:moveTo>
                <a:lnTo>
                  <a:pt x="3025" y="0"/>
                </a:lnTo>
                <a:lnTo>
                  <a:pt x="3025" y="698"/>
                </a:lnTo>
                <a:cubicBezTo>
                  <a:pt x="2917" y="834"/>
                  <a:pt x="2853" y="965"/>
                  <a:pt x="2837" y="1094"/>
                </a:cubicBezTo>
                <a:cubicBezTo>
                  <a:pt x="2840" y="1122"/>
                  <a:pt x="2817" y="1184"/>
                  <a:pt x="2787" y="1222"/>
                </a:cubicBezTo>
                <a:cubicBezTo>
                  <a:pt x="2751" y="1269"/>
                  <a:pt x="2736" y="1329"/>
                  <a:pt x="2738" y="1356"/>
                </a:cubicBezTo>
                <a:cubicBezTo>
                  <a:pt x="2737" y="1367"/>
                  <a:pt x="2736" y="1384"/>
                  <a:pt x="2734" y="1396"/>
                </a:cubicBezTo>
                <a:cubicBezTo>
                  <a:pt x="2731" y="1409"/>
                  <a:pt x="2730" y="1424"/>
                  <a:pt x="2729" y="1432"/>
                </a:cubicBezTo>
                <a:cubicBezTo>
                  <a:pt x="2727" y="1454"/>
                  <a:pt x="2724" y="1478"/>
                  <a:pt x="2714" y="1505"/>
                </a:cubicBezTo>
                <a:cubicBezTo>
                  <a:pt x="2712" y="1512"/>
                  <a:pt x="2709" y="1522"/>
                  <a:pt x="2708" y="1525"/>
                </a:cubicBezTo>
                <a:cubicBezTo>
                  <a:pt x="2698" y="1573"/>
                  <a:pt x="2657" y="1633"/>
                  <a:pt x="2608" y="1638"/>
                </a:cubicBezTo>
                <a:cubicBezTo>
                  <a:pt x="2542" y="1645"/>
                  <a:pt x="2452" y="1774"/>
                  <a:pt x="2453" y="1833"/>
                </a:cubicBezTo>
                <a:cubicBezTo>
                  <a:pt x="2453" y="1843"/>
                  <a:pt x="2455" y="1856"/>
                  <a:pt x="2457" y="1864"/>
                </a:cubicBezTo>
                <a:cubicBezTo>
                  <a:pt x="2459" y="1874"/>
                  <a:pt x="2461" y="1891"/>
                  <a:pt x="2461" y="1903"/>
                </a:cubicBezTo>
                <a:lnTo>
                  <a:pt x="2461" y="1996"/>
                </a:lnTo>
                <a:lnTo>
                  <a:pt x="2461" y="1998"/>
                </a:lnTo>
                <a:lnTo>
                  <a:pt x="2461" y="2004"/>
                </a:lnTo>
                <a:lnTo>
                  <a:pt x="2461" y="2006"/>
                </a:lnTo>
                <a:lnTo>
                  <a:pt x="2461" y="2008"/>
                </a:lnTo>
                <a:lnTo>
                  <a:pt x="2461" y="2012"/>
                </a:lnTo>
                <a:cubicBezTo>
                  <a:pt x="2461" y="2028"/>
                  <a:pt x="2459" y="2044"/>
                  <a:pt x="2458" y="2053"/>
                </a:cubicBezTo>
                <a:cubicBezTo>
                  <a:pt x="2457" y="2063"/>
                  <a:pt x="2456" y="2075"/>
                  <a:pt x="2456" y="2083"/>
                </a:cubicBezTo>
                <a:cubicBezTo>
                  <a:pt x="2458" y="2153"/>
                  <a:pt x="2496" y="2222"/>
                  <a:pt x="2571" y="2287"/>
                </a:cubicBezTo>
                <a:cubicBezTo>
                  <a:pt x="2608" y="2314"/>
                  <a:pt x="2649" y="2368"/>
                  <a:pt x="2660" y="2394"/>
                </a:cubicBezTo>
                <a:cubicBezTo>
                  <a:pt x="2680" y="2439"/>
                  <a:pt x="2740" y="2494"/>
                  <a:pt x="2782" y="2521"/>
                </a:cubicBezTo>
                <a:cubicBezTo>
                  <a:pt x="2799" y="2533"/>
                  <a:pt x="2824" y="2553"/>
                  <a:pt x="2836" y="2562"/>
                </a:cubicBezTo>
                <a:cubicBezTo>
                  <a:pt x="2881" y="2604"/>
                  <a:pt x="2954" y="2631"/>
                  <a:pt x="2996" y="2628"/>
                </a:cubicBezTo>
                <a:cubicBezTo>
                  <a:pt x="3004" y="2628"/>
                  <a:pt x="3017" y="2629"/>
                  <a:pt x="3024" y="2630"/>
                </a:cubicBezTo>
                <a:lnTo>
                  <a:pt x="3025" y="2630"/>
                </a:lnTo>
                <a:lnTo>
                  <a:pt x="3025" y="4686"/>
                </a:lnTo>
                <a:cubicBezTo>
                  <a:pt x="3009" y="4695"/>
                  <a:pt x="2974" y="4705"/>
                  <a:pt x="2952" y="4704"/>
                </a:cubicBezTo>
                <a:cubicBezTo>
                  <a:pt x="2935" y="4705"/>
                  <a:pt x="2918" y="4699"/>
                  <a:pt x="2905" y="4695"/>
                </a:cubicBezTo>
                <a:cubicBezTo>
                  <a:pt x="2884" y="4686"/>
                  <a:pt x="2843" y="4682"/>
                  <a:pt x="2824" y="4683"/>
                </a:cubicBezTo>
                <a:cubicBezTo>
                  <a:pt x="2814" y="4683"/>
                  <a:pt x="2801" y="4684"/>
                  <a:pt x="2793" y="4684"/>
                </a:cubicBezTo>
                <a:cubicBezTo>
                  <a:pt x="2782" y="4684"/>
                  <a:pt x="2763" y="4685"/>
                  <a:pt x="2750" y="4685"/>
                </a:cubicBezTo>
                <a:cubicBezTo>
                  <a:pt x="2735" y="4685"/>
                  <a:pt x="2716" y="4686"/>
                  <a:pt x="2706" y="4686"/>
                </a:cubicBezTo>
                <a:cubicBezTo>
                  <a:pt x="2694" y="4686"/>
                  <a:pt x="2677" y="4687"/>
                  <a:pt x="2668" y="4687"/>
                </a:cubicBezTo>
                <a:cubicBezTo>
                  <a:pt x="2631" y="4687"/>
                  <a:pt x="2586" y="4681"/>
                  <a:pt x="2566" y="4675"/>
                </a:cubicBezTo>
                <a:cubicBezTo>
                  <a:pt x="2545" y="4669"/>
                  <a:pt x="2500" y="4664"/>
                  <a:pt x="2477" y="4665"/>
                </a:cubicBezTo>
                <a:cubicBezTo>
                  <a:pt x="2467" y="4665"/>
                  <a:pt x="2453" y="4666"/>
                  <a:pt x="2446" y="4666"/>
                </a:cubicBezTo>
                <a:cubicBezTo>
                  <a:pt x="2435" y="4666"/>
                  <a:pt x="2418" y="4667"/>
                  <a:pt x="2406" y="4667"/>
                </a:cubicBezTo>
                <a:lnTo>
                  <a:pt x="1970" y="4667"/>
                </a:lnTo>
                <a:cubicBezTo>
                  <a:pt x="1954" y="4667"/>
                  <a:pt x="1938" y="4665"/>
                  <a:pt x="1929" y="4664"/>
                </a:cubicBezTo>
                <a:cubicBezTo>
                  <a:pt x="1919" y="4663"/>
                  <a:pt x="1906" y="4662"/>
                  <a:pt x="1899" y="4662"/>
                </a:cubicBezTo>
                <a:cubicBezTo>
                  <a:pt x="1861" y="4661"/>
                  <a:pt x="1815" y="4682"/>
                  <a:pt x="1788" y="4700"/>
                </a:cubicBezTo>
                <a:cubicBezTo>
                  <a:pt x="1772" y="4711"/>
                  <a:pt x="1739" y="4728"/>
                  <a:pt x="1720" y="4737"/>
                </a:cubicBezTo>
                <a:cubicBezTo>
                  <a:pt x="1668" y="4761"/>
                  <a:pt x="1592" y="4813"/>
                  <a:pt x="1557" y="4848"/>
                </a:cubicBezTo>
                <a:cubicBezTo>
                  <a:pt x="1539" y="4866"/>
                  <a:pt x="1501" y="4897"/>
                  <a:pt x="1482" y="4912"/>
                </a:cubicBezTo>
                <a:cubicBezTo>
                  <a:pt x="1451" y="4935"/>
                  <a:pt x="1397" y="4982"/>
                  <a:pt x="1364" y="5017"/>
                </a:cubicBezTo>
                <a:lnTo>
                  <a:pt x="243" y="5017"/>
                </a:lnTo>
                <a:lnTo>
                  <a:pt x="243" y="5008"/>
                </a:lnTo>
                <a:lnTo>
                  <a:pt x="243" y="4996"/>
                </a:lnTo>
                <a:lnTo>
                  <a:pt x="243" y="4904"/>
                </a:lnTo>
                <a:lnTo>
                  <a:pt x="243" y="4891"/>
                </a:lnTo>
                <a:lnTo>
                  <a:pt x="243" y="4795"/>
                </a:lnTo>
                <a:lnTo>
                  <a:pt x="243" y="4782"/>
                </a:lnTo>
                <a:lnTo>
                  <a:pt x="243" y="4687"/>
                </a:lnTo>
                <a:lnTo>
                  <a:pt x="243" y="4676"/>
                </a:lnTo>
                <a:lnTo>
                  <a:pt x="243" y="4560"/>
                </a:lnTo>
                <a:lnTo>
                  <a:pt x="243" y="4548"/>
                </a:lnTo>
                <a:lnTo>
                  <a:pt x="243" y="4450"/>
                </a:lnTo>
                <a:lnTo>
                  <a:pt x="243" y="4436"/>
                </a:lnTo>
                <a:lnTo>
                  <a:pt x="243" y="4324"/>
                </a:lnTo>
                <a:lnTo>
                  <a:pt x="243" y="4312"/>
                </a:lnTo>
                <a:lnTo>
                  <a:pt x="243" y="4213"/>
                </a:lnTo>
                <a:lnTo>
                  <a:pt x="243" y="4200"/>
                </a:lnTo>
                <a:lnTo>
                  <a:pt x="243" y="4104"/>
                </a:lnTo>
                <a:lnTo>
                  <a:pt x="243" y="4091"/>
                </a:lnTo>
                <a:lnTo>
                  <a:pt x="243" y="4085"/>
                </a:lnTo>
                <a:cubicBezTo>
                  <a:pt x="243" y="4069"/>
                  <a:pt x="242" y="4053"/>
                  <a:pt x="242" y="4044"/>
                </a:cubicBezTo>
                <a:cubicBezTo>
                  <a:pt x="242" y="4034"/>
                  <a:pt x="241" y="4021"/>
                  <a:pt x="241" y="4014"/>
                </a:cubicBezTo>
                <a:cubicBezTo>
                  <a:pt x="241" y="3979"/>
                  <a:pt x="248" y="3932"/>
                  <a:pt x="254" y="3908"/>
                </a:cubicBezTo>
                <a:cubicBezTo>
                  <a:pt x="256" y="3896"/>
                  <a:pt x="259" y="3878"/>
                  <a:pt x="261" y="3865"/>
                </a:cubicBezTo>
                <a:cubicBezTo>
                  <a:pt x="264" y="3849"/>
                  <a:pt x="267" y="3833"/>
                  <a:pt x="269" y="3824"/>
                </a:cubicBezTo>
                <a:cubicBezTo>
                  <a:pt x="275" y="3797"/>
                  <a:pt x="281" y="3749"/>
                  <a:pt x="281" y="3719"/>
                </a:cubicBezTo>
                <a:cubicBezTo>
                  <a:pt x="281" y="3708"/>
                  <a:pt x="280" y="3695"/>
                  <a:pt x="280" y="3687"/>
                </a:cubicBezTo>
                <a:cubicBezTo>
                  <a:pt x="280" y="3676"/>
                  <a:pt x="279" y="3659"/>
                  <a:pt x="279" y="3648"/>
                </a:cubicBezTo>
                <a:lnTo>
                  <a:pt x="279" y="3551"/>
                </a:lnTo>
                <a:lnTo>
                  <a:pt x="279" y="3442"/>
                </a:lnTo>
                <a:lnTo>
                  <a:pt x="279" y="3333"/>
                </a:lnTo>
                <a:lnTo>
                  <a:pt x="279" y="3224"/>
                </a:lnTo>
                <a:lnTo>
                  <a:pt x="279" y="3115"/>
                </a:lnTo>
                <a:lnTo>
                  <a:pt x="279" y="3006"/>
                </a:lnTo>
                <a:lnTo>
                  <a:pt x="279" y="2897"/>
                </a:lnTo>
                <a:lnTo>
                  <a:pt x="279" y="2788"/>
                </a:lnTo>
                <a:lnTo>
                  <a:pt x="279" y="2679"/>
                </a:lnTo>
                <a:lnTo>
                  <a:pt x="279" y="2569"/>
                </a:lnTo>
                <a:lnTo>
                  <a:pt x="279" y="2460"/>
                </a:lnTo>
                <a:lnTo>
                  <a:pt x="279" y="2351"/>
                </a:lnTo>
                <a:lnTo>
                  <a:pt x="279" y="2242"/>
                </a:lnTo>
                <a:lnTo>
                  <a:pt x="279" y="2230"/>
                </a:lnTo>
                <a:cubicBezTo>
                  <a:pt x="279" y="2214"/>
                  <a:pt x="280" y="2198"/>
                  <a:pt x="280" y="2189"/>
                </a:cubicBezTo>
                <a:cubicBezTo>
                  <a:pt x="280" y="2179"/>
                  <a:pt x="281" y="2166"/>
                  <a:pt x="281" y="2159"/>
                </a:cubicBezTo>
                <a:cubicBezTo>
                  <a:pt x="282" y="2131"/>
                  <a:pt x="275" y="2086"/>
                  <a:pt x="270" y="2065"/>
                </a:cubicBezTo>
                <a:cubicBezTo>
                  <a:pt x="265" y="2047"/>
                  <a:pt x="260" y="2015"/>
                  <a:pt x="260" y="1992"/>
                </a:cubicBezTo>
                <a:cubicBezTo>
                  <a:pt x="260" y="1981"/>
                  <a:pt x="261" y="1968"/>
                  <a:pt x="262" y="1961"/>
                </a:cubicBezTo>
                <a:cubicBezTo>
                  <a:pt x="263" y="1952"/>
                  <a:pt x="264" y="1940"/>
                  <a:pt x="263" y="1933"/>
                </a:cubicBezTo>
                <a:cubicBezTo>
                  <a:pt x="261" y="1845"/>
                  <a:pt x="217" y="1768"/>
                  <a:pt x="154" y="1687"/>
                </a:cubicBezTo>
                <a:cubicBezTo>
                  <a:pt x="109" y="1628"/>
                  <a:pt x="58" y="1571"/>
                  <a:pt x="0" y="1512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9459" name="文本框 6"/>
          <p:cNvSpPr txBox="1"/>
          <p:nvPr/>
        </p:nvSpPr>
        <p:spPr>
          <a:xfrm>
            <a:off x="4419600" y="2647633"/>
            <a:ext cx="42970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现在每个篮球多少钱？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99075" y="3338195"/>
            <a:ext cx="28689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43400" y="4019550"/>
            <a:ext cx="4095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答：现在每个篮球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文本框 1"/>
          <p:cNvSpPr txBox="1"/>
          <p:nvPr/>
        </p:nvSpPr>
        <p:spPr>
          <a:xfrm>
            <a:off x="838835" y="438785"/>
            <a:ext cx="64922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国庆节商店促销，每个球优惠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元出售。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1" name="思想气泡: 云 40"/>
          <p:cNvSpPr/>
          <p:nvPr/>
        </p:nvSpPr>
        <p:spPr>
          <a:xfrm>
            <a:off x="2779395" y="1355725"/>
            <a:ext cx="2455545" cy="1203325"/>
          </a:xfrm>
          <a:prstGeom prst="cloudCallout">
            <a:avLst>
              <a:gd name="adj1" fmla="val -40974"/>
              <a:gd name="adj2" fmla="val 7865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2" name="文本框 6"/>
          <p:cNvSpPr txBox="1"/>
          <p:nvPr/>
        </p:nvSpPr>
        <p:spPr>
          <a:xfrm>
            <a:off x="2887980" y="1504950"/>
            <a:ext cx="22231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“优惠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元”是什么意思呢？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5924550" y="1048385"/>
            <a:ext cx="2419350" cy="1099185"/>
          </a:xfrm>
          <a:prstGeom prst="borderCallout1">
            <a:avLst>
              <a:gd name="adj1" fmla="val 35667"/>
              <a:gd name="adj2" fmla="val -543"/>
              <a:gd name="adj3" fmla="val 71991"/>
              <a:gd name="adj4" fmla="val -31207"/>
            </a:avLst>
          </a:prstGeom>
          <a:noFill/>
          <a:ln>
            <a:solidFill>
              <a:srgbClr val="A02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950" rtlCol="0" anchor="ctr"/>
          <a:lstStyle/>
          <a:p>
            <a:pPr algn="l" fontAlgn="base">
              <a:lnSpc>
                <a:spcPct val="120000"/>
              </a:lnSpc>
            </a:pPr>
            <a:r>
              <a:rPr lang="zh-CN" altLang="en-US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每个球的价格比标价少</a:t>
            </a:r>
            <a:r>
              <a:rPr lang="en-US" altLang="zh-CN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元。</a:t>
            </a:r>
            <a:endParaRPr lang="zh-CN" altLang="en-US" sz="2800" b="1" strike="noStrike" noProof="1">
              <a:solidFill>
                <a:srgbClr val="A026F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女02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1715" y="2724150"/>
            <a:ext cx="772160" cy="16186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FFE">
                  <a:alpha val="100000"/>
                </a:srgbClr>
              </a:clrFrom>
              <a:clrTo>
                <a:srgbClr val="FDFFFE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6435" y="1353185"/>
            <a:ext cx="1388110" cy="23025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25" h="5017">
                <a:moveTo>
                  <a:pt x="0" y="0"/>
                </a:moveTo>
                <a:lnTo>
                  <a:pt x="3025" y="0"/>
                </a:lnTo>
                <a:lnTo>
                  <a:pt x="3025" y="698"/>
                </a:lnTo>
                <a:cubicBezTo>
                  <a:pt x="2917" y="834"/>
                  <a:pt x="2853" y="965"/>
                  <a:pt x="2837" y="1094"/>
                </a:cubicBezTo>
                <a:cubicBezTo>
                  <a:pt x="2840" y="1122"/>
                  <a:pt x="2817" y="1184"/>
                  <a:pt x="2787" y="1222"/>
                </a:cubicBezTo>
                <a:cubicBezTo>
                  <a:pt x="2751" y="1269"/>
                  <a:pt x="2736" y="1329"/>
                  <a:pt x="2738" y="1356"/>
                </a:cubicBezTo>
                <a:cubicBezTo>
                  <a:pt x="2737" y="1367"/>
                  <a:pt x="2736" y="1384"/>
                  <a:pt x="2734" y="1396"/>
                </a:cubicBezTo>
                <a:cubicBezTo>
                  <a:pt x="2731" y="1409"/>
                  <a:pt x="2730" y="1424"/>
                  <a:pt x="2729" y="1432"/>
                </a:cubicBezTo>
                <a:cubicBezTo>
                  <a:pt x="2727" y="1454"/>
                  <a:pt x="2724" y="1478"/>
                  <a:pt x="2714" y="1505"/>
                </a:cubicBezTo>
                <a:cubicBezTo>
                  <a:pt x="2712" y="1512"/>
                  <a:pt x="2709" y="1522"/>
                  <a:pt x="2708" y="1525"/>
                </a:cubicBezTo>
                <a:cubicBezTo>
                  <a:pt x="2698" y="1573"/>
                  <a:pt x="2657" y="1633"/>
                  <a:pt x="2608" y="1638"/>
                </a:cubicBezTo>
                <a:cubicBezTo>
                  <a:pt x="2542" y="1645"/>
                  <a:pt x="2452" y="1774"/>
                  <a:pt x="2453" y="1833"/>
                </a:cubicBezTo>
                <a:cubicBezTo>
                  <a:pt x="2453" y="1843"/>
                  <a:pt x="2455" y="1856"/>
                  <a:pt x="2457" y="1864"/>
                </a:cubicBezTo>
                <a:cubicBezTo>
                  <a:pt x="2459" y="1874"/>
                  <a:pt x="2461" y="1891"/>
                  <a:pt x="2461" y="1903"/>
                </a:cubicBezTo>
                <a:lnTo>
                  <a:pt x="2461" y="1996"/>
                </a:lnTo>
                <a:lnTo>
                  <a:pt x="2461" y="1998"/>
                </a:lnTo>
                <a:lnTo>
                  <a:pt x="2461" y="2004"/>
                </a:lnTo>
                <a:lnTo>
                  <a:pt x="2461" y="2006"/>
                </a:lnTo>
                <a:lnTo>
                  <a:pt x="2461" y="2008"/>
                </a:lnTo>
                <a:lnTo>
                  <a:pt x="2461" y="2012"/>
                </a:lnTo>
                <a:cubicBezTo>
                  <a:pt x="2461" y="2028"/>
                  <a:pt x="2459" y="2044"/>
                  <a:pt x="2458" y="2053"/>
                </a:cubicBezTo>
                <a:cubicBezTo>
                  <a:pt x="2457" y="2063"/>
                  <a:pt x="2456" y="2075"/>
                  <a:pt x="2456" y="2083"/>
                </a:cubicBezTo>
                <a:cubicBezTo>
                  <a:pt x="2458" y="2153"/>
                  <a:pt x="2496" y="2222"/>
                  <a:pt x="2571" y="2287"/>
                </a:cubicBezTo>
                <a:cubicBezTo>
                  <a:pt x="2608" y="2314"/>
                  <a:pt x="2649" y="2368"/>
                  <a:pt x="2660" y="2394"/>
                </a:cubicBezTo>
                <a:cubicBezTo>
                  <a:pt x="2680" y="2439"/>
                  <a:pt x="2740" y="2494"/>
                  <a:pt x="2782" y="2521"/>
                </a:cubicBezTo>
                <a:cubicBezTo>
                  <a:pt x="2799" y="2533"/>
                  <a:pt x="2824" y="2553"/>
                  <a:pt x="2836" y="2562"/>
                </a:cubicBezTo>
                <a:cubicBezTo>
                  <a:pt x="2881" y="2604"/>
                  <a:pt x="2954" y="2631"/>
                  <a:pt x="2996" y="2628"/>
                </a:cubicBezTo>
                <a:cubicBezTo>
                  <a:pt x="3004" y="2628"/>
                  <a:pt x="3017" y="2629"/>
                  <a:pt x="3024" y="2630"/>
                </a:cubicBezTo>
                <a:lnTo>
                  <a:pt x="3025" y="2630"/>
                </a:lnTo>
                <a:lnTo>
                  <a:pt x="3025" y="4686"/>
                </a:lnTo>
                <a:cubicBezTo>
                  <a:pt x="3009" y="4695"/>
                  <a:pt x="2974" y="4705"/>
                  <a:pt x="2952" y="4704"/>
                </a:cubicBezTo>
                <a:cubicBezTo>
                  <a:pt x="2935" y="4705"/>
                  <a:pt x="2918" y="4699"/>
                  <a:pt x="2905" y="4695"/>
                </a:cubicBezTo>
                <a:cubicBezTo>
                  <a:pt x="2884" y="4686"/>
                  <a:pt x="2843" y="4682"/>
                  <a:pt x="2824" y="4683"/>
                </a:cubicBezTo>
                <a:cubicBezTo>
                  <a:pt x="2814" y="4683"/>
                  <a:pt x="2801" y="4684"/>
                  <a:pt x="2793" y="4684"/>
                </a:cubicBezTo>
                <a:cubicBezTo>
                  <a:pt x="2782" y="4684"/>
                  <a:pt x="2763" y="4685"/>
                  <a:pt x="2750" y="4685"/>
                </a:cubicBezTo>
                <a:cubicBezTo>
                  <a:pt x="2735" y="4685"/>
                  <a:pt x="2716" y="4686"/>
                  <a:pt x="2706" y="4686"/>
                </a:cubicBezTo>
                <a:cubicBezTo>
                  <a:pt x="2694" y="4686"/>
                  <a:pt x="2677" y="4687"/>
                  <a:pt x="2668" y="4687"/>
                </a:cubicBezTo>
                <a:cubicBezTo>
                  <a:pt x="2631" y="4687"/>
                  <a:pt x="2586" y="4681"/>
                  <a:pt x="2566" y="4675"/>
                </a:cubicBezTo>
                <a:cubicBezTo>
                  <a:pt x="2545" y="4669"/>
                  <a:pt x="2500" y="4664"/>
                  <a:pt x="2477" y="4665"/>
                </a:cubicBezTo>
                <a:cubicBezTo>
                  <a:pt x="2467" y="4665"/>
                  <a:pt x="2453" y="4666"/>
                  <a:pt x="2446" y="4666"/>
                </a:cubicBezTo>
                <a:cubicBezTo>
                  <a:pt x="2435" y="4666"/>
                  <a:pt x="2418" y="4667"/>
                  <a:pt x="2406" y="4667"/>
                </a:cubicBezTo>
                <a:lnTo>
                  <a:pt x="1970" y="4667"/>
                </a:lnTo>
                <a:cubicBezTo>
                  <a:pt x="1954" y="4667"/>
                  <a:pt x="1938" y="4665"/>
                  <a:pt x="1929" y="4664"/>
                </a:cubicBezTo>
                <a:cubicBezTo>
                  <a:pt x="1919" y="4663"/>
                  <a:pt x="1906" y="4662"/>
                  <a:pt x="1899" y="4662"/>
                </a:cubicBezTo>
                <a:cubicBezTo>
                  <a:pt x="1861" y="4661"/>
                  <a:pt x="1815" y="4682"/>
                  <a:pt x="1788" y="4700"/>
                </a:cubicBezTo>
                <a:cubicBezTo>
                  <a:pt x="1772" y="4711"/>
                  <a:pt x="1739" y="4728"/>
                  <a:pt x="1720" y="4737"/>
                </a:cubicBezTo>
                <a:cubicBezTo>
                  <a:pt x="1668" y="4761"/>
                  <a:pt x="1592" y="4813"/>
                  <a:pt x="1557" y="4848"/>
                </a:cubicBezTo>
                <a:cubicBezTo>
                  <a:pt x="1539" y="4866"/>
                  <a:pt x="1501" y="4897"/>
                  <a:pt x="1482" y="4912"/>
                </a:cubicBezTo>
                <a:cubicBezTo>
                  <a:pt x="1451" y="4935"/>
                  <a:pt x="1397" y="4982"/>
                  <a:pt x="1364" y="5017"/>
                </a:cubicBezTo>
                <a:lnTo>
                  <a:pt x="243" y="5017"/>
                </a:lnTo>
                <a:lnTo>
                  <a:pt x="243" y="5008"/>
                </a:lnTo>
                <a:lnTo>
                  <a:pt x="243" y="4996"/>
                </a:lnTo>
                <a:lnTo>
                  <a:pt x="243" y="4904"/>
                </a:lnTo>
                <a:lnTo>
                  <a:pt x="243" y="4891"/>
                </a:lnTo>
                <a:lnTo>
                  <a:pt x="243" y="4795"/>
                </a:lnTo>
                <a:lnTo>
                  <a:pt x="243" y="4782"/>
                </a:lnTo>
                <a:lnTo>
                  <a:pt x="243" y="4687"/>
                </a:lnTo>
                <a:lnTo>
                  <a:pt x="243" y="4676"/>
                </a:lnTo>
                <a:lnTo>
                  <a:pt x="243" y="4560"/>
                </a:lnTo>
                <a:lnTo>
                  <a:pt x="243" y="4548"/>
                </a:lnTo>
                <a:lnTo>
                  <a:pt x="243" y="4450"/>
                </a:lnTo>
                <a:lnTo>
                  <a:pt x="243" y="4436"/>
                </a:lnTo>
                <a:lnTo>
                  <a:pt x="243" y="4324"/>
                </a:lnTo>
                <a:lnTo>
                  <a:pt x="243" y="4312"/>
                </a:lnTo>
                <a:lnTo>
                  <a:pt x="243" y="4213"/>
                </a:lnTo>
                <a:lnTo>
                  <a:pt x="243" y="4200"/>
                </a:lnTo>
                <a:lnTo>
                  <a:pt x="243" y="4104"/>
                </a:lnTo>
                <a:lnTo>
                  <a:pt x="243" y="4091"/>
                </a:lnTo>
                <a:lnTo>
                  <a:pt x="243" y="4085"/>
                </a:lnTo>
                <a:cubicBezTo>
                  <a:pt x="243" y="4069"/>
                  <a:pt x="242" y="4053"/>
                  <a:pt x="242" y="4044"/>
                </a:cubicBezTo>
                <a:cubicBezTo>
                  <a:pt x="242" y="4034"/>
                  <a:pt x="241" y="4021"/>
                  <a:pt x="241" y="4014"/>
                </a:cubicBezTo>
                <a:cubicBezTo>
                  <a:pt x="241" y="3979"/>
                  <a:pt x="248" y="3932"/>
                  <a:pt x="254" y="3908"/>
                </a:cubicBezTo>
                <a:cubicBezTo>
                  <a:pt x="256" y="3896"/>
                  <a:pt x="259" y="3878"/>
                  <a:pt x="261" y="3865"/>
                </a:cubicBezTo>
                <a:cubicBezTo>
                  <a:pt x="264" y="3849"/>
                  <a:pt x="267" y="3833"/>
                  <a:pt x="269" y="3824"/>
                </a:cubicBezTo>
                <a:cubicBezTo>
                  <a:pt x="275" y="3797"/>
                  <a:pt x="281" y="3749"/>
                  <a:pt x="281" y="3719"/>
                </a:cubicBezTo>
                <a:cubicBezTo>
                  <a:pt x="281" y="3708"/>
                  <a:pt x="280" y="3695"/>
                  <a:pt x="280" y="3687"/>
                </a:cubicBezTo>
                <a:cubicBezTo>
                  <a:pt x="280" y="3676"/>
                  <a:pt x="279" y="3659"/>
                  <a:pt x="279" y="3648"/>
                </a:cubicBezTo>
                <a:lnTo>
                  <a:pt x="279" y="3551"/>
                </a:lnTo>
                <a:lnTo>
                  <a:pt x="279" y="3442"/>
                </a:lnTo>
                <a:lnTo>
                  <a:pt x="279" y="3333"/>
                </a:lnTo>
                <a:lnTo>
                  <a:pt x="279" y="3224"/>
                </a:lnTo>
                <a:lnTo>
                  <a:pt x="279" y="3115"/>
                </a:lnTo>
                <a:lnTo>
                  <a:pt x="279" y="3006"/>
                </a:lnTo>
                <a:lnTo>
                  <a:pt x="279" y="2897"/>
                </a:lnTo>
                <a:lnTo>
                  <a:pt x="279" y="2788"/>
                </a:lnTo>
                <a:lnTo>
                  <a:pt x="279" y="2679"/>
                </a:lnTo>
                <a:lnTo>
                  <a:pt x="279" y="2569"/>
                </a:lnTo>
                <a:lnTo>
                  <a:pt x="279" y="2460"/>
                </a:lnTo>
                <a:lnTo>
                  <a:pt x="279" y="2351"/>
                </a:lnTo>
                <a:lnTo>
                  <a:pt x="279" y="2242"/>
                </a:lnTo>
                <a:lnTo>
                  <a:pt x="279" y="2230"/>
                </a:lnTo>
                <a:cubicBezTo>
                  <a:pt x="279" y="2214"/>
                  <a:pt x="280" y="2198"/>
                  <a:pt x="280" y="2189"/>
                </a:cubicBezTo>
                <a:cubicBezTo>
                  <a:pt x="280" y="2179"/>
                  <a:pt x="281" y="2166"/>
                  <a:pt x="281" y="2159"/>
                </a:cubicBezTo>
                <a:cubicBezTo>
                  <a:pt x="282" y="2131"/>
                  <a:pt x="275" y="2086"/>
                  <a:pt x="270" y="2065"/>
                </a:cubicBezTo>
                <a:cubicBezTo>
                  <a:pt x="265" y="2047"/>
                  <a:pt x="260" y="2015"/>
                  <a:pt x="260" y="1992"/>
                </a:cubicBezTo>
                <a:cubicBezTo>
                  <a:pt x="260" y="1981"/>
                  <a:pt x="261" y="1968"/>
                  <a:pt x="262" y="1961"/>
                </a:cubicBezTo>
                <a:cubicBezTo>
                  <a:pt x="263" y="1952"/>
                  <a:pt x="264" y="1940"/>
                  <a:pt x="263" y="1933"/>
                </a:cubicBezTo>
                <a:cubicBezTo>
                  <a:pt x="261" y="1845"/>
                  <a:pt x="217" y="1768"/>
                  <a:pt x="154" y="1687"/>
                </a:cubicBezTo>
                <a:cubicBezTo>
                  <a:pt x="109" y="1628"/>
                  <a:pt x="58" y="1571"/>
                  <a:pt x="0" y="1512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0483" name="文本框 6"/>
          <p:cNvSpPr txBox="1"/>
          <p:nvPr/>
        </p:nvSpPr>
        <p:spPr>
          <a:xfrm>
            <a:off x="4684395" y="2323783"/>
            <a:ext cx="406717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你还能提出其他数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学问题并解答吗？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71135" y="3891280"/>
            <a:ext cx="28689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66628" y="4460558"/>
            <a:ext cx="4095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答：现在每个排球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20005" y="3383280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现在每个排球多少钱？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54735" y="4400550"/>
            <a:ext cx="2736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（答案不唯一）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621338" y="1087438"/>
            <a:ext cx="19761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6" name="TextBox 3"/>
          <p:cNvSpPr txBox="1"/>
          <p:nvPr/>
        </p:nvSpPr>
        <p:spPr>
          <a:xfrm>
            <a:off x="686118" y="438150"/>
            <a:ext cx="552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en-US" altLang="zh-CN" sz="2800" b="1" baseline="30000" dirty="0">
                <a:latin typeface="黑体" panose="02010609060101010101" pitchFamily="2" charset="-122"/>
                <a:ea typeface="黑体" panose="02010609060101010101" pitchFamily="2" charset="-122"/>
              </a:rPr>
              <a:t>*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1507" name="组合 23"/>
          <p:cNvGrpSpPr/>
          <p:nvPr/>
        </p:nvGrpSpPr>
        <p:grpSpPr>
          <a:xfrm>
            <a:off x="2000250" y="1954213"/>
            <a:ext cx="2160588" cy="2160587"/>
            <a:chOff x="1538" y="1790"/>
            <a:chExt cx="3402" cy="3402"/>
          </a:xfrm>
        </p:grpSpPr>
        <p:sp>
          <p:nvSpPr>
            <p:cNvPr id="10" name="椭圆 9"/>
            <p:cNvSpPr/>
            <p:nvPr/>
          </p:nvSpPr>
          <p:spPr>
            <a:xfrm>
              <a:off x="2386" y="2640"/>
              <a:ext cx="1701" cy="1701"/>
            </a:xfrm>
            <a:prstGeom prst="ellipse">
              <a:avLst/>
            </a:prstGeom>
            <a:noFill/>
            <a:ln>
              <a:solidFill>
                <a:srgbClr val="A57CBE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800" b="1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1538" y="1790"/>
              <a:ext cx="3402" cy="3402"/>
            </a:xfrm>
            <a:prstGeom prst="ellipse">
              <a:avLst/>
            </a:prstGeom>
            <a:noFill/>
            <a:ln>
              <a:solidFill>
                <a:srgbClr val="A57CBE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800" b="1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1510" name="文本框 14"/>
            <p:cNvSpPr txBox="1"/>
            <p:nvPr/>
          </p:nvSpPr>
          <p:spPr>
            <a:xfrm>
              <a:off x="3061" y="2270"/>
              <a:ext cx="430" cy="678"/>
            </a:xfrm>
            <a:prstGeom prst="rect">
              <a:avLst/>
            </a:prstGeom>
            <a:solidFill>
              <a:srgbClr val="FFFFF2"/>
            </a:solidFill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7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1" name="文本框 15"/>
            <p:cNvSpPr txBox="1"/>
            <p:nvPr/>
          </p:nvSpPr>
          <p:spPr>
            <a:xfrm>
              <a:off x="3622" y="3127"/>
              <a:ext cx="753" cy="678"/>
            </a:xfrm>
            <a:prstGeom prst="rect">
              <a:avLst/>
            </a:prstGeom>
            <a:solidFill>
              <a:srgbClr val="FFFFF2"/>
            </a:solidFill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37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2" name="文本框 16"/>
            <p:cNvSpPr txBox="1"/>
            <p:nvPr/>
          </p:nvSpPr>
          <p:spPr>
            <a:xfrm>
              <a:off x="2082" y="3127"/>
              <a:ext cx="753" cy="678"/>
            </a:xfrm>
            <a:prstGeom prst="rect">
              <a:avLst/>
            </a:prstGeom>
            <a:solidFill>
              <a:srgbClr val="FFFFF2"/>
            </a:solidFill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65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3" name="文本框 17"/>
            <p:cNvSpPr txBox="1"/>
            <p:nvPr/>
          </p:nvSpPr>
          <p:spPr>
            <a:xfrm>
              <a:off x="2835" y="4022"/>
              <a:ext cx="753" cy="678"/>
            </a:xfrm>
            <a:prstGeom prst="rect">
              <a:avLst/>
            </a:prstGeom>
            <a:solidFill>
              <a:srgbClr val="FFFFF2"/>
            </a:solidFill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52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4" name="文本框 19"/>
            <p:cNvSpPr txBox="1"/>
            <p:nvPr/>
          </p:nvSpPr>
          <p:spPr>
            <a:xfrm>
              <a:off x="1617" y="2071"/>
              <a:ext cx="753" cy="678"/>
            </a:xfrm>
            <a:prstGeom prst="rect">
              <a:avLst/>
            </a:prstGeom>
            <a:solidFill>
              <a:srgbClr val="FFFFF2"/>
            </a:solidFill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46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5" name="文本框 20"/>
            <p:cNvSpPr txBox="1"/>
            <p:nvPr/>
          </p:nvSpPr>
          <p:spPr>
            <a:xfrm>
              <a:off x="1617" y="4255"/>
              <a:ext cx="753" cy="678"/>
            </a:xfrm>
            <a:prstGeom prst="rect">
              <a:avLst/>
            </a:prstGeom>
            <a:solidFill>
              <a:srgbClr val="FFFFF2"/>
            </a:solidFill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31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6" name="文本框 21"/>
            <p:cNvSpPr txBox="1"/>
            <p:nvPr/>
          </p:nvSpPr>
          <p:spPr>
            <a:xfrm>
              <a:off x="4087" y="4255"/>
              <a:ext cx="753" cy="678"/>
            </a:xfrm>
            <a:prstGeom prst="rect">
              <a:avLst/>
            </a:prstGeom>
            <a:solidFill>
              <a:srgbClr val="FFFFF2"/>
            </a:solidFill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76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7" name="文本框 22"/>
            <p:cNvSpPr txBox="1"/>
            <p:nvPr/>
          </p:nvSpPr>
          <p:spPr>
            <a:xfrm>
              <a:off x="4087" y="2071"/>
              <a:ext cx="753" cy="678"/>
            </a:xfrm>
            <a:prstGeom prst="rect">
              <a:avLst/>
            </a:prstGeom>
            <a:solidFill>
              <a:srgbClr val="FFFFF2"/>
            </a:solidFill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18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" name="圆角矩形标注 35"/>
          <p:cNvSpPr/>
          <p:nvPr/>
        </p:nvSpPr>
        <p:spPr>
          <a:xfrm>
            <a:off x="838835" y="971550"/>
            <a:ext cx="3705225" cy="833438"/>
          </a:xfrm>
          <a:prstGeom prst="wedgeRoundRectCallout">
            <a:avLst>
              <a:gd name="adj1" fmla="val -35552"/>
              <a:gd name="adj2" fmla="val 117771"/>
              <a:gd name="adj3" fmla="val 16667"/>
            </a:avLst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外圈哪个数加里圈哪个数，得数是</a:t>
            </a:r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83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1519" name="Picture 2" descr="C:\Users\Administrator\Desktop\新画人物图\女022拷贝.png女022拷贝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10235" y="2361565"/>
            <a:ext cx="1022985" cy="128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" name="文本框 43"/>
          <p:cNvSpPr txBox="1"/>
          <p:nvPr/>
        </p:nvSpPr>
        <p:spPr>
          <a:xfrm>
            <a:off x="5621338" y="1916113"/>
            <a:ext cx="19761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621338" y="2744788"/>
            <a:ext cx="1796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621338" y="3573463"/>
            <a:ext cx="19761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4" grpId="0"/>
      <p:bldP spid="45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3657600" y="2343150"/>
            <a:ext cx="19107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练习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四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031365" y="1519555"/>
            <a:ext cx="6701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100以内的加法和减法（二）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1565910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3"/>
          <p:cNvSpPr txBox="1"/>
          <p:nvPr/>
        </p:nvSpPr>
        <p:spPr>
          <a:xfrm>
            <a:off x="2743200" y="2419668"/>
            <a:ext cx="286893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86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95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8" name="TextBox 4"/>
          <p:cNvSpPr txBox="1"/>
          <p:nvPr/>
        </p:nvSpPr>
        <p:spPr>
          <a:xfrm>
            <a:off x="1904683" y="3409950"/>
            <a:ext cx="48323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第二只海龟下了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95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个蛋。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269" name="文本框 5"/>
          <p:cNvSpPr txBox="1"/>
          <p:nvPr/>
        </p:nvSpPr>
        <p:spPr>
          <a:xfrm>
            <a:off x="456883" y="667385"/>
            <a:ext cx="7872095" cy="1383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两只海龟下蛋。第一只下了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个蛋，第二只比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第一只多下了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个。第二只海龟下了多少个蛋？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 txBox="1"/>
          <p:nvPr/>
        </p:nvSpPr>
        <p:spPr>
          <a:xfrm>
            <a:off x="609600" y="438785"/>
            <a:ext cx="69418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今年人工野鸭岛上有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53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只野鸭，去年比</a:t>
            </a:r>
            <a:endParaRPr lang="zh-CN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今年少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只。去年有多少只野鸭？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90800" y="2115185"/>
            <a:ext cx="378650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53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只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7495" y="2870200"/>
            <a:ext cx="35407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答：去年有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只。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025" y="362268"/>
            <a:ext cx="88169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我国发射的神舟七号飞船绕地球飞行了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45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圈，神舟</a:t>
            </a:r>
            <a:endParaRPr lang="zh-CN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六号比它多飞了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圈。神舟七号载了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名航天员，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比神舟六号多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名。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）神舟六号绕地球飞行了多少圈？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228283" y="3181033"/>
            <a:ext cx="8408987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已知：</a:t>
            </a: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神舟七号绕地球飞行了45圈</a:t>
            </a: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神舟六号比神舟 </a:t>
            </a:r>
            <a:endParaRPr lang="zh-CN" altLang="zh-CN" sz="2800" b="1" dirty="0">
              <a:solidFill>
                <a:srgbClr val="007BD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七号多飞了</a:t>
            </a:r>
            <a:r>
              <a:rPr lang="en-US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31</a:t>
            </a: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圈。</a:t>
            </a:r>
            <a:endParaRPr lang="zh-CN" altLang="zh-CN" sz="2800" b="1" dirty="0">
              <a:solidFill>
                <a:srgbClr val="007BD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神舟七号有</a:t>
            </a:r>
            <a:r>
              <a:rPr lang="en-US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名航天员，比神舟六号多</a:t>
            </a:r>
            <a:r>
              <a:rPr lang="en-US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名。</a:t>
            </a:r>
            <a:endParaRPr lang="zh-CN" altLang="en-US" sz="2800" b="1" dirty="0">
              <a:solidFill>
                <a:srgbClr val="007BD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635" y="2114233"/>
            <a:ext cx="6082665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）神舟六号绕地球飞行了多少圈？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7118" y="3028950"/>
            <a:ext cx="6486525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45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718" y="3804920"/>
            <a:ext cx="6486525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答：神舟六号绕地球飞行了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圈。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216218" y="437833"/>
            <a:ext cx="8408987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已知：</a:t>
            </a: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神舟七号绕地球飞行了45圈</a:t>
            </a: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神舟六号比神舟 </a:t>
            </a:r>
            <a:endParaRPr lang="zh-CN" altLang="zh-CN" sz="2800" b="1" dirty="0">
              <a:solidFill>
                <a:srgbClr val="007BD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七号多飞了</a:t>
            </a:r>
            <a:r>
              <a:rPr lang="en-US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31</a:t>
            </a: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圈。</a:t>
            </a:r>
            <a:endParaRPr lang="zh-CN" altLang="zh-CN" sz="2800" b="1" dirty="0">
              <a:solidFill>
                <a:srgbClr val="007BD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神舟七号有</a:t>
            </a:r>
            <a:r>
              <a:rPr lang="en-US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名航天员，比神舟六号多</a:t>
            </a:r>
            <a:r>
              <a:rPr lang="en-US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名。</a:t>
            </a:r>
            <a:endParaRPr lang="zh-CN" altLang="en-US" sz="2800" b="1" dirty="0">
              <a:solidFill>
                <a:srgbClr val="007BD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4938" y="1983105"/>
            <a:ext cx="6797675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）你还能提出其他数学问题并解答吗？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7435" y="2647950"/>
            <a:ext cx="7534275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神舟六号载了几名航天员？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线形标注 1 6"/>
          <p:cNvSpPr/>
          <p:nvPr/>
        </p:nvSpPr>
        <p:spPr>
          <a:xfrm>
            <a:off x="4419600" y="3323590"/>
            <a:ext cx="4445000" cy="531813"/>
          </a:xfrm>
          <a:prstGeom prst="borderCallout1">
            <a:avLst>
              <a:gd name="adj1" fmla="val -2029"/>
              <a:gd name="adj2" fmla="val 56514"/>
              <a:gd name="adj3" fmla="val -269969"/>
              <a:gd name="adj4" fmla="val 56285"/>
            </a:avLst>
          </a:prstGeom>
          <a:noFill/>
          <a:ln>
            <a:solidFill>
              <a:srgbClr val="A02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神舟六号比神舟七号少</a:t>
            </a:r>
            <a:r>
              <a:rPr lang="en-US" altLang="zh-CN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 strike="noStrike" noProof="1">
                <a:solidFill>
                  <a:srgbClr val="A026F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名。</a:t>
            </a:r>
            <a:endParaRPr lang="zh-CN" altLang="en-US" sz="2800" b="1" strike="noStrike" noProof="1">
              <a:solidFill>
                <a:srgbClr val="A026F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81600" y="1276350"/>
            <a:ext cx="3162300" cy="609600"/>
          </a:xfrm>
          <a:prstGeom prst="ellipse">
            <a:avLst/>
          </a:prstGeom>
          <a:noFill/>
          <a:ln>
            <a:solidFill>
              <a:srgbClr val="A02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/>
          </a:p>
        </p:txBody>
      </p:sp>
      <p:sp>
        <p:nvSpPr>
          <p:cNvPr id="11" name="矩形 10"/>
          <p:cNvSpPr/>
          <p:nvPr/>
        </p:nvSpPr>
        <p:spPr>
          <a:xfrm>
            <a:off x="5562600" y="4248150"/>
            <a:ext cx="27463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（答案不唯一）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235" y="3963035"/>
            <a:ext cx="5010150" cy="650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答：神舟六号载了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名航天员。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2235" y="3409950"/>
            <a:ext cx="2868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3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（名）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367348" y="361633"/>
            <a:ext cx="8408987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已知：</a:t>
            </a: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神舟七号绕地球飞行了45圈</a:t>
            </a: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神舟六号比神舟 </a:t>
            </a:r>
            <a:endParaRPr lang="zh-CN" altLang="zh-CN" sz="2800" b="1" dirty="0">
              <a:solidFill>
                <a:srgbClr val="007BD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七号多飞了</a:t>
            </a:r>
            <a:r>
              <a:rPr lang="en-US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31</a:t>
            </a: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圈。</a:t>
            </a:r>
            <a:endParaRPr lang="zh-CN" altLang="zh-CN" sz="2800" b="1" dirty="0">
              <a:solidFill>
                <a:srgbClr val="007BD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神舟七号有</a:t>
            </a:r>
            <a:r>
              <a:rPr lang="en-US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名航天员，比神舟六号多</a:t>
            </a:r>
            <a:r>
              <a:rPr lang="en-US" altLang="zh-CN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7BD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名。</a:t>
            </a:r>
            <a:endParaRPr lang="zh-CN" altLang="en-US" sz="2800" b="1" dirty="0">
              <a:solidFill>
                <a:srgbClr val="007BD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4488" y="976313"/>
            <a:ext cx="5422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338" name="TextBox 2"/>
          <p:cNvSpPr txBox="1"/>
          <p:nvPr/>
        </p:nvSpPr>
        <p:spPr>
          <a:xfrm>
            <a:off x="221298" y="1868488"/>
            <a:ext cx="8254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70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18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65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1680528" y="186848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0" name="TextBox 2"/>
          <p:cNvSpPr txBox="1"/>
          <p:nvPr/>
        </p:nvSpPr>
        <p:spPr>
          <a:xfrm>
            <a:off x="221298" y="2884488"/>
            <a:ext cx="84340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53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90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TextBox 10"/>
          <p:cNvSpPr txBox="1"/>
          <p:nvPr/>
        </p:nvSpPr>
        <p:spPr>
          <a:xfrm>
            <a:off x="3813810" y="185896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TextBox 10"/>
          <p:cNvSpPr txBox="1"/>
          <p:nvPr/>
        </p:nvSpPr>
        <p:spPr>
          <a:xfrm>
            <a:off x="6164263" y="184943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TextBox 10"/>
          <p:cNvSpPr txBox="1"/>
          <p:nvPr/>
        </p:nvSpPr>
        <p:spPr>
          <a:xfrm>
            <a:off x="8276273" y="183038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TextBox 10"/>
          <p:cNvSpPr txBox="1"/>
          <p:nvPr/>
        </p:nvSpPr>
        <p:spPr>
          <a:xfrm>
            <a:off x="1680528" y="288448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TextBox 10"/>
          <p:cNvSpPr txBox="1"/>
          <p:nvPr/>
        </p:nvSpPr>
        <p:spPr>
          <a:xfrm>
            <a:off x="3813810" y="286543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TextBox 10"/>
          <p:cNvSpPr txBox="1"/>
          <p:nvPr/>
        </p:nvSpPr>
        <p:spPr>
          <a:xfrm>
            <a:off x="5975033" y="288448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TextBox 10"/>
          <p:cNvSpPr txBox="1"/>
          <p:nvPr/>
        </p:nvSpPr>
        <p:spPr>
          <a:xfrm>
            <a:off x="8475663" y="286543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0" y="2419350"/>
            <a:ext cx="5189855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）多伦多比北京少得多少票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364" name="TextBox 3"/>
          <p:cNvSpPr txBox="1"/>
          <p:nvPr/>
        </p:nvSpPr>
        <p:spPr>
          <a:xfrm>
            <a:off x="380683" y="504825"/>
            <a:ext cx="8515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下面是申办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2008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年奥运会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个城市的得票数。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2235" y="3028950"/>
            <a:ext cx="3823335" cy="823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56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（票）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55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518" y="1131888"/>
            <a:ext cx="6943725" cy="124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5"/>
          <p:cNvSpPr txBox="1"/>
          <p:nvPr/>
        </p:nvSpPr>
        <p:spPr>
          <a:xfrm>
            <a:off x="838835" y="3867150"/>
            <a:ext cx="5156835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答：多伦多比北京少得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票。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095,&quot;width&quot;:8990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1294</Words>
  <Application>WPS 演示</Application>
  <PresentationFormat>全屏显示(16:9)</PresentationFormat>
  <Paragraphs>194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思源黑体 CN Bold</vt:lpstr>
      <vt:lpstr>Times New Roman</vt:lpstr>
      <vt:lpstr>思源黑体 CN Bold</vt:lpstr>
      <vt:lpstr>思源黑体 CN Normal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489</cp:revision>
  <dcterms:created xsi:type="dcterms:W3CDTF">2015-05-29T07:51:00Z</dcterms:created>
  <dcterms:modified xsi:type="dcterms:W3CDTF">2023-09-28T13:29:10Z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