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8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hyperlink" Target="U02_L12_1.swf" TargetMode="External"/><Relationship Id="rId4" Type="http://schemas.openxmlformats.org/officeDocument/2006/relationships/hyperlink" Target="&#20013;&#22269;&#32593;&#32476;&#30005;&#35270;&#21488;-CCTV&#22830;&#35270;&#20844;&#30410;&#24191;&#21578;%20&#21644;&#35856;&#20132;&#36890;&#25991;&#26126;&#20986;&#34892;%20&#20799;&#31461;&#21160;&#29289;&#31687;_&#26631;&#28165;.flv" TargetMode="Externa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1.avi" TargetMode="Externa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u=2687429630,495423943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3733800"/>
            <a:ext cx="35814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5122" descr="u=2587647816,210005314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81400"/>
            <a:ext cx="28194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5123"/>
          <p:cNvSpPr/>
          <p:nvPr/>
        </p:nvSpPr>
        <p:spPr>
          <a:xfrm>
            <a:off x="1676400" y="685800"/>
            <a:ext cx="6400800" cy="2514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Lesson 12</a:t>
            </a:r>
            <a:endParaRPr lang="zh-CN" altLang="en-US" sz="36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Be safe on the way</a:t>
            </a:r>
            <a:endParaRPr lang="zh-CN" altLang="en-US" sz="36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5" name="图片 5124" descr="u=221862147,1200513148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3581400"/>
            <a:ext cx="2743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动作按钮: 影片 5125">
            <a:hlinkClick r:id="rId4" action="ppaction://hlinkfile"/>
          </p:cNvPr>
          <p:cNvSpPr/>
          <p:nvPr/>
        </p:nvSpPr>
        <p:spPr>
          <a:xfrm>
            <a:off x="8382000" y="6096000"/>
            <a:ext cx="533400" cy="533400"/>
          </a:xfrm>
          <a:prstGeom prst="actionButtonMovi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27" name="动作按钮: 影片 5126">
            <a:hlinkClick r:id="rId5" action="ppaction://hlinkfile"/>
          </p:cNvPr>
          <p:cNvSpPr/>
          <p:nvPr/>
        </p:nvSpPr>
        <p:spPr>
          <a:xfrm>
            <a:off x="2286000" y="4495800"/>
            <a:ext cx="533400" cy="838200"/>
          </a:xfrm>
          <a:prstGeom prst="actionButtonMovi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4337"/>
          <p:cNvSpPr/>
          <p:nvPr/>
        </p:nvSpPr>
        <p:spPr>
          <a:xfrm>
            <a:off x="1295400" y="914400"/>
            <a:ext cx="3048000" cy="1524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文本框 14338"/>
          <p:cNvSpPr txBox="1"/>
          <p:nvPr/>
        </p:nvSpPr>
        <p:spPr>
          <a:xfrm>
            <a:off x="1676400" y="2895600"/>
            <a:ext cx="6477000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1.Summarize the traffic rules.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2.Tell the story to your parents.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You can choose one to do.</a:t>
            </a: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5361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3" name="矩形 15362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4" name="矩形 15363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5365" name="矩形 15364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5366" name="图片 15365" descr="}8Z[GC`U@}C`V]Z8H8[(U7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0"/>
            <a:ext cx="64008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OT{)WU[EEI4}O2VWDU{AL(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76400"/>
            <a:ext cx="39624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386" descr="I~QT22H7XSL9VI2ZDS7)F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676400"/>
            <a:ext cx="3962400" cy="327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u=3816218496,3975587719&amp;fm=21&amp;gp=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43000"/>
            <a:ext cx="9144000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动作按钮: 影片 6146">
            <a:hlinkClick r:id="rId2" action="ppaction://hlinkfile"/>
          </p:cNvPr>
          <p:cNvSpPr/>
          <p:nvPr/>
        </p:nvSpPr>
        <p:spPr>
          <a:xfrm>
            <a:off x="6705600" y="4114800"/>
            <a:ext cx="914400" cy="609600"/>
          </a:xfrm>
          <a:prstGeom prst="actionButtonMovie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7169"/>
          <p:cNvSpPr txBox="1"/>
          <p:nvPr/>
        </p:nvSpPr>
        <p:spPr>
          <a:xfrm>
            <a:off x="0" y="2667000"/>
            <a:ext cx="8763000" cy="3660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Arial" panose="020B0604020202020204" pitchFamily="34" charset="0"/>
              </a:rPr>
              <a:t>Questions:</a:t>
            </a:r>
            <a:endParaRPr lang="en-US" altLang="zh-CN" sz="36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  </a:t>
            </a:r>
            <a:r>
              <a:rPr lang="en-US" altLang="zh-CN" sz="3200">
                <a:latin typeface="Arial" panose="020B0604020202020204" pitchFamily="34" charset="0"/>
              </a:rPr>
              <a:t>1.What can you see?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  2. Where are they?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  3. Is it the first day of school? Are they happy?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  4. What are they doing?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pic>
        <p:nvPicPr>
          <p:cNvPr id="7171" name="图片 7170" descr="}8Z[GC`U@}C`V]Z8H8[(U7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0"/>
            <a:ext cx="52578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0" y="2819400"/>
            <a:ext cx="8534400" cy="3568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50000"/>
              </a:spcBef>
              <a:buNone/>
            </a:pPr>
            <a:r>
              <a:rPr lang="en-US" altLang="zh-CN" sz="3600">
                <a:solidFill>
                  <a:schemeClr val="accent2"/>
                </a:solidFill>
                <a:latin typeface="Arial" panose="020B0604020202020204" pitchFamily="34" charset="0"/>
              </a:rPr>
              <a:t>Questions:</a:t>
            </a:r>
            <a:endParaRPr lang="en-US" altLang="zh-CN" sz="36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en-US" altLang="zh-CN" sz="3200">
                <a:latin typeface="Arial" panose="020B0604020202020204" pitchFamily="34" charset="0"/>
              </a:rPr>
              <a:t>Who do you see in the picture?</a:t>
            </a:r>
            <a:endParaRPr lang="en-US" altLang="zh-CN" sz="320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en-US" altLang="zh-CN" sz="3200">
                <a:latin typeface="Arial" panose="020B0604020202020204" pitchFamily="34" charset="0"/>
              </a:rPr>
              <a:t> What do you think they are talking about?</a:t>
            </a:r>
            <a:endParaRPr lang="en-US" altLang="zh-CN" sz="320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r>
              <a:rPr lang="en-US" altLang="zh-CN" sz="3200">
                <a:latin typeface="Arial" panose="020B0604020202020204" pitchFamily="34" charset="0"/>
              </a:rPr>
              <a:t>What does Al always do on the way?</a:t>
            </a:r>
            <a:endParaRPr lang="en-US" altLang="zh-CN" sz="3200">
              <a:latin typeface="Arial" panose="020B0604020202020204" pitchFamily="34" charset="0"/>
            </a:endParaRPr>
          </a:p>
          <a:p>
            <a:pPr marL="342900" indent="-342900">
              <a:spcBef>
                <a:spcPct val="50000"/>
              </a:spcBef>
              <a:buNone/>
            </a:pPr>
            <a:r>
              <a:rPr lang="en-US" altLang="zh-CN" sz="3200">
                <a:latin typeface="Arial" panose="020B0604020202020204" pitchFamily="34" charset="0"/>
              </a:rPr>
              <a:t>   What about  Oba and Sam?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pic>
        <p:nvPicPr>
          <p:cNvPr id="8195" name="图片 8194" descr="OT{)WU[EEI4}O2VWDU{AL(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2400"/>
            <a:ext cx="3429000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8195" descr="I~QT22H7XSL9VI2ZDS7)F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228600"/>
            <a:ext cx="3429000" cy="259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1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>
                                            <p:txEl>
                                              <p:charRg st="11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4">
                                            <p:txEl>
                                              <p:charRg st="42" end="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85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194">
                                            <p:txEl>
                                              <p:charRg st="85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20" end="1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194">
                                            <p:txEl>
                                              <p:charRg st="120" end="1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9217" descr="HW96{[WP(~E44GHMATYN8@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066800"/>
            <a:ext cx="41148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9218" descr="VN{8X97M5BB00I$1~ID%8I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066800"/>
            <a:ext cx="3810000" cy="419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1143000" y="1524000"/>
            <a:ext cx="6705600" cy="2836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Arial" panose="020B0604020202020204" pitchFamily="34" charset="0"/>
              </a:rPr>
              <a:t>Which one is not right?</a:t>
            </a:r>
            <a:endParaRPr lang="en-US" altLang="zh-CN" sz="36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A: Don’ stand too close to the street.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B: Neva always says much.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C: The school bus is yellow.</a:t>
            </a: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T~I67]2ZI`_VGZ2B(JMCAQW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81000"/>
            <a:ext cx="36576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 descr="C@U~}Z`U$QFI6LGM02)PW6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381000"/>
            <a:ext cx="3581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11267"/>
          <p:cNvSpPr/>
          <p:nvPr/>
        </p:nvSpPr>
        <p:spPr>
          <a:xfrm>
            <a:off x="457200" y="3581400"/>
            <a:ext cx="6934200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solidFill>
                  <a:schemeClr val="accent2"/>
                </a:solidFill>
                <a:latin typeface="Arial" panose="020B0604020202020204" pitchFamily="34" charset="0"/>
              </a:rPr>
              <a:t>Questions:</a:t>
            </a:r>
            <a:endParaRPr lang="en-US" altLang="zh-CN" sz="32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r>
              <a:rPr lang="en-US" altLang="zh-CN" sz="3200">
                <a:latin typeface="Arial" panose="020B0604020202020204" pitchFamily="34" charset="0"/>
              </a:rPr>
              <a:t>1.Where are the students?</a:t>
            </a:r>
            <a:endParaRPr lang="en-US" altLang="zh-CN" sz="3200">
              <a:latin typeface="Arial" panose="020B0604020202020204" pitchFamily="34" charset="0"/>
            </a:endParaRPr>
          </a:p>
          <a:p>
            <a:r>
              <a:rPr lang="en-US" altLang="zh-CN" sz="3200">
                <a:latin typeface="Arial" panose="020B0604020202020204" pitchFamily="34" charset="0"/>
              </a:rPr>
              <a:t>2. What do they wear on their body?</a:t>
            </a:r>
            <a:endParaRPr lang="en-US" altLang="zh-CN" sz="3200">
              <a:latin typeface="Arial" panose="020B0604020202020204" pitchFamily="34" charset="0"/>
            </a:endParaRPr>
          </a:p>
          <a:p>
            <a:r>
              <a:rPr lang="en-US" altLang="zh-CN" sz="3200">
                <a:latin typeface="Arial" panose="020B0604020202020204" pitchFamily="34" charset="0"/>
              </a:rPr>
              <a:t>3. Are they sing a song?</a:t>
            </a: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1143000" y="1219200"/>
            <a:ext cx="7315200" cy="2836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accent2"/>
                </a:solidFill>
                <a:latin typeface="Arial" panose="020B0604020202020204" pitchFamily="34" charset="0"/>
              </a:rPr>
              <a:t>Questions:</a:t>
            </a:r>
            <a:endParaRPr lang="en-US" altLang="zh-CN" sz="36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1.Where are the students?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2. What do they wear on their body?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</a:rPr>
              <a:t>3. Are they sing a song?</a:t>
            </a: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3313"/>
          <p:cNvSpPr/>
          <p:nvPr/>
        </p:nvSpPr>
        <p:spPr>
          <a:xfrm>
            <a:off x="2895600" y="1219200"/>
            <a:ext cx="5181600" cy="2667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Read in groups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751</Words>
  <Application>WPS 演示</Application>
  <PresentationFormat>在屏幕上显示</PresentationFormat>
  <Paragraphs>42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2016-07-08T07:29:00Z</dcterms:created>
  <dcterms:modified xsi:type="dcterms:W3CDTF">2023-09-30T11:47:17Z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46BBF5C84D284D77889E7AAEE909E691_13</vt:lpwstr>
  </property>
  <property fmtid="{D5CDD505-2E9C-101B-9397-08002B2CF9AE}" pid="4" name="KSOProductBuildVer">
    <vt:lpwstr>2052-12.1.0.15374</vt:lpwstr>
  </property>
</Properties>
</file>