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3" r:id="rId5"/>
    <p:sldId id="265" r:id="rId6"/>
    <p:sldId id="257" r:id="rId7"/>
    <p:sldId id="259" r:id="rId8"/>
    <p:sldId id="258" r:id="rId9"/>
    <p:sldId id="260" r:id="rId10"/>
    <p:sldId id="261" r:id="rId11"/>
    <p:sldId id="262" r:id="rId12"/>
    <p:sldId id="270" r:id="rId13"/>
    <p:sldId id="266" r:id="rId14"/>
    <p:sldId id="267" r:id="rId15"/>
    <p:sldId id="268" r:id="rId16"/>
    <p:sldId id="269" r:id="rId17"/>
    <p:sldId id="277" r:id="rId18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>
                <a:latin typeface="Arial" panose="020B0604020202020204" pitchFamily="34" charset="0"/>
              </a:rPr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1"/>
  </p:transition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slide" Target="slide8.xml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GIF"/><Relationship Id="rId2" Type="http://schemas.openxmlformats.org/officeDocument/2006/relationships/slide" Target="slide4.xml"/><Relationship Id="rId1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GIF"/><Relationship Id="rId2" Type="http://schemas.openxmlformats.org/officeDocument/2006/relationships/slide" Target="slide5.xml"/><Relationship Id="rId1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GIF"/><Relationship Id="rId2" Type="http://schemas.openxmlformats.org/officeDocument/2006/relationships/slide" Target="slide5.xml"/><Relationship Id="rId1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jpeg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slide" Target="slide11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4" descr="4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标题 1"/>
          <p:cNvSpPr>
            <a:spLocks noGrp="1"/>
          </p:cNvSpPr>
          <p:nvPr>
            <p:ph type="ctrTitle" idx="4294967295"/>
          </p:nvPr>
        </p:nvSpPr>
        <p:spPr>
          <a:xfrm>
            <a:off x="0" y="2362200"/>
            <a:ext cx="6629400" cy="1470025"/>
          </a:xfrm>
        </p:spPr>
        <p:txBody>
          <a:bodyPr vert="horz" wrap="square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Lesson 4 </a:t>
            </a:r>
            <a:b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Making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 dinner</a:t>
            </a:r>
            <a:b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做晚饭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内容占位符 3" descr="3213036859152743933.gif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2291" name="矩形 5"/>
          <p:cNvPicPr/>
          <p:nvPr/>
        </p:nvPicPr>
        <p:blipFill>
          <a:blip r:embed="rId2"/>
          <a:stretch>
            <a:fillRect/>
          </a:stretch>
        </p:blipFill>
        <p:spPr>
          <a:xfrm>
            <a:off x="450850" y="1536700"/>
            <a:ext cx="6950075" cy="166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3" descr="06cf8d674ff1d21116c431b59b0bf3b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Box 1"/>
          <p:cNvSpPr txBox="1"/>
          <p:nvPr/>
        </p:nvSpPr>
        <p:spPr>
          <a:xfrm>
            <a:off x="2057400" y="2286000"/>
            <a:ext cx="586740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May I help you?</a:t>
            </a:r>
            <a:endParaRPr lang="en-US" altLang="zh-CN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=can I help you ?</a:t>
            </a:r>
            <a:endParaRPr lang="en-US" altLang="zh-CN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=what can I do for you?</a:t>
            </a:r>
            <a:endParaRPr lang="zh-CN" altLang="en-US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316" name="图片 4" descr="64366703201110122043266605263113578_002_640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4876800"/>
            <a:ext cx="1409700" cy="1592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"/>
          <p:cNvSpPr txBox="1"/>
          <p:nvPr/>
        </p:nvSpPr>
        <p:spPr>
          <a:xfrm>
            <a:off x="0" y="0"/>
            <a:ext cx="2362200" cy="685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</a:t>
            </a:r>
            <a:endParaRPr lang="en-US" altLang="zh-CN" sz="32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32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   Pear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   Banana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   Strawberry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   Pineapple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5   Orange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   Peach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   Cherry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8    Water melon</a:t>
            </a:r>
            <a:endParaRPr lang="en-US" altLang="zh-CN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339" name="图片 2" descr="initpintu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0"/>
            <a:ext cx="67818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3" descr="t01a081efaa54b2dfef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100" y="5262563"/>
            <a:ext cx="1866900" cy="1595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1"/>
          <p:cNvSpPr txBox="1"/>
          <p:nvPr/>
        </p:nvSpPr>
        <p:spPr>
          <a:xfrm>
            <a:off x="0" y="0"/>
            <a:ext cx="2133600" cy="722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 Chicken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 Duck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  Goose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  Pork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zh-CN" altLang="en-US" sz="2400" b="1" dirty="0">
                <a:latin typeface="Times New Roman" panose="02020603050405020304" pitchFamily="18" charset="0"/>
              </a:rPr>
              <a:t>mutton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  Beef 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  Fish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8  Rabbit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9 turkey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363" name="图片 2" descr="initpintu_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7620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3" descr="t01af44b7ecab59a1f5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791200"/>
            <a:ext cx="762000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1"/>
          <p:cNvSpPr txBox="1"/>
          <p:nvPr/>
        </p:nvSpPr>
        <p:spPr>
          <a:xfrm>
            <a:off x="228600" y="152400"/>
            <a:ext cx="2667000" cy="584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1  Bean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2  Chinese   cabbage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  Onion                    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4  Garlic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5 Cucumber 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6  Pumpkin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7  Green pepper   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8  pepper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87" name="图片 2" descr="initpintu_副本uh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0"/>
            <a:ext cx="6477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3" descr="808396133114060234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00725"/>
            <a:ext cx="2647950" cy="105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" descr="550c3832a82346ee438f010a1bf6185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1"/>
          <p:cNvSpPr>
            <a:spLocks noGrp="1"/>
          </p:cNvSpPr>
          <p:nvPr>
            <p:ph type="title" idx="4294967295"/>
          </p:nvPr>
        </p:nvSpPr>
        <p:spPr>
          <a:xfrm>
            <a:off x="1828800" y="228600"/>
            <a:ext cx="6934200" cy="1143000"/>
          </a:xfrm>
        </p:spPr>
        <p:txBody>
          <a:bodyPr vert="horz" wrap="square" anchor="ctr" anchorCtr="0"/>
          <a:p>
            <a:pPr eaLnBrk="1" hangingPunct="1"/>
            <a:r>
              <a:rPr lang="en-US" altLang="zh-CN" sz="5400" b="1">
                <a:latin typeface="Times New Roman" panose="02020603050405020304" pitchFamily="18" charset="0"/>
                <a:ea typeface="宋体" panose="02010600030101010101" pitchFamily="2" charset="-122"/>
              </a:rPr>
              <a:t>New words</a:t>
            </a:r>
            <a:endParaRPr lang="en-US" altLang="zh-CN" sz="5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0" name="内容占位符 2"/>
          <p:cNvSpPr>
            <a:spLocks noGrp="1"/>
          </p:cNvSpPr>
          <p:nvPr>
            <p:ph idx="1"/>
          </p:nvPr>
        </p:nvSpPr>
        <p:spPr>
          <a:xfrm>
            <a:off x="4267200" y="1828800"/>
            <a:ext cx="4267200" cy="1981200"/>
          </a:xfrm>
        </p:spPr>
        <p:txBody>
          <a:bodyPr vert="horz" wrap="square" anchor="t" anchorCtr="0"/>
          <a:p>
            <a:pPr eaLnBrk="1" hangingPunct="1"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Dinner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正餐；晚         </a:t>
            </a:r>
            <a:endParaRPr lang="zh-CN" altLang="en-US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Dirty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脏的</a:t>
            </a:r>
            <a:endParaRPr lang="zh-CN" altLang="en-US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Lunch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午餐</a:t>
            </a:r>
            <a:endParaRPr lang="zh-CN" altLang="en-US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04800" y="304800"/>
            <a:ext cx="8229600" cy="4876800"/>
          </a:xfrm>
        </p:spPr>
        <p:txBody>
          <a:bodyPr vert="horz" wrap="square" anchor="t" anchorCtr="0"/>
          <a:p>
            <a:pPr eaLnBrk="1" hangingPunct="1"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Carrot  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胡萝卜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Dry 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擦干；干的     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wet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湿的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Meat     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肉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Need     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需要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Only     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只有；仅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So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这么，这样；那么，那样；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因此，所以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because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因为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Sure      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当然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3" descr="12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401762"/>
          </a:xfrm>
        </p:spPr>
        <p:txBody>
          <a:bodyPr vert="horz" wrap="square" anchor="ctr" anchorCtr="0"/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Time for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dinner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br>
              <a:rPr lang="en-US" altLang="zh-CN" b="1">
                <a:ea typeface="宋体" panose="02010600030101010101" pitchFamily="2" charset="-122"/>
              </a:rPr>
            </a:b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晚饭</a:t>
            </a:r>
            <a:r>
              <a:rPr lang="zh-CN" altLang="en-US" b="1" dirty="0">
                <a:ea typeface="宋体" panose="02010600030101010101" pitchFamily="2" charset="-122"/>
              </a:rPr>
              <a:t>时间到了</a:t>
            </a:r>
            <a:r>
              <a:rPr lang="zh-CN" altLang="en-US" dirty="0">
                <a:ea typeface="宋体" panose="02010600030101010101" pitchFamily="2" charset="-122"/>
              </a:rPr>
              <a:t>！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148" name="内容占位符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14800"/>
          </a:xfrm>
        </p:spPr>
        <p:txBody>
          <a:bodyPr vert="horz" wrap="square" anchor="t" anchorCtr="0"/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Li Ming:  What time is it?</a:t>
            </a:r>
            <a:endParaRPr lang="en-US" altLang="zh-CN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Jenny: It’s half past six.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六点半了。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Time for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dinner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! </a:t>
            </a:r>
            <a:endParaRPr lang="en-US" altLang="zh-CN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I’m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hungry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, mum!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饿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了，妈妈！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I only ate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an apple 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for lunch.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我午饭只吃了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一个苹果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What’s for dinner?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晚饭吃什么？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3" descr="2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4191000"/>
          </a:xfrm>
        </p:spPr>
        <p:txBody>
          <a:bodyPr vert="horz" wrap="square" anchor="t" anchorCtr="0"/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Mrs. Smith: I’m cooking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meat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and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vegetables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我正在做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肉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蔬菜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Jenny: let’s help my mother make dinner.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让我们帮助我妈妈做晚饭吧。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She needs some vegetables.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她需要一些蔬菜。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172" name="Picture 5" descr="t01fdd9813788c6c7a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505200"/>
            <a:ext cx="457200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3" descr="20120714201323_BKeXx.thumb.600_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304800" y="0"/>
            <a:ext cx="8229600" cy="4525963"/>
          </a:xfrm>
        </p:spPr>
        <p:txBody>
          <a:bodyPr vert="horz" wrap="square" anchor="t" anchorCtr="0"/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The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tomatoes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are in the fridge.</a:t>
            </a:r>
            <a:endParaRPr lang="en-US" altLang="zh-CN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西红柿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在冰箱里。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The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potatoes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and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carrots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are on the table.</a:t>
            </a:r>
            <a:endParaRPr lang="en-US" altLang="zh-CN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土豆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胡萝卜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在桌子上。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6" name="图片 4" descr="xinsrc_3320307220848875092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2200"/>
            <a:ext cx="4038600" cy="210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 descr="sy_201107251553560460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95800"/>
            <a:ext cx="403860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4" descr="203055ckk2mjg0zm9lama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57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914400" y="762000"/>
            <a:ext cx="8229600" cy="1828800"/>
          </a:xfrm>
        </p:spPr>
        <p:txBody>
          <a:bodyPr vert="horz" wrap="square" anchor="t" anchorCtr="0"/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Dinner’s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ready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！晚餐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准备好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了！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This dinner looks so good, Mrs. Smith. </a:t>
            </a:r>
            <a:endParaRPr lang="en-US" altLang="zh-CN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这顿晚饭看起来很好，史密斯太太。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20" name="图片 3" descr="t01ab4a0f4bd6eb46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67000"/>
            <a:ext cx="9144000" cy="419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5" descr="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标题 1"/>
          <p:cNvSpPr>
            <a:spLocks noGrp="1"/>
          </p:cNvSpPr>
          <p:nvPr>
            <p:ph type="title" idx="4294967295"/>
          </p:nvPr>
        </p:nvSpPr>
        <p:spPr/>
        <p:txBody>
          <a:bodyPr vert="horz" wrap="square" anchor="ctr" anchorCtr="0"/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2 Let’s wash the dishes.</a:t>
            </a:r>
            <a:b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让我们洗盘子吧。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4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05200"/>
          </a:xfrm>
        </p:spPr>
        <p:txBody>
          <a:bodyPr vert="horz" wrap="square" anchor="t" anchorCtr="0"/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May I help you? 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我可以帮你吗？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Sure, Li Ming! I wash the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dirty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 dishes. You can dry them.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当然可以了，李明。我洗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脏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盘子。你可以擦干他们。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45" name="图片 3" descr="t0167f2e0f2406fa99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33800"/>
            <a:ext cx="53340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4" descr="t017346ec12d7fe0eb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3657600"/>
            <a:ext cx="4343400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5" descr="t017210f8935417e86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标题 1"/>
          <p:cNvSpPr>
            <a:spLocks noGrp="1"/>
          </p:cNvSpPr>
          <p:nvPr>
            <p:ph type="title" idx="4294967295"/>
          </p:nvPr>
        </p:nvSpPr>
        <p:spPr>
          <a:xfrm>
            <a:off x="0" y="1371600"/>
            <a:ext cx="9144000" cy="2209800"/>
          </a:xfrm>
        </p:spPr>
        <p:txBody>
          <a:bodyPr vert="horz" wrap="square" anchor="ctr" anchorCtr="0"/>
          <a:p>
            <a:pPr eaLnBrk="1" hangingPunct="1"/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Now the dishes are clean and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dry</a:t>
            </a: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  <a:t>!</a:t>
            </a:r>
            <a:b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现在这些盘子都干净了，也擦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干了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！</a:t>
            </a:r>
            <a:b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1268" name="图片 3" descr="t01b54e873e9915f3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3276600"/>
            <a:ext cx="48768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4" descr="t016c8a33dfd6ae1e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76600"/>
            <a:ext cx="4267200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1377</Words>
  <Application>WPS 演示</Application>
  <PresentationFormat>在屏幕上显示</PresentationFormat>
  <Paragraphs>118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Office 主题</vt:lpstr>
      <vt:lpstr>自定义设计方案</vt:lpstr>
      <vt:lpstr>Lesson 4  Making dinner 做晚饭</vt:lpstr>
      <vt:lpstr>New words</vt:lpstr>
      <vt:lpstr>PowerPoint 演示文稿</vt:lpstr>
      <vt:lpstr>Time for dinner! 晚饭时间到了！</vt:lpstr>
      <vt:lpstr>PowerPoint 演示文稿</vt:lpstr>
      <vt:lpstr>PowerPoint 演示文稿</vt:lpstr>
      <vt:lpstr>PowerPoint 演示文稿</vt:lpstr>
      <vt:lpstr>2 Let’s wash the dishes. 让我们洗盘子吧。</vt:lpstr>
      <vt:lpstr>Now the dishes are clean and dry! 现在这些盘子都干净了，也擦干了！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27</cp:revision>
  <dcterms:created xsi:type="dcterms:W3CDTF">2014-09-11T09:45:00Z</dcterms:created>
  <dcterms:modified xsi:type="dcterms:W3CDTF">2023-09-30T11:50:03Z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D4FDD3768C394BAB97D317F082110DED_13</vt:lpwstr>
  </property>
</Properties>
</file>