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4" r:id="rId4"/>
    <p:sldMasterId id="2147483656" r:id="rId5"/>
  </p:sldMasterIdLst>
  <p:notesMasterIdLst>
    <p:notesMasterId r:id="rId7"/>
  </p:notesMasterIdLst>
  <p:handoutMasterIdLst>
    <p:handoutMasterId r:id="rId21"/>
  </p:handoutMasterIdLst>
  <p:sldIdLst>
    <p:sldId id="280" r:id="rId6"/>
    <p:sldId id="311" r:id="rId8"/>
    <p:sldId id="317" r:id="rId9"/>
    <p:sldId id="321" r:id="rId10"/>
    <p:sldId id="291" r:id="rId11"/>
    <p:sldId id="310" r:id="rId12"/>
    <p:sldId id="318" r:id="rId13"/>
    <p:sldId id="307" r:id="rId14"/>
    <p:sldId id="319" r:id="rId15"/>
    <p:sldId id="320" r:id="rId16"/>
    <p:sldId id="293" r:id="rId17"/>
    <p:sldId id="299" r:id="rId18"/>
    <p:sldId id="268" r:id="rId19"/>
    <p:sldId id="331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50" d="100"/>
          <a:sy n="50" d="100"/>
        </p:scale>
        <p:origin x="156" y="42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4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-1" y="2030956"/>
            <a:ext cx="8199033" cy="1257563"/>
            <a:chOff x="1200323" y="2105678"/>
            <a:chExt cx="3548062" cy="125739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3 Unit 5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200323" y="2533238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I’m Lost!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377" y="1229684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Letters and sounds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1599016"/>
            <a:ext cx="11654325" cy="22434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4085007"/>
            <a:ext cx="11654325" cy="2623649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-21865" y="1111874"/>
            <a:ext cx="202576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Summarizes</a:t>
            </a:r>
            <a:endParaRPr 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2425700" y="2131559"/>
            <a:ext cx="8915400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050" y="2967335"/>
            <a:ext cx="11465899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did you learn in this lesson?</a:t>
            </a:r>
            <a:endParaRPr lang="zh-CN" altLang="en-US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766887" y="3198813"/>
            <a:ext cx="962501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1. Copy the words and text of lesson 17.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 bwMode="auto">
          <a:xfrm>
            <a:off x="419100" y="1095014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79942" y="924222"/>
            <a:ext cx="2223687" cy="92333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match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510" y="2447234"/>
            <a:ext cx="2128975" cy="182264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486" y="2456759"/>
            <a:ext cx="2198608" cy="183217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907" y="2456759"/>
            <a:ext cx="2149790" cy="182264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61" y="2456759"/>
            <a:ext cx="2093912" cy="1832173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4191292" y="5442972"/>
            <a:ext cx="13773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62317" y="5465532"/>
            <a:ext cx="18275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endParaRPr lang="zh-CN" alt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021906" y="5442972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endParaRPr lang="zh-CN" alt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467799" y="5442972"/>
            <a:ext cx="12618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taxi</a:t>
            </a:r>
            <a:endParaRPr lang="zh-CN" alt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直接连接符 38"/>
          <p:cNvCxnSpPr>
            <a:stCxn id="32" idx="2"/>
            <a:endCxn id="33" idx="0"/>
          </p:cNvCxnSpPr>
          <p:nvPr/>
        </p:nvCxnSpPr>
        <p:spPr bwMode="auto">
          <a:xfrm>
            <a:off x="2067717" y="4288932"/>
            <a:ext cx="2812225" cy="11540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" name="直接连接符 40"/>
          <p:cNvCxnSpPr>
            <a:stCxn id="27" idx="2"/>
            <a:endCxn id="35" idx="0"/>
          </p:cNvCxnSpPr>
          <p:nvPr/>
        </p:nvCxnSpPr>
        <p:spPr bwMode="auto">
          <a:xfrm flipH="1">
            <a:off x="2376094" y="4288932"/>
            <a:ext cx="2359696" cy="11766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" name="直接连接符 42"/>
          <p:cNvCxnSpPr>
            <a:stCxn id="30" idx="2"/>
            <a:endCxn id="37" idx="0"/>
          </p:cNvCxnSpPr>
          <p:nvPr/>
        </p:nvCxnSpPr>
        <p:spPr bwMode="auto">
          <a:xfrm>
            <a:off x="7431802" y="4279407"/>
            <a:ext cx="2666939" cy="11635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" name="直接连接符 44"/>
          <p:cNvCxnSpPr>
            <a:stCxn id="24" idx="2"/>
            <a:endCxn id="36" idx="0"/>
          </p:cNvCxnSpPr>
          <p:nvPr/>
        </p:nvCxnSpPr>
        <p:spPr bwMode="auto">
          <a:xfrm flipH="1">
            <a:off x="7537432" y="4269882"/>
            <a:ext cx="2555566" cy="11730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131093" y="1138760"/>
            <a:ext cx="234815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689940"/>
            <a:ext cx="8744552" cy="4898264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31093" y="1138760"/>
            <a:ext cx="234815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New Concept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686" y="3137649"/>
            <a:ext cx="3508811" cy="25076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386" y="2138141"/>
            <a:ext cx="3640514" cy="271016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8675" y="1898657"/>
            <a:ext cx="45531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they right?</a:t>
            </a:r>
            <a:endParaRPr lang="zh-CN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87678" y="4956887"/>
            <a:ext cx="5904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dangerous.</a:t>
            </a:r>
            <a:endParaRPr lang="zh-CN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39839" y="5787884"/>
            <a:ext cx="1593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危险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4417668" y="1096420"/>
            <a:ext cx="3438884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 should look at the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15" y="1867928"/>
            <a:ext cx="10801995" cy="49900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07530" y="1928873"/>
            <a:ext cx="3820277" cy="92333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  <a:sp3d>
            <a:bevelT w="139700" prst="cross"/>
          </a:sp3d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traffic lights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995" y="1140644"/>
            <a:ext cx="3952875" cy="54496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43470" y="2113117"/>
            <a:ext cx="27072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00170" y="1559119"/>
            <a:ext cx="39996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Traffic lights</a:t>
            </a:r>
            <a:endParaRPr lang="zh-CN" alt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7778" y="3429000"/>
            <a:ext cx="3242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 is stop.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87778" y="4239899"/>
            <a:ext cx="3242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 is wait.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87778" y="4975715"/>
            <a:ext cx="3242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 is go.</a:t>
            </a:r>
            <a:endParaRPr lang="zh-CN" altLang="en-US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370" y="1414350"/>
            <a:ext cx="3783691" cy="25302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370" y="3944578"/>
            <a:ext cx="3783691" cy="257295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096000" y="2143506"/>
            <a:ext cx="6324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Excuse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I’m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Where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Happy Restaurant?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2791848"/>
            <a:ext cx="53190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：打扰一下，我迷路了。幸福餐厅在哪里？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4582714"/>
            <a:ext cx="58546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Well, it’s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 form here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go there by bus.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6000" y="5231056"/>
            <a:ext cx="60773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M：好的，离这儿很远。你可以坐公共汽车去那里。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06" y="1414350"/>
            <a:ext cx="3770220" cy="25712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05" y="3985559"/>
            <a:ext cx="3770219" cy="263915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975610" y="1548918"/>
            <a:ext cx="30434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Where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bus stop?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75610" y="2009423"/>
            <a:ext cx="24039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巴士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站在哪里？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75611" y="2469928"/>
            <a:ext cx="5759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Go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straight and turn right at the traffic lights. The bus stop is there.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75610" y="3190092"/>
            <a:ext cx="5399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M：直行，在红绿灯处右转。 巴士站在那里。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51515" y="4370761"/>
            <a:ext cx="142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W:Thanks!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51515" y="4740093"/>
            <a:ext cx="13010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W: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谢谢！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51515" y="5228264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M:You’re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welcome.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64525" y="5576817"/>
            <a:ext cx="15488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M: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不客气。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/>
      <p:bldP spid="20" grpId="0"/>
      <p:bldP spid="25" grpId="0"/>
      <p:bldP spid="21" grpId="0"/>
      <p:bldP spid="26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1519125"/>
            <a:ext cx="9772355" cy="55869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218" y="1229684"/>
            <a:ext cx="1253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Let’s do it!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76272" y="3429000"/>
            <a:ext cx="169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bus stop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20902" y="3429000"/>
            <a:ext cx="169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bus stop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76272" y="6061953"/>
            <a:ext cx="169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bus stop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20902" y="6061953"/>
            <a:ext cx="169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bus stop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757</Words>
  <Application>WPS 演示</Application>
  <PresentationFormat>宽屏</PresentationFormat>
  <Paragraphs>88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451</cp:revision>
  <dcterms:created xsi:type="dcterms:W3CDTF">2013-07-01T03:05:00Z</dcterms:created>
  <dcterms:modified xsi:type="dcterms:W3CDTF">2023-09-30T16:01:55Z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DB870C396DC040048F6F4448D43A9366_12</vt:lpwstr>
  </property>
</Properties>
</file>