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9" r:id="rId6"/>
    <p:sldId id="261" r:id="rId7"/>
    <p:sldId id="262" r:id="rId8"/>
    <p:sldId id="260" r:id="rId9"/>
    <p:sldId id="263" r:id="rId10"/>
    <p:sldId id="264" r:id="rId11"/>
    <p:sldId id="269" r:id="rId12"/>
    <p:sldId id="271" r:id="rId13"/>
    <p:sldId id="270" r:id="rId14"/>
    <p:sldId id="265" r:id="rId15"/>
    <p:sldId id="266" r:id="rId16"/>
    <p:sldId id="267" r:id="rId17"/>
    <p:sldId id="268" r:id="rId18"/>
    <p:sldId id="272" r:id="rId19"/>
    <p:sldId id="278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FBBB6C4-8C8D-411D-B62F-955CAC2C820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43000" y="714375"/>
            <a:ext cx="6000750" cy="41544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kern="1200" cap="none" spc="0" normalizeH="0" baseline="0" noProof="0" dirty="0" smtClean="0">
                <a:latin typeface="+mn-lt"/>
                <a:ea typeface="+mn-ea"/>
                <a:cs typeface="+mn-cs"/>
              </a:rPr>
              <a:t>Unit 2 Lesson 11 Australia</a:t>
            </a:r>
            <a:endParaRPr kumimoji="0" lang="zh-CN" altLang="en-US" sz="88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142875"/>
            <a:ext cx="228600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28625"/>
            <a:ext cx="4071938" cy="17541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This is 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Sydney Tower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in Australia.  It’s very tall.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63" y="2286000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Picture 2" descr="c:\users\CHENCH~1\appdata\roaming\360se6\USERDA~1\Temp\200810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1143000"/>
            <a:ext cx="4143375" cy="552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142875"/>
            <a:ext cx="2786063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Let’s practice!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3" y="1285875"/>
            <a:ext cx="3500437" cy="13239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This is … </a:t>
            </a:r>
            <a:endParaRPr lang="en-US" altLang="zh-CN" sz="40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It’s …</a:t>
            </a:r>
            <a:endParaRPr lang="zh-CN" altLang="en-US" sz="4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7650" name="Picture 2" descr="c:\users\CHENCH~1\appdata\roaming\360se6\USERDA~1\Temp\163306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429000"/>
            <a:ext cx="4572000" cy="326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Picture 4" descr="c:\users\CHENCH~1\appdata\roaming\360se6\USERDA~1\Temp\4F974A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8" y="285750"/>
            <a:ext cx="4649787" cy="300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7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3" descr="c:\users\CHENCH~1\appdata\roaming\360se6\USERDA~1\Temp\AEC379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28813"/>
            <a:ext cx="5468938" cy="3697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40719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Letters and sounds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42938" y="2857500"/>
            <a:ext cx="500063" cy="5000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50" y="1214438"/>
            <a:ext cx="2857500" cy="11080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latin typeface="Calibri" panose="020F0502020204030204" pitchFamily="34" charset="0"/>
                <a:ea typeface="宋体" panose="02010600030101010101" pitchFamily="2" charset="-122"/>
              </a:rPr>
              <a:t>长音</a:t>
            </a:r>
            <a:r>
              <a:rPr lang="en-US" altLang="zh-CN" sz="6600" dirty="0">
                <a:latin typeface="Calibri" panose="020F0502020204030204" pitchFamily="34" charset="0"/>
                <a:ea typeface="宋体" panose="02010600030101010101" pitchFamily="2" charset="-122"/>
              </a:rPr>
              <a:t>[iː]</a:t>
            </a:r>
            <a:endParaRPr lang="zh-CN" altLang="en-US" sz="6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7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714500" y="642938"/>
            <a:ext cx="2857500" cy="11080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latin typeface="Calibri" panose="020F0502020204030204" pitchFamily="34" charset="0"/>
                <a:ea typeface="宋体" panose="02010600030101010101" pitchFamily="2" charset="-122"/>
              </a:rPr>
              <a:t>长音</a:t>
            </a:r>
            <a:r>
              <a:rPr lang="en-US" altLang="zh-CN" sz="6600" dirty="0">
                <a:latin typeface="Calibri" panose="020F0502020204030204" pitchFamily="34" charset="0"/>
                <a:ea typeface="宋体" panose="02010600030101010101" pitchFamily="2" charset="-122"/>
              </a:rPr>
              <a:t>[iː]</a:t>
            </a:r>
            <a:endParaRPr lang="zh-CN" altLang="en-US" sz="6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285750"/>
            <a:ext cx="4643438" cy="2586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ea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5400" dirty="0">
                <a:latin typeface="Calibri" panose="020F0502020204030204" pitchFamily="34" charset="0"/>
                <a:ea typeface="宋体" panose="02010600030101010101" pitchFamily="2" charset="-122"/>
              </a:rPr>
              <a:t>t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ea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5400" dirty="0">
                <a:latin typeface="Calibri" panose="020F0502020204030204" pitchFamily="34" charset="0"/>
                <a:ea typeface="宋体" panose="02010600030101010101" pitchFamily="2" charset="-122"/>
              </a:rPr>
              <a:t>m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ea</a:t>
            </a:r>
            <a:r>
              <a:rPr lang="en-US" altLang="zh-CN" sz="5400" dirty="0">
                <a:latin typeface="Calibri" panose="020F0502020204030204" pitchFamily="34" charset="0"/>
                <a:ea typeface="宋体" panose="02010600030101010101" pitchFamily="2" charset="-122"/>
              </a:rPr>
              <a:t>t</a:t>
            </a:r>
            <a:endParaRPr lang="zh-CN" altLang="en-US" sz="54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0482" name="Picture 2" descr="F:\图库\800·600素材\a cup of t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3357563"/>
            <a:ext cx="4024313" cy="3017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 descr="F:\图库\800·600素材\mea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5" y="446088"/>
            <a:ext cx="4000500" cy="300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7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928813" y="500063"/>
            <a:ext cx="2857500" cy="11080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latin typeface="Calibri" panose="020F0502020204030204" pitchFamily="34" charset="0"/>
                <a:ea typeface="宋体" panose="02010600030101010101" pitchFamily="2" charset="-122"/>
              </a:rPr>
              <a:t>长音</a:t>
            </a:r>
            <a:r>
              <a:rPr lang="en-US" altLang="zh-CN" sz="6600" dirty="0">
                <a:latin typeface="Calibri" panose="020F0502020204030204" pitchFamily="34" charset="0"/>
                <a:ea typeface="宋体" panose="02010600030101010101" pitchFamily="2" charset="-122"/>
              </a:rPr>
              <a:t>[iː]</a:t>
            </a:r>
            <a:endParaRPr lang="zh-CN" altLang="en-US" sz="6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285750"/>
            <a:ext cx="4643438" cy="2586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ee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5400" dirty="0">
                <a:latin typeface="Calibri" panose="020F0502020204030204" pitchFamily="34" charset="0"/>
                <a:ea typeface="宋体" panose="02010600030101010101" pitchFamily="2" charset="-122"/>
              </a:rPr>
              <a:t>t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ee</a:t>
            </a:r>
            <a:r>
              <a:rPr lang="en-US" altLang="zh-CN" sz="5400" dirty="0">
                <a:latin typeface="Calibri" panose="020F0502020204030204" pitchFamily="34" charset="0"/>
                <a:ea typeface="宋体" panose="02010600030101010101" pitchFamily="2" charset="-122"/>
              </a:rPr>
              <a:t>th</a:t>
            </a:r>
            <a:endParaRPr lang="en-US" altLang="zh-CN" sz="5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5400" dirty="0">
                <a:latin typeface="Calibri" panose="020F0502020204030204" pitchFamily="34" charset="0"/>
                <a:ea typeface="宋体" panose="02010600030101010101" pitchFamily="2" charset="-122"/>
              </a:rPr>
              <a:t>tr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ee</a:t>
            </a:r>
            <a:endParaRPr lang="zh-CN" altLang="en-US" sz="54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506" name="Picture 2" descr="F:\二检\阙玮玮 清华大学英语（一起）2B（2014.1.第1版）-未检\UNIT 4 SEASONS\LESSON 26\素材\trees in summ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3429000"/>
            <a:ext cx="4143375" cy="3108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3" descr="F:\二检\阙玮玮 清华大学英语（一起）2B（2014.1.第1版）-未检\UNIT 4 SEASONS\LESSON 25\素材\teet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88" y="374650"/>
            <a:ext cx="4071937" cy="305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7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643063" y="571500"/>
            <a:ext cx="2857500" cy="11080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latin typeface="Calibri" panose="020F0502020204030204" pitchFamily="34" charset="0"/>
                <a:ea typeface="宋体" panose="02010600030101010101" pitchFamily="2" charset="-122"/>
              </a:rPr>
              <a:t>长音</a:t>
            </a:r>
            <a:r>
              <a:rPr lang="en-US" altLang="zh-CN" sz="6600" dirty="0">
                <a:latin typeface="Calibri" panose="020F0502020204030204" pitchFamily="34" charset="0"/>
                <a:ea typeface="宋体" panose="02010600030101010101" pitchFamily="2" charset="-122"/>
              </a:rPr>
              <a:t>[iː]</a:t>
            </a:r>
            <a:endParaRPr lang="zh-CN" altLang="en-US" sz="6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285750"/>
            <a:ext cx="4643438" cy="2586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5400" dirty="0">
                <a:latin typeface="Calibri" panose="020F0502020204030204" pitchFamily="34" charset="0"/>
                <a:ea typeface="宋体" panose="02010600030101010101" pitchFamily="2" charset="-122"/>
              </a:rPr>
              <a:t>m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</a:t>
            </a:r>
            <a:endParaRPr lang="en-US" altLang="zh-CN" sz="5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5400" dirty="0">
                <a:latin typeface="Calibri" panose="020F0502020204030204" pitchFamily="34" charset="0"/>
                <a:ea typeface="宋体" panose="02010600030101010101" pitchFamily="2" charset="-122"/>
              </a:rPr>
              <a:t>w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</a:t>
            </a:r>
            <a:endParaRPr lang="zh-CN" altLang="en-US" sz="54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2530" name="Picture 2" descr="c:\users\CHENCH~1\appdata\roaming\360se6\USERDA~1\Temp\T01DA4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3" y="500063"/>
            <a:ext cx="3810000" cy="269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4" descr="c:\users\CHENCH~1\appdata\roaming\360se6\USERDA~1\Temp\201352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2928938"/>
            <a:ext cx="4214812" cy="367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714500" y="2357438"/>
            <a:ext cx="4857750" cy="13239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8000" dirty="0">
                <a:latin typeface="Calibri" panose="020F0502020204030204" pitchFamily="34" charset="0"/>
                <a:ea typeface="宋体" panose="02010600030101010101" pitchFamily="2" charset="-122"/>
              </a:rPr>
              <a:t>Thank you!</a:t>
            </a:r>
            <a:endParaRPr lang="zh-CN" altLang="en-US" sz="8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85750"/>
            <a:ext cx="3571875" cy="1200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Look at this map. What country is it?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5" y="4929188"/>
            <a:ext cx="257175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It’s Australia.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5Q7R]N[@$ISDBN%CP~%BAI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643063"/>
            <a:ext cx="1881187" cy="174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63" y="4643438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c:\users\CHENCH~1\appdata\roaming\360se6\USERDA~1\Temp\au-map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13" y="-26987"/>
            <a:ext cx="5000625" cy="448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85750"/>
            <a:ext cx="3286125" cy="17541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Do you know the capital city of Australia?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5" y="4929188"/>
            <a:ext cx="257175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It’s Canberra.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5Q7R]N[@$ISDBN%CP~%BAI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428875"/>
            <a:ext cx="1881187" cy="174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8" y="4572000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c:\users\CHENCH~1\appdata\roaming\360se6\USERDA~1\Temp\au-map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-26987"/>
            <a:ext cx="5214938" cy="448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9"/>
          <p:cNvSpPr/>
          <p:nvPr/>
        </p:nvSpPr>
        <p:spPr>
          <a:xfrm>
            <a:off x="7786688" y="3143250"/>
            <a:ext cx="571500" cy="4286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9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23"/>
          <p:cNvSpPr txBox="1"/>
          <p:nvPr/>
        </p:nvSpPr>
        <p:spPr>
          <a:xfrm>
            <a:off x="304800" y="22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Text Box 29"/>
          <p:cNvSpPr txBox="1"/>
          <p:nvPr/>
        </p:nvSpPr>
        <p:spPr>
          <a:xfrm>
            <a:off x="-184467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TextBox 25"/>
          <p:cNvSpPr txBox="1"/>
          <p:nvPr/>
        </p:nvSpPr>
        <p:spPr>
          <a:xfrm>
            <a:off x="142875" y="142875"/>
            <a:ext cx="25717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3317" name="图片 26" descr="5Q7R]N[@$ISDBN%CP~%BAI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4857750"/>
            <a:ext cx="2000250" cy="185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形标注 27"/>
          <p:cNvSpPr/>
          <p:nvPr/>
        </p:nvSpPr>
        <p:spPr bwMode="auto">
          <a:xfrm>
            <a:off x="2214563" y="5072063"/>
            <a:ext cx="4000500" cy="1357313"/>
          </a:xfrm>
          <a:prstGeom prst="wedgeEllipseCallout">
            <a:avLst>
              <a:gd name="adj1" fmla="val -53272"/>
              <a:gd name="adj2" fmla="val 56434"/>
            </a:avLst>
          </a:prstGeom>
          <a:solidFill>
            <a:schemeClr val="accent4">
              <a:lumMod val="60000"/>
              <a:lumOff val="40000"/>
            </a:schemeClr>
          </a:solidFill>
          <a:ln w="34925" cap="rnd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What do they speak in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Australia?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椭圆形标注 28"/>
          <p:cNvSpPr/>
          <p:nvPr/>
        </p:nvSpPr>
        <p:spPr bwMode="auto">
          <a:xfrm>
            <a:off x="2071688" y="1285875"/>
            <a:ext cx="1785938" cy="928688"/>
          </a:xfrm>
          <a:prstGeom prst="wedgeEllipseCallout">
            <a:avLst>
              <a:gd name="adj1" fmla="val -41469"/>
              <a:gd name="adj2" fmla="val 111119"/>
            </a:avLst>
          </a:prstGeom>
          <a:solidFill>
            <a:schemeClr val="accent4">
              <a:lumMod val="60000"/>
              <a:lumOff val="40000"/>
            </a:schemeClr>
          </a:solidFill>
          <a:ln w="34925" cap="rnd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English!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321" name="Picture 4" descr="c:\users\CHENCH~1\appdata\roaming\360se6\USERDA~1\Temp\332094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8" y="142875"/>
            <a:ext cx="3429000" cy="458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SV0JZD@O2ROG[B_{L7@))E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1928813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9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23"/>
          <p:cNvSpPr txBox="1"/>
          <p:nvPr/>
        </p:nvSpPr>
        <p:spPr>
          <a:xfrm>
            <a:off x="304800" y="22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Text Box 29"/>
          <p:cNvSpPr txBox="1"/>
          <p:nvPr/>
        </p:nvSpPr>
        <p:spPr>
          <a:xfrm>
            <a:off x="-1844675" y="3602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0" name="TextBox 25"/>
          <p:cNvSpPr txBox="1"/>
          <p:nvPr/>
        </p:nvSpPr>
        <p:spPr>
          <a:xfrm>
            <a:off x="142875" y="142875"/>
            <a:ext cx="2571750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4341" name="图片 26" descr="5Q7R]N[@$ISDBN%CP~%BAI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857750"/>
            <a:ext cx="2000250" cy="185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形标注 27"/>
          <p:cNvSpPr/>
          <p:nvPr/>
        </p:nvSpPr>
        <p:spPr bwMode="auto">
          <a:xfrm>
            <a:off x="2571750" y="4857750"/>
            <a:ext cx="4214813" cy="1500188"/>
          </a:xfrm>
          <a:prstGeom prst="wedgeEllipseCallout">
            <a:avLst>
              <a:gd name="adj1" fmla="val -55149"/>
              <a:gd name="adj2" fmla="val 55848"/>
            </a:avLst>
          </a:prstGeom>
          <a:solidFill>
            <a:schemeClr val="accent4">
              <a:lumMod val="60000"/>
              <a:lumOff val="40000"/>
            </a:schemeClr>
          </a:solidFill>
          <a:ln w="34925" cap="rnd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Here’s the flag of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Australia. What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color is it?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椭圆形标注 28"/>
          <p:cNvSpPr/>
          <p:nvPr/>
        </p:nvSpPr>
        <p:spPr bwMode="auto">
          <a:xfrm>
            <a:off x="285750" y="1285875"/>
            <a:ext cx="2143125" cy="785813"/>
          </a:xfrm>
          <a:prstGeom prst="wedgeEllipseCallout">
            <a:avLst>
              <a:gd name="adj1" fmla="val -24618"/>
              <a:gd name="adj2" fmla="val 107350"/>
            </a:avLst>
          </a:prstGeom>
          <a:solidFill>
            <a:schemeClr val="accent4">
              <a:lumMod val="60000"/>
              <a:lumOff val="40000"/>
            </a:schemeClr>
          </a:solidFill>
          <a:ln w="34925" cap="rnd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It’s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blue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2714625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2" descr="c:\users\CHENCH~1\appdata\roaming\360se6\USERDA~1\Temp\T014BD~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13" y="347663"/>
            <a:ext cx="5214937" cy="326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3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85750"/>
            <a:ext cx="228600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500" y="142875"/>
            <a:ext cx="4000500" cy="17541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This is a 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kangaroo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. Kangaroos live in Australia.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285750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" name="Picture 1" descr="C:\Users\chenchen10\AppData\Roaming\Tencent\Users\1354352631\QQ\WinTemp\RichOle\LBMV($`8TT~VNLSW2X1HFK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2143125"/>
            <a:ext cx="5929313" cy="4567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3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142875"/>
            <a:ext cx="228600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928688"/>
            <a:ext cx="7000875" cy="12001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This is a 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beach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 in Australia.  Australia has many beautiful beaches.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1428750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7" name="Picture 1" descr="C:\Users\chenchen10\AppData\Roaming\Tencent\Users\1354352631\QQ\WinTemp\RichOle\8PKH9)]9O44[3J0@DHNAX2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357438"/>
            <a:ext cx="6029325" cy="421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3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142875"/>
            <a:ext cx="228600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928688"/>
            <a:ext cx="5715000" cy="12001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This is 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Sydney Opera House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in Australia.  It’s very famous.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38" y="1143000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7" name="Picture 1" descr="C:\Users\chenchen10\AppData\Roaming\Tencent\Users\1354352631\QQ\WinTemp\RichOle\YG16@5$CKNRY$$D$E[Y{GZ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2428875"/>
            <a:ext cx="5357812" cy="3792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 descr="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142875"/>
            <a:ext cx="228600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928688"/>
            <a:ext cx="5715000" cy="12001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This is </a:t>
            </a:r>
            <a:r>
              <a:rPr lang="en-US" altLang="zh-CN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Sydney Harbor Bridge</a:t>
            </a:r>
            <a:endParaRPr lang="en-US" altLang="zh-CN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in Australia.  It’s very great.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688" y="1000125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Picture 2" descr="c:\users\CHENCH~1\appdata\roaming\360se6\USERDA~1\Temp\CDBF6C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2786063"/>
            <a:ext cx="6072187" cy="374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748</Words>
  <Application>WPS 演示</Application>
  <PresentationFormat>全屏显示(4:3)</PresentationFormat>
  <Paragraphs>78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8</cp:revision>
  <dcterms:created xsi:type="dcterms:W3CDTF">2014-08-21T00:38:00Z</dcterms:created>
  <dcterms:modified xsi:type="dcterms:W3CDTF">2023-09-30T16:13:32Z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3088D571D5384897AA9CAE6195472E48_13</vt:lpwstr>
  </property>
  <property fmtid="{D5CDD505-2E9C-101B-9397-08002B2CF9AE}" pid="3" name="KSOProductBuildVer">
    <vt:lpwstr>2052-12.1.0.15374</vt:lpwstr>
  </property>
</Properties>
</file>