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3" r:id="rId6"/>
    <p:sldId id="258" r:id="rId7"/>
    <p:sldId id="259" r:id="rId8"/>
    <p:sldId id="260" r:id="rId9"/>
    <p:sldId id="264" r:id="rId10"/>
    <p:sldId id="262" r:id="rId11"/>
    <p:sldId id="261" r:id="rId12"/>
    <p:sldId id="265" r:id="rId13"/>
    <p:sldId id="271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0000"/>
    <a:srgbClr val="FF00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8195" name="矩形 8194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8196" name="圆角矩形 8195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197" name="组合 8196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198" name="圆角矩形 8197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9" name="流程图: 延期 8198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00" name="副标题 8199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l">
              <a:defRPr sz="2600" b="1">
                <a:solidFill>
                  <a:schemeClr val="bg1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4" name="标题 8203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7171" name="组合 7170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7172" name="矩形 7171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3" name="任意多边形 7172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174" name="组合 7173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7175" name="圆角矩形 7174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6" name="流程图: 延期 7175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7177" name="标题 717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8" name="文本占位符 7177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9" name="日期占位符 7178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页脚占位符 7179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1" name="灯片编号占位符 7180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algn="l"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pPr defTabSz="914400">
              <a:buSzTx/>
              <a:buFontTx/>
              <a:buNone/>
            </a:pP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2   Jenny’s house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I watch TV in the________.</a:t>
            </a:r>
            <a:endParaRPr lang="en-US" altLang="zh-CN"/>
          </a:p>
          <a:p>
            <a:r>
              <a:rPr lang="en-US" altLang="zh-CN"/>
              <a:t>I make lunch in the ________.</a:t>
            </a:r>
            <a:endParaRPr lang="en-US" altLang="zh-CN"/>
          </a:p>
          <a:p>
            <a:r>
              <a:rPr lang="en-US" altLang="zh-CN"/>
              <a:t>I take a bath in the _________.</a:t>
            </a:r>
            <a:endParaRPr lang="en-US" altLang="zh-CN"/>
          </a:p>
          <a:p>
            <a:r>
              <a:rPr lang="en-US" altLang="zh-CN"/>
              <a:t>I do my homework in the ________.</a:t>
            </a:r>
            <a:endParaRPr lang="en-US" altLang="zh-CN"/>
          </a:p>
          <a:p>
            <a:r>
              <a:rPr lang="en-US" altLang="zh-CN"/>
              <a:t>I sleep in the _________.</a:t>
            </a:r>
            <a:endParaRPr lang="en-US" altLang="zh-CN"/>
          </a:p>
        </p:txBody>
      </p:sp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What do you do in these rooms?</a:t>
            </a:r>
            <a:endParaRPr lang="en-US" altLang="zh-CN"/>
          </a:p>
        </p:txBody>
      </p:sp>
      <p:sp>
        <p:nvSpPr>
          <p:cNvPr id="20484" name="文本框 20483"/>
          <p:cNvSpPr txBox="1"/>
          <p:nvPr/>
        </p:nvSpPr>
        <p:spPr>
          <a:xfrm>
            <a:off x="4114800" y="2362200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3886200" y="2362200"/>
            <a:ext cx="1768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</a:rPr>
              <a:t>livingroom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4495800" y="2895600"/>
            <a:ext cx="1539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kitchen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4343400" y="3429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bathroom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5334000" y="38862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study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3505200" y="4343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bedroom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  <p:bldP spid="204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en-US" altLang="zh-CN"/>
              <a:t>house</a:t>
            </a:r>
            <a:endParaRPr lang="en-US" altLang="zh-CN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244" name="图片 10243" descr="hous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30450"/>
            <a:ext cx="7696200" cy="3956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r>
              <a:rPr lang="en-US" altLang="zh-CN" sz="1600"/>
              <a:t>The second floor</a:t>
            </a:r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r>
              <a:rPr lang="en-US" altLang="zh-CN" sz="1600"/>
              <a:t>The first floor</a:t>
            </a:r>
            <a:endParaRPr lang="en-US" altLang="zh-CN" sz="1600"/>
          </a:p>
        </p:txBody>
      </p:sp>
      <p:graphicFrame>
        <p:nvGraphicFramePr>
          <p:cNvPr id="16449" name="表格 16448"/>
          <p:cNvGraphicFramePr/>
          <p:nvPr/>
        </p:nvGraphicFramePr>
        <p:xfrm>
          <a:off x="2895600" y="3094038"/>
          <a:ext cx="5486400" cy="362585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</a:tblGrid>
              <a:tr h="4556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study</a:t>
                      </a:r>
                      <a:endParaRPr lang="zh-CN" altLang="en-US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</a:tr>
              <a:tr h="533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921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</a:tr>
              <a:tr h="822325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Living 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kitchen</a:t>
                      </a:r>
                      <a:endParaRPr lang="zh-CN" altLang="en-US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>
                        <a:alpha val="50000"/>
                      </a:srgbClr>
                    </a:solidFill>
                  </a:tcPr>
                </a:tc>
              </a:tr>
              <a:tr h="822325">
                <a:tc vMerge="1"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bathroom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en-US" altLang="zh-CN"/>
              <a:t>Living room</a:t>
            </a:r>
            <a:endParaRPr lang="en-US" altLang="zh-CN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1268" name="图片 11267" descr="keting"/>
          <p:cNvPicPr>
            <a:picLocks noChangeAspect="1"/>
          </p:cNvPicPr>
          <p:nvPr/>
        </p:nvPicPr>
        <p:blipFill>
          <a:blip r:embed="rId1"/>
          <a:srcRect r="11880" b="2000"/>
          <a:stretch>
            <a:fillRect/>
          </a:stretch>
        </p:blipFill>
        <p:spPr>
          <a:xfrm>
            <a:off x="838200" y="2362200"/>
            <a:ext cx="76200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en-US" altLang="zh-CN"/>
              <a:t>kitchen</a:t>
            </a:r>
            <a:endParaRPr lang="en-US" altLang="zh-CN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2292" name="图片 12291" descr="kitche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76962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en-US" altLang="zh-CN"/>
              <a:t>bathroom</a:t>
            </a:r>
            <a:endParaRPr lang="en-US" altLang="zh-CN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3316" name="图片 13315" descr="bathroom"/>
          <p:cNvPicPr>
            <a:picLocks noChangeAspect="1"/>
          </p:cNvPicPr>
          <p:nvPr/>
        </p:nvPicPr>
        <p:blipFill>
          <a:blip r:embed="rId1"/>
          <a:srcRect t="-19104" b="11642"/>
          <a:stretch>
            <a:fillRect/>
          </a:stretch>
        </p:blipFill>
        <p:spPr>
          <a:xfrm>
            <a:off x="838200" y="1447800"/>
            <a:ext cx="76962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椭圆 13316"/>
          <p:cNvSpPr/>
          <p:nvPr/>
        </p:nvSpPr>
        <p:spPr>
          <a:xfrm>
            <a:off x="4572000" y="4724400"/>
            <a:ext cx="1143000" cy="1066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8" name="云形标注 13317"/>
          <p:cNvSpPr/>
          <p:nvPr/>
        </p:nvSpPr>
        <p:spPr>
          <a:xfrm>
            <a:off x="5410200" y="3657600"/>
            <a:ext cx="1600200" cy="114300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19050" cap="flat" cmpd="sng">
            <a:solidFill>
              <a:srgbClr val="00CC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toilet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r>
              <a:rPr lang="en-US" altLang="zh-CN" sz="1600"/>
              <a:t>The second floor</a:t>
            </a:r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endParaRPr lang="en-US" altLang="zh-CN" sz="1600"/>
          </a:p>
          <a:p>
            <a:r>
              <a:rPr lang="en-US" altLang="zh-CN" sz="1600"/>
              <a:t>The first floor</a:t>
            </a:r>
            <a:endParaRPr lang="en-US" altLang="zh-CN" sz="1600"/>
          </a:p>
        </p:txBody>
      </p:sp>
      <p:graphicFrame>
        <p:nvGraphicFramePr>
          <p:cNvPr id="19459" name="表格 19458"/>
          <p:cNvGraphicFramePr/>
          <p:nvPr/>
        </p:nvGraphicFramePr>
        <p:xfrm>
          <a:off x="2895600" y="3094038"/>
          <a:ext cx="5486400" cy="362585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</a:tblGrid>
              <a:tr h="4556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study</a:t>
                      </a:r>
                      <a:endParaRPr lang="zh-CN" altLang="en-US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</a:tr>
              <a:tr h="533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921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bedroom</a:t>
                      </a:r>
                      <a:endParaRPr lang="zh-CN" altLang="en-US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>
                        <a:alpha val="50000"/>
                      </a:srgbClr>
                    </a:solidFill>
                  </a:tcPr>
                </a:tc>
              </a:tr>
              <a:tr h="822325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Living 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kitchen</a:t>
                      </a:r>
                      <a:endParaRPr lang="zh-CN" altLang="en-US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>
                        <a:alpha val="50000"/>
                      </a:srgbClr>
                    </a:solidFill>
                  </a:tcPr>
                </a:tc>
              </a:tr>
              <a:tr h="822325">
                <a:tc vMerge="1"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Tx/>
                        <a:buChar char="–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buChar char="l"/>
                        <a:defRPr sz="1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bathroom</a:t>
                      </a:r>
                      <a:endParaRPr lang="zh-CN" altLang="en-US"/>
                    </a:p>
                  </a:txBody>
                  <a:tcPr>
                    <a:lnL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en-US" altLang="zh-CN"/>
              <a:t>study</a:t>
            </a:r>
            <a:endParaRPr lang="en-US" altLang="zh-CN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5364" name="图片 15363" descr="study"/>
          <p:cNvPicPr>
            <a:picLocks noChangeAspect="1"/>
          </p:cNvPicPr>
          <p:nvPr/>
        </p:nvPicPr>
        <p:blipFill>
          <a:blip r:embed="rId1"/>
          <a:srcRect b="9167"/>
          <a:stretch>
            <a:fillRect/>
          </a:stretch>
        </p:blipFill>
        <p:spPr>
          <a:xfrm>
            <a:off x="838200" y="2362200"/>
            <a:ext cx="76962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en-US" altLang="zh-CN"/>
              <a:t>bedroom</a:t>
            </a:r>
            <a:endParaRPr lang="en-US" altLang="zh-CN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4340" name="图片 14339" descr="bedroom"/>
          <p:cNvPicPr>
            <a:picLocks noChangeAspect="1"/>
          </p:cNvPicPr>
          <p:nvPr/>
        </p:nvPicPr>
        <p:blipFill>
          <a:blip r:embed="rId1"/>
          <a:srcRect b="9167"/>
          <a:stretch>
            <a:fillRect/>
          </a:stretch>
        </p:blipFill>
        <p:spPr>
          <a:xfrm>
            <a:off x="838200" y="2362200"/>
            <a:ext cx="7696200" cy="3814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0</TotalTime>
  <Words>540</Words>
  <Application>WPS 演示</Application>
  <PresentationFormat>在屏幕上显示</PresentationFormat>
  <Paragraphs>100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Capsules</vt:lpstr>
      <vt:lpstr>自定义设计方案</vt:lpstr>
      <vt:lpstr>Lesson 2   Jenny’s house</vt:lpstr>
      <vt:lpstr>house</vt:lpstr>
      <vt:lpstr>PowerPoint 演示文稿</vt:lpstr>
      <vt:lpstr>Living room</vt:lpstr>
      <vt:lpstr>kitchen</vt:lpstr>
      <vt:lpstr>bathroom</vt:lpstr>
      <vt:lpstr>PowerPoint 演示文稿</vt:lpstr>
      <vt:lpstr>study</vt:lpstr>
      <vt:lpstr>bedroom</vt:lpstr>
      <vt:lpstr>What do you do in these rooms?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31</cp:revision>
  <dcterms:created xsi:type="dcterms:W3CDTF">2014-09-03T02:32:00Z</dcterms:created>
  <dcterms:modified xsi:type="dcterms:W3CDTF">2023-09-30T11:48:09Z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F6DDA2730C90455FBE0FBE942AACE45A_13</vt:lpwstr>
  </property>
  <property fmtid="{D5CDD505-2E9C-101B-9397-08002B2CF9AE}" pid="4" name="KSOProductBuildVer">
    <vt:lpwstr>2052-12.1.0.15374</vt:lpwstr>
  </property>
</Properties>
</file>