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7" r:id="rId4"/>
  </p:sldMasterIdLst>
  <p:notesMasterIdLst>
    <p:notesMasterId r:id="rId7"/>
  </p:notesMasterIdLst>
  <p:sldIdLst>
    <p:sldId id="933" r:id="rId5"/>
    <p:sldId id="698" r:id="rId6"/>
    <p:sldId id="898" r:id="rId8"/>
    <p:sldId id="899" r:id="rId9"/>
    <p:sldId id="900" r:id="rId10"/>
    <p:sldId id="901" r:id="rId11"/>
    <p:sldId id="929" r:id="rId12"/>
    <p:sldId id="902" r:id="rId13"/>
    <p:sldId id="903" r:id="rId14"/>
    <p:sldId id="904" r:id="rId15"/>
    <p:sldId id="905" r:id="rId16"/>
    <p:sldId id="906" r:id="rId17"/>
    <p:sldId id="907" r:id="rId18"/>
    <p:sldId id="908" r:id="rId19"/>
    <p:sldId id="930" r:id="rId20"/>
    <p:sldId id="948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52" userDrawn="1">
          <p15:clr>
            <a:srgbClr val="A4A3A4"/>
          </p15:clr>
        </p15:guide>
        <p15:guide id="2" pos="316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F0EF"/>
    <a:srgbClr val="D6F2EE"/>
    <a:srgbClr val="E8F8F4"/>
    <a:srgbClr val="D1EEEA"/>
    <a:srgbClr val="C77E5D"/>
    <a:srgbClr val="B3B4B5"/>
    <a:srgbClr val="F5CE43"/>
    <a:srgbClr val="2169D3"/>
    <a:srgbClr val="FFFFFF"/>
    <a:srgbClr val="34A4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852"/>
        <p:guide pos="31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知识小结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4" Type="http://schemas.openxmlformats.org/officeDocument/2006/relationships/theme" Target="../theme/theme2.xml"/><Relationship Id="rId13" Type="http://schemas.openxmlformats.org/officeDocument/2006/relationships/image" Target="../media/image8.jpe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3.wav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79438" y="904875"/>
            <a:ext cx="8921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435" name="文本框 3"/>
          <p:cNvSpPr txBox="1"/>
          <p:nvPr/>
        </p:nvSpPr>
        <p:spPr>
          <a:xfrm>
            <a:off x="3609975" y="444500"/>
            <a:ext cx="28524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P20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8436" name="组合 1"/>
          <p:cNvGrpSpPr/>
          <p:nvPr/>
        </p:nvGrpSpPr>
        <p:grpSpPr>
          <a:xfrm>
            <a:off x="5160963" y="1487488"/>
            <a:ext cx="3781425" cy="2306955"/>
            <a:chOff x="5570140" y="1138589"/>
            <a:chExt cx="3781425" cy="2307273"/>
          </a:xfrm>
        </p:grpSpPr>
        <p:sp>
          <p:nvSpPr>
            <p:cNvPr id="27" name="Rectangle 16"/>
            <p:cNvSpPr>
              <a:spLocks noChangeArrowheads="1"/>
            </p:cNvSpPr>
            <p:nvPr/>
          </p:nvSpPr>
          <p:spPr bwMode="auto">
            <a:xfrm>
              <a:off x="5570140" y="1138589"/>
              <a:ext cx="3781425" cy="2307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明明获得第   名，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浩浩获得第   名，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天天获得第   名。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" name="矩形 1"/>
            <p:cNvSpPr/>
            <p:nvPr/>
          </p:nvSpPr>
          <p:spPr bwMode="auto">
            <a:xfrm>
              <a:off x="7754540" y="1362426"/>
              <a:ext cx="469900" cy="468313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7754540" y="2057751"/>
              <a:ext cx="469900" cy="469900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7754540" y="2800701"/>
              <a:ext cx="469900" cy="469900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7335838" y="3095625"/>
            <a:ext cx="4984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7324725" y="1655763"/>
            <a:ext cx="4984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7343775" y="2351088"/>
            <a:ext cx="4794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74725" y="1230630"/>
            <a:ext cx="3775710" cy="2966720"/>
            <a:chOff x="1535" y="1938"/>
            <a:chExt cx="5946" cy="4672"/>
          </a:xfrm>
        </p:grpSpPr>
        <p:grpSp>
          <p:nvGrpSpPr>
            <p:cNvPr id="8" name="组合 7"/>
            <p:cNvGrpSpPr/>
            <p:nvPr/>
          </p:nvGrpSpPr>
          <p:grpSpPr>
            <a:xfrm>
              <a:off x="1535" y="1938"/>
              <a:ext cx="5947" cy="4672"/>
              <a:chOff x="1535" y="1938"/>
              <a:chExt cx="5947" cy="467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535" y="1938"/>
                <a:ext cx="5847" cy="4673"/>
              </a:xfrm>
              <a:prstGeom prst="rect">
                <a:avLst/>
              </a:prstGeom>
            </p:spPr>
          </p:pic>
          <p:sp>
            <p:nvSpPr>
              <p:cNvPr id="6" name="圆角矩形 5"/>
              <p:cNvSpPr/>
              <p:nvPr/>
            </p:nvSpPr>
            <p:spPr>
              <a:xfrm>
                <a:off x="6996" y="3335"/>
                <a:ext cx="486" cy="38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1535" y="3408"/>
                <a:ext cx="486" cy="38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 rot="1800000">
              <a:off x="3205" y="2941"/>
              <a:ext cx="744" cy="386"/>
            </a:xfrm>
            <a:prstGeom prst="rect">
              <a:avLst/>
            </a:prstGeom>
            <a:solidFill>
              <a:srgbClr val="F5CE43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000" b="1"/>
                <a:t>明明</a:t>
              </a:r>
              <a:endParaRPr lang="zh-CN" altLang="en-US" sz="1000" b="1"/>
            </a:p>
          </p:txBody>
        </p:sp>
        <p:sp>
          <p:nvSpPr>
            <p:cNvPr id="10" name="文本框 9"/>
            <p:cNvSpPr txBox="1"/>
            <p:nvPr/>
          </p:nvSpPr>
          <p:spPr>
            <a:xfrm rot="1740000">
              <a:off x="2068" y="4414"/>
              <a:ext cx="698" cy="386"/>
            </a:xfrm>
            <a:prstGeom prst="rect">
              <a:avLst/>
            </a:prstGeom>
            <a:solidFill>
              <a:srgbClr val="B3B4B5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000" b="1"/>
                <a:t>浩浩</a:t>
              </a:r>
              <a:endParaRPr lang="zh-CN" altLang="en-US" sz="1200" b="1"/>
            </a:p>
          </p:txBody>
        </p:sp>
        <p:sp>
          <p:nvSpPr>
            <p:cNvPr id="11" name="文本框 10"/>
            <p:cNvSpPr txBox="1"/>
            <p:nvPr/>
          </p:nvSpPr>
          <p:spPr>
            <a:xfrm rot="2340000">
              <a:off x="6012" y="4524"/>
              <a:ext cx="712" cy="386"/>
            </a:xfrm>
            <a:prstGeom prst="rect">
              <a:avLst/>
            </a:prstGeom>
            <a:solidFill>
              <a:srgbClr val="C77E5D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000" b="1"/>
                <a:t>天天</a:t>
              </a:r>
              <a:endParaRPr lang="zh-CN" altLang="en-US" sz="1000" b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6"/>
          <p:cNvGrpSpPr/>
          <p:nvPr/>
        </p:nvGrpSpPr>
        <p:grpSpPr>
          <a:xfrm>
            <a:off x="579755" y="3695065"/>
            <a:ext cx="7117080" cy="829945"/>
            <a:chOff x="1370" y="6055"/>
            <a:chExt cx="11209" cy="1307"/>
          </a:xfrm>
        </p:grpSpPr>
        <p:sp>
          <p:nvSpPr>
            <p:cNvPr id="2" name="Rectangle 16"/>
            <p:cNvSpPr>
              <a:spLocks noChangeArrowheads="1"/>
            </p:cNvSpPr>
            <p:nvPr/>
          </p:nvSpPr>
          <p:spPr bwMode="auto">
            <a:xfrm>
              <a:off x="1370" y="6055"/>
              <a:ext cx="11209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一共有   人。从左数，  排第   。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3456" y="6467"/>
              <a:ext cx="740" cy="738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10265" y="6467"/>
              <a:ext cx="740" cy="738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79438" y="904875"/>
            <a:ext cx="8921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465" name="文本框 3"/>
          <p:cNvSpPr txBox="1"/>
          <p:nvPr/>
        </p:nvSpPr>
        <p:spPr>
          <a:xfrm>
            <a:off x="3609975" y="444500"/>
            <a:ext cx="28524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P20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Rectangle 15"/>
          <p:cNvSpPr/>
          <p:nvPr/>
        </p:nvSpPr>
        <p:spPr>
          <a:xfrm>
            <a:off x="1889125" y="3881438"/>
            <a:ext cx="4857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Rectangle 16"/>
          <p:cNvSpPr/>
          <p:nvPr/>
        </p:nvSpPr>
        <p:spPr>
          <a:xfrm>
            <a:off x="6235700" y="3885248"/>
            <a:ext cx="4508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609975" y="3867150"/>
            <a:ext cx="962025" cy="609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860" y="2456180"/>
            <a:ext cx="909955" cy="52197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左边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28130" y="551180"/>
            <a:ext cx="2318385" cy="3647440"/>
            <a:chOff x="10438" y="868"/>
            <a:chExt cx="3651" cy="5744"/>
          </a:xfrm>
        </p:grpSpPr>
        <p:grpSp>
          <p:nvGrpSpPr>
            <p:cNvPr id="15" name="组合 14"/>
            <p:cNvGrpSpPr/>
            <p:nvPr/>
          </p:nvGrpSpPr>
          <p:grpSpPr>
            <a:xfrm>
              <a:off x="10438" y="868"/>
              <a:ext cx="3651" cy="5744"/>
              <a:chOff x="10318" y="790"/>
              <a:chExt cx="3651" cy="5744"/>
            </a:xfrm>
          </p:grpSpPr>
          <p:sp>
            <p:nvSpPr>
              <p:cNvPr id="31" name="AutoShape 27"/>
              <p:cNvSpPr>
                <a:spLocks noChangeArrowheads="1"/>
              </p:cNvSpPr>
              <p:nvPr/>
            </p:nvSpPr>
            <p:spPr bwMode="auto">
              <a:xfrm>
                <a:off x="10318" y="790"/>
                <a:ext cx="3651" cy="2415"/>
              </a:xfrm>
              <a:prstGeom prst="wedgeRoundRectCallout">
                <a:avLst>
                  <a:gd name="adj1" fmla="val -6505"/>
                  <a:gd name="adj2" fmla="val 82329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两个</a:t>
                </a:r>
                <a:r>
                  <a:rPr kumimoji="0" lang="en-US" altLang="zh-CN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</a:t>
                </a: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里的数表示的意思一样吗？</a:t>
                </a:r>
                <a:endPara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14" name="图片 13" descr="老师3 拷贝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1682" y="3133"/>
                <a:ext cx="2088" cy="3401"/>
              </a:xfrm>
              <a:prstGeom prst="rect">
                <a:avLst/>
              </a:prstGeom>
            </p:spPr>
          </p:pic>
        </p:grpSp>
        <p:sp>
          <p:nvSpPr>
            <p:cNvPr id="4" name="矩形 3"/>
            <p:cNvSpPr/>
            <p:nvPr/>
          </p:nvSpPr>
          <p:spPr bwMode="auto">
            <a:xfrm>
              <a:off x="11880" y="1171"/>
              <a:ext cx="447" cy="519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4925" y="1153160"/>
            <a:ext cx="4825365" cy="263779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846955" y="3918585"/>
            <a:ext cx="465455" cy="516255"/>
            <a:chOff x="7633" y="6171"/>
            <a:chExt cx="733" cy="81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rcRect t="9310" r="21379"/>
            <a:stretch>
              <a:fillRect/>
            </a:stretch>
          </p:blipFill>
          <p:spPr>
            <a:xfrm>
              <a:off x="7682" y="6171"/>
              <a:ext cx="684" cy="789"/>
            </a:xfrm>
            <a:prstGeom prst="rect">
              <a:avLst/>
            </a:prstGeom>
          </p:spPr>
        </p:pic>
        <p:sp>
          <p:nvSpPr>
            <p:cNvPr id="16" name="圆角矩形 15"/>
            <p:cNvSpPr/>
            <p:nvPr/>
          </p:nvSpPr>
          <p:spPr>
            <a:xfrm>
              <a:off x="7633" y="6660"/>
              <a:ext cx="119" cy="3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9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410970" y="1030605"/>
            <a:ext cx="4051935" cy="1570355"/>
          </a:xfrm>
          <a:prstGeom prst="ellipse">
            <a:avLst/>
          </a:prstGeom>
          <a:noFill/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6" name="文本框 6"/>
          <p:cNvSpPr txBox="1"/>
          <p:nvPr/>
        </p:nvSpPr>
        <p:spPr>
          <a:xfrm>
            <a:off x="3463925" y="371475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P23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487" name="矩形 8194"/>
          <p:cNvSpPr/>
          <p:nvPr/>
        </p:nvSpPr>
        <p:spPr>
          <a:xfrm>
            <a:off x="280988" y="2600325"/>
            <a:ext cx="8647112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（1）把左边的4只小鸟圈起来。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）从左边数，给第4只小鸟涂上颜色。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）从右边数的第1只小鸟飞走了，还剩   只小鸟。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488" name="矩形 8199"/>
          <p:cNvSpPr/>
          <p:nvPr/>
        </p:nvSpPr>
        <p:spPr>
          <a:xfrm>
            <a:off x="6831965" y="4198938"/>
            <a:ext cx="431800" cy="433387"/>
          </a:xfrm>
          <a:prstGeom prst="rect">
            <a:avLst/>
          </a:prstGeom>
          <a:solidFill>
            <a:srgbClr val="FFFFD5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01" name="矩形 8200"/>
          <p:cNvSpPr>
            <a:spLocks noGrp="1"/>
          </p:cNvSpPr>
          <p:nvPr/>
        </p:nvSpPr>
        <p:spPr>
          <a:xfrm>
            <a:off x="6831965" y="4127500"/>
            <a:ext cx="576263" cy="6477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79438" y="904875"/>
            <a:ext cx="8921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47825" y="2778125"/>
            <a:ext cx="1619250" cy="609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29000" y="3409950"/>
            <a:ext cx="859790" cy="70231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0988" y="1597025"/>
            <a:ext cx="873125" cy="4603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左边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580515" y="4084955"/>
            <a:ext cx="2395855" cy="71247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66025" y="1597025"/>
            <a:ext cx="873125" cy="4603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右边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r="13578"/>
          <a:stretch>
            <a:fillRect/>
          </a:stretch>
        </p:blipFill>
        <p:spPr>
          <a:xfrm>
            <a:off x="1471930" y="676275"/>
            <a:ext cx="5569585" cy="1850390"/>
          </a:xfrm>
          <a:prstGeom prst="rect">
            <a:avLst/>
          </a:prstGeom>
        </p:spPr>
      </p:pic>
      <p:pic>
        <p:nvPicPr>
          <p:cNvPr id="5" name="图片 4" descr="图片3 (1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3080" y="1097280"/>
            <a:ext cx="853440" cy="12071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bldLvl="0"/>
      <p:bldP spid="9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6"/>
          <p:cNvSpPr txBox="1"/>
          <p:nvPr/>
        </p:nvSpPr>
        <p:spPr>
          <a:xfrm>
            <a:off x="3463925" y="371475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P23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855" y="952500"/>
            <a:ext cx="8352790" cy="2388870"/>
            <a:chOff x="773" y="921"/>
            <a:chExt cx="13154" cy="3762"/>
          </a:xfrm>
        </p:grpSpPr>
        <p:pic>
          <p:nvPicPr>
            <p:cNvPr id="2" name="Picture 21" descr="C:\Users\Administrator\Desktop\图片4.png图片4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773" y="921"/>
              <a:ext cx="13155" cy="37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TextBox 18"/>
            <p:cNvSpPr txBox="1"/>
            <p:nvPr/>
          </p:nvSpPr>
          <p:spPr>
            <a:xfrm>
              <a:off x="773" y="3760"/>
              <a:ext cx="2433" cy="871"/>
            </a:xfrm>
            <a:prstGeom prst="rect">
              <a:avLst/>
            </a:prstGeom>
            <a:solidFill>
              <a:srgbClr val="E8F8F4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3000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3000" b="1" dirty="0">
                <a:solidFill>
                  <a:srgbClr val="683F8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3395" y="3731"/>
              <a:ext cx="2432" cy="871"/>
            </a:xfrm>
            <a:prstGeom prst="rect">
              <a:avLst/>
            </a:prstGeom>
            <a:solidFill>
              <a:srgbClr val="D6F2EE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3000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3000" b="1" dirty="0">
                <a:solidFill>
                  <a:srgbClr val="683F8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11343" y="3760"/>
              <a:ext cx="2262" cy="871"/>
            </a:xfrm>
            <a:prstGeom prst="rect">
              <a:avLst/>
            </a:prstGeom>
            <a:solidFill>
              <a:srgbClr val="DFF0EF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3000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3000" b="1" dirty="0">
                <a:solidFill>
                  <a:srgbClr val="683F8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7475" y="3690938"/>
            <a:ext cx="8521700" cy="1147762"/>
            <a:chOff x="117792" y="3817937"/>
            <a:chExt cx="8521701" cy="1148854"/>
          </a:xfrm>
        </p:grpSpPr>
        <p:sp>
          <p:nvSpPr>
            <p:cNvPr id="13" name="Rectangle 2"/>
            <p:cNvSpPr>
              <a:spLocks noChangeArrowheads="1"/>
            </p:cNvSpPr>
            <p:nvPr/>
          </p:nvSpPr>
          <p:spPr bwMode="auto">
            <a:xfrm>
              <a:off x="117792" y="3817937"/>
              <a:ext cx="8521701" cy="1084694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9pPr>
            </a:lstStyle>
            <a:p>
              <a:pPr marL="0" marR="0" lvl="0" indent="720090" algn="l" defTabSz="914400" rtl="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遮（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zhē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）住的是第   个和第   个，遮住了   个。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4655503" y="3844949"/>
              <a:ext cx="539750" cy="53996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6500178" y="3844952"/>
              <a:ext cx="539750" cy="53996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1052829" y="4426826"/>
              <a:ext cx="541338" cy="53996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1" name="Rectangle 10"/>
          <p:cNvSpPr/>
          <p:nvPr/>
        </p:nvSpPr>
        <p:spPr>
          <a:xfrm>
            <a:off x="4620895" y="3714750"/>
            <a:ext cx="5921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Rectangle 11"/>
          <p:cNvSpPr/>
          <p:nvPr/>
        </p:nvSpPr>
        <p:spPr>
          <a:xfrm>
            <a:off x="6462395" y="3702050"/>
            <a:ext cx="5905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Rectangle 12"/>
          <p:cNvSpPr/>
          <p:nvPr/>
        </p:nvSpPr>
        <p:spPr>
          <a:xfrm>
            <a:off x="1033145" y="4298950"/>
            <a:ext cx="5921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52" name="文本框 6"/>
          <p:cNvSpPr txBox="1"/>
          <p:nvPr/>
        </p:nvSpPr>
        <p:spPr>
          <a:xfrm>
            <a:off x="490538" y="50641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2.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2"/>
          <p:cNvGrpSpPr/>
          <p:nvPr/>
        </p:nvGrpSpPr>
        <p:grpSpPr>
          <a:xfrm>
            <a:off x="796925" y="1344613"/>
            <a:ext cx="7478713" cy="2362200"/>
            <a:chOff x="1256" y="2118"/>
            <a:chExt cx="11776" cy="3719"/>
          </a:xfrm>
        </p:grpSpPr>
        <p:sp>
          <p:nvSpPr>
            <p:cNvPr id="167" name=" 167"/>
            <p:cNvSpPr/>
            <p:nvPr/>
          </p:nvSpPr>
          <p:spPr>
            <a:xfrm>
              <a:off x="1256" y="2118"/>
              <a:ext cx="11776" cy="3719"/>
            </a:xfrm>
            <a:prstGeom prst="roundRect">
              <a:avLst/>
            </a:prstGeom>
            <a:solidFill>
              <a:srgbClr val="E7F3F4"/>
            </a:solidFill>
            <a:ln w="28575" cmpd="dbl">
              <a:solidFill>
                <a:schemeClr val="accent1">
                  <a:shade val="5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1892" y="2118"/>
              <a:ext cx="10809" cy="3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9pPr>
            </a:lstStyle>
            <a:p>
              <a:pPr marL="0" marR="0" lvl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一个数可以表示几，也可以表示第几。当它表示数量的多少时，是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几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；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0" marR="0" lvl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当它表示排列的顺序时，是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第几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3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第几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034983" y="161671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85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058035" y="3482340"/>
            <a:ext cx="703580" cy="819785"/>
          </a:xfrm>
          <a:prstGeom prst="roundRect">
            <a:avLst/>
          </a:prstGeom>
          <a:solidFill>
            <a:schemeClr val="bg1"/>
          </a:solidFill>
          <a:effectLst>
            <a:outerShdw blurRad="2286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139440" y="3482340"/>
            <a:ext cx="703580" cy="819785"/>
          </a:xfrm>
          <a:prstGeom prst="roundRect">
            <a:avLst/>
          </a:prstGeom>
          <a:solidFill>
            <a:schemeClr val="bg1"/>
          </a:solidFill>
          <a:effectLst>
            <a:outerShdw blurRad="2286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220845" y="3482340"/>
            <a:ext cx="703580" cy="819785"/>
          </a:xfrm>
          <a:prstGeom prst="roundRect">
            <a:avLst/>
          </a:prstGeom>
          <a:solidFill>
            <a:schemeClr val="bg1"/>
          </a:solidFill>
          <a:effectLst>
            <a:outerShdw blurRad="2286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302250" y="3482340"/>
            <a:ext cx="703580" cy="819785"/>
          </a:xfrm>
          <a:prstGeom prst="roundRect">
            <a:avLst/>
          </a:prstGeom>
          <a:solidFill>
            <a:schemeClr val="bg1"/>
          </a:solidFill>
          <a:effectLst>
            <a:outerShdw blurRad="2286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383655" y="3482340"/>
            <a:ext cx="703580" cy="819785"/>
          </a:xfrm>
          <a:prstGeom prst="roundRect">
            <a:avLst/>
          </a:prstGeom>
          <a:solidFill>
            <a:schemeClr val="bg1"/>
          </a:solidFill>
          <a:effectLst>
            <a:outerShdw blurRad="2286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9758" y="2117090"/>
            <a:ext cx="69405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en-US" altLang="zh-CN" sz="7200" b="1" strike="noStrike" noProof="1">
                <a:ln w="12700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rgbClr val="C00000"/>
                    </a:gs>
                    <a:gs pos="4000">
                      <a:srgbClr val="D40000"/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lang="en-US" altLang="zh-CN" sz="7200" b="1" strike="noStrike" noProof="1">
              <a:ln w="127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rgbClr val="C00000"/>
                  </a:gs>
                  <a:gs pos="4000">
                    <a:srgbClr val="D40000"/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083" y="2117090"/>
            <a:ext cx="69405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en-US" altLang="zh-CN" sz="7200" b="1" strike="noStrike" noProof="1">
                <a:ln w="12700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rgbClr val="C00000"/>
                    </a:gs>
                    <a:gs pos="4000">
                      <a:srgbClr val="D40000"/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lang="en-US" altLang="zh-CN" sz="7200" b="1" strike="noStrike" noProof="1">
              <a:ln w="127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rgbClr val="C00000"/>
                  </a:gs>
                  <a:gs pos="4000">
                    <a:srgbClr val="D40000"/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433" y="2117090"/>
            <a:ext cx="69405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en-US" altLang="zh-CN" sz="7200" b="1" strike="noStrike" noProof="1">
                <a:ln w="12700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rgbClr val="C00000"/>
                    </a:gs>
                    <a:gs pos="4000">
                      <a:srgbClr val="D40000"/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lang="en-US" altLang="zh-CN" sz="7200" b="1" strike="noStrike" noProof="1">
              <a:ln w="127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rgbClr val="C00000"/>
                  </a:gs>
                  <a:gs pos="4000">
                    <a:srgbClr val="D40000"/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05108" y="2117090"/>
            <a:ext cx="69405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en-US" altLang="zh-CN" sz="7200" b="1" strike="noStrike" noProof="1">
                <a:ln w="12700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rgbClr val="C00000"/>
                    </a:gs>
                    <a:gs pos="4000">
                      <a:srgbClr val="D40000"/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lang="en-US" altLang="zh-CN" sz="7200" b="1" strike="noStrike" noProof="1">
              <a:ln w="127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rgbClr val="C00000"/>
                  </a:gs>
                  <a:gs pos="4000">
                    <a:srgbClr val="D40000"/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7783" y="2117090"/>
            <a:ext cx="69405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en-US" altLang="zh-CN" sz="7200" b="1" strike="noStrike" noProof="1">
                <a:ln w="12700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rgbClr val="C00000"/>
                    </a:gs>
                    <a:gs pos="4000">
                      <a:srgbClr val="D40000"/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lang="en-US" altLang="zh-CN" sz="7200" b="1" strike="noStrike" noProof="1">
              <a:ln w="127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rgbClr val="C00000"/>
                  </a:gs>
                  <a:gs pos="4000">
                    <a:srgbClr val="D40000"/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4525" y="1273175"/>
            <a:ext cx="7546975" cy="1630045"/>
            <a:chOff x="120" y="5490"/>
            <a:chExt cx="11885" cy="2567"/>
          </a:xfrm>
        </p:grpSpPr>
        <p:pic>
          <p:nvPicPr>
            <p:cNvPr id="13" name="图片 12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0" y="5970"/>
              <a:ext cx="1624" cy="2087"/>
            </a:xfrm>
            <a:prstGeom prst="rect">
              <a:avLst/>
            </a:prstGeom>
          </p:spPr>
        </p:pic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1560" y="5490"/>
              <a:ext cx="10445" cy="1027"/>
            </a:xfrm>
            <a:prstGeom prst="wedgeRoundRectCallout">
              <a:avLst>
                <a:gd name="adj1" fmla="val -52147"/>
                <a:gd name="adj2" fmla="val 3688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你能把这些数字从小到大排排队吗？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53819 0.236543 E" pathEditMode="relative" ptsTypes="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1389 0.236543 E" pathEditMode="relative" ptsTypes="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8194 0.236543 E" pathEditMode="relative" ptsTypes="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7014 0.236543 E" pathEditMode="relative" ptsTypes="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8194 0.236543 E" pathEditMode="relative" ptsTypes="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3" grpId="1"/>
      <p:bldP spid="4" grpId="1"/>
      <p:bldP spid="5" grpId="1"/>
      <p:bldP spid="7" grpId="1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9745" y="1073785"/>
            <a:ext cx="6019800" cy="3234690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4478338" y="746125"/>
            <a:ext cx="3125788" cy="520700"/>
          </a:xfrm>
          <a:prstGeom prst="wedgeRoundRectCallout">
            <a:avLst>
              <a:gd name="adj1" fmla="val 62026"/>
              <a:gd name="adj2" fmla="val 21707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他们在做什么？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440555" y="744220"/>
            <a:ext cx="3189605" cy="520700"/>
          </a:xfrm>
          <a:prstGeom prst="wedgeRoundRectCallout">
            <a:avLst>
              <a:gd name="adj1" fmla="val 59901"/>
              <a:gd name="adj2" fmla="val 22134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一共有几人？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3" name="文本框 3"/>
          <p:cNvSpPr txBox="1"/>
          <p:nvPr/>
        </p:nvSpPr>
        <p:spPr>
          <a:xfrm>
            <a:off x="2971483" y="133668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20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789545" y="563880"/>
            <a:ext cx="885825" cy="113855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010285" y="793750"/>
            <a:ext cx="2888615" cy="520700"/>
          </a:xfrm>
          <a:prstGeom prst="wedgeRoundRectCallout">
            <a:avLst>
              <a:gd name="adj1" fmla="val 33029"/>
              <a:gd name="adj2" fmla="val 94756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我们在排队买票。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1566545" y="4140835"/>
            <a:ext cx="2392680" cy="578440"/>
          </a:xfrm>
          <a:prstGeom prst="wedgeRoundRectCallout">
            <a:avLst>
              <a:gd name="adj1" fmla="val -56873"/>
              <a:gd name="adj2" fmla="val 1323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一共有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" name="图片 17" descr="老师8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065" y="3609975"/>
            <a:ext cx="1031240" cy="1325245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2644140" y="1449705"/>
            <a:ext cx="1254760" cy="2691130"/>
          </a:xfrm>
          <a:prstGeom prst="roundRect">
            <a:avLst>
              <a:gd name="adj" fmla="val 5836"/>
            </a:avLst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36390" y="2596515"/>
            <a:ext cx="718820" cy="1712595"/>
          </a:xfrm>
          <a:prstGeom prst="roundRect">
            <a:avLst>
              <a:gd name="adj" fmla="val 5836"/>
            </a:avLst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914900" y="1614170"/>
            <a:ext cx="786130" cy="2694305"/>
          </a:xfrm>
          <a:prstGeom prst="roundRect">
            <a:avLst>
              <a:gd name="adj" fmla="val 5836"/>
            </a:avLst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60720" y="1614170"/>
            <a:ext cx="671830" cy="2694940"/>
          </a:xfrm>
          <a:prstGeom prst="roundRect">
            <a:avLst>
              <a:gd name="adj" fmla="val 5836"/>
            </a:avLst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572885" y="1449705"/>
            <a:ext cx="947420" cy="2858770"/>
          </a:xfrm>
          <a:prstGeom prst="roundRect">
            <a:avLst>
              <a:gd name="adj" fmla="val 5836"/>
            </a:avLst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ldLvl="0" animBg="1"/>
      <p:bldP spid="2" grpId="2" bldLvl="0" animBg="1"/>
      <p:bldP spid="10" grpId="0" bldLvl="0" animBg="1"/>
      <p:bldP spid="4" grpId="0" bldLvl="0" animBg="1"/>
      <p:bldP spid="8" grpId="0" bldLvl="0" animBg="1"/>
      <p:bldP spid="23" grpId="1" bldLvl="0" animBg="1"/>
      <p:bldP spid="13" grpId="1" bldLvl="0" animBg="1"/>
      <p:bldP spid="14" grpId="1" bldLvl="0" animBg="1"/>
      <p:bldP spid="15" grpId="1" bldLvl="0" animBg="1"/>
      <p:bldP spid="16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5127"/>
          <p:cNvSpPr>
            <a:spLocks noGrp="1"/>
          </p:cNvSpPr>
          <p:nvPr>
            <p:ph type="title" idx="4294967295"/>
          </p:nvPr>
        </p:nvSpPr>
        <p:spPr>
          <a:xfrm>
            <a:off x="2628900" y="4146550"/>
            <a:ext cx="576580" cy="648970"/>
          </a:xfrm>
        </p:spPr>
        <p:txBody>
          <a:bodyPr wrap="square" lIns="90170" tIns="46990" rIns="90170" bIns="46990" anchor="t" anchorCtr="0"/>
          <a:lstStyle/>
          <a:p>
            <a:pPr algn="l"/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5" name="矩形 5128"/>
          <p:cNvSpPr/>
          <p:nvPr/>
        </p:nvSpPr>
        <p:spPr>
          <a:xfrm>
            <a:off x="3246438" y="4237038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6" name="矩形 5129"/>
          <p:cNvSpPr>
            <a:spLocks noGrp="1"/>
          </p:cNvSpPr>
          <p:nvPr/>
        </p:nvSpPr>
        <p:spPr>
          <a:xfrm>
            <a:off x="3724593" y="4160838"/>
            <a:ext cx="576262" cy="64928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7" name="矩形 5130"/>
          <p:cNvSpPr/>
          <p:nvPr/>
        </p:nvSpPr>
        <p:spPr>
          <a:xfrm>
            <a:off x="4299268" y="4227513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8" name="矩形 5131"/>
          <p:cNvSpPr>
            <a:spLocks noGrp="1"/>
          </p:cNvSpPr>
          <p:nvPr/>
        </p:nvSpPr>
        <p:spPr>
          <a:xfrm>
            <a:off x="4678363" y="4160838"/>
            <a:ext cx="576262" cy="64928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9" name="矩形 5132"/>
          <p:cNvSpPr/>
          <p:nvPr/>
        </p:nvSpPr>
        <p:spPr>
          <a:xfrm>
            <a:off x="5253038" y="4227513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0" name="矩形 5133"/>
          <p:cNvSpPr>
            <a:spLocks noGrp="1"/>
          </p:cNvSpPr>
          <p:nvPr/>
        </p:nvSpPr>
        <p:spPr>
          <a:xfrm>
            <a:off x="5633720" y="4160838"/>
            <a:ext cx="574675" cy="64928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1" name="矩形 5134"/>
          <p:cNvSpPr/>
          <p:nvPr/>
        </p:nvSpPr>
        <p:spPr>
          <a:xfrm>
            <a:off x="6206808" y="4227513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2" name="矩形 5135"/>
          <p:cNvSpPr>
            <a:spLocks noGrp="1"/>
          </p:cNvSpPr>
          <p:nvPr/>
        </p:nvSpPr>
        <p:spPr>
          <a:xfrm>
            <a:off x="6737033" y="4160838"/>
            <a:ext cx="576262" cy="64928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3" name="矩形 5136"/>
          <p:cNvSpPr/>
          <p:nvPr/>
        </p:nvSpPr>
        <p:spPr>
          <a:xfrm>
            <a:off x="7311708" y="4227513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矩形 5137"/>
          <p:cNvSpPr>
            <a:spLocks noGrp="1"/>
          </p:cNvSpPr>
          <p:nvPr/>
        </p:nvSpPr>
        <p:spPr>
          <a:xfrm>
            <a:off x="4284980" y="4094480"/>
            <a:ext cx="576263" cy="6477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4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4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4427855" y="414655"/>
            <a:ext cx="3189605" cy="520700"/>
          </a:xfrm>
          <a:prstGeom prst="wedgeRoundRectCallout">
            <a:avLst>
              <a:gd name="adj1" fmla="val 59901"/>
              <a:gd name="adj2" fmla="val 22134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小男孩排第几？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图片 15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7767320" y="424180"/>
            <a:ext cx="885825" cy="1138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7025" y="964565"/>
            <a:ext cx="6518910" cy="32346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ldLvl="0" animBg="1"/>
      <p:bldP spid="13316" grpId="0"/>
      <p:bldP spid="13317" grpId="0" bldLvl="0" animBg="1"/>
      <p:bldP spid="13318" grpId="0"/>
      <p:bldP spid="13319" grpId="0" bldLvl="0" animBg="1"/>
      <p:bldP spid="13320" grpId="0"/>
      <p:bldP spid="13321" grpId="0" bldLvl="0" animBg="1"/>
      <p:bldP spid="13322" grpId="0"/>
      <p:bldP spid="13323" grpId="0" bldLvl="0" animBg="1"/>
      <p:bldP spid="13324" grpId="0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235" y="1000125"/>
            <a:ext cx="6518910" cy="3234690"/>
          </a:xfrm>
          <a:prstGeom prst="rect">
            <a:avLst/>
          </a:prstGeom>
        </p:spPr>
      </p:pic>
      <p:sp>
        <p:nvSpPr>
          <p:cNvPr id="14339" name="矩形 6152"/>
          <p:cNvSpPr/>
          <p:nvPr/>
        </p:nvSpPr>
        <p:spPr>
          <a:xfrm>
            <a:off x="2308860" y="4396423"/>
            <a:ext cx="358775" cy="36036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0" name="矩形 6154"/>
          <p:cNvSpPr>
            <a:spLocks noGrp="1"/>
          </p:cNvSpPr>
          <p:nvPr/>
        </p:nvSpPr>
        <p:spPr>
          <a:xfrm>
            <a:off x="1372235" y="4324985"/>
            <a:ext cx="6911975" cy="5762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排第  </a:t>
            </a:r>
            <a:r>
              <a:rPr lang="zh-CN" altLang="en-US" sz="3000" b="1" baseline="-250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，他前面有  </a:t>
            </a:r>
            <a:r>
              <a:rPr lang="zh-CN" altLang="en-US" sz="3000" b="1" baseline="-250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人，后面有   人。</a:t>
            </a:r>
            <a:endParaRPr lang="zh-CN" altLang="en-US" sz="30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341" name="矩形 6155"/>
          <p:cNvSpPr/>
          <p:nvPr/>
        </p:nvSpPr>
        <p:spPr>
          <a:xfrm>
            <a:off x="7179310" y="4396423"/>
            <a:ext cx="360363" cy="36036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2" name="矩形 6156"/>
          <p:cNvSpPr/>
          <p:nvPr/>
        </p:nvSpPr>
        <p:spPr>
          <a:xfrm>
            <a:off x="4736148" y="4396423"/>
            <a:ext cx="360362" cy="36036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4" name="矩形 6158"/>
          <p:cNvSpPr>
            <a:spLocks noGrp="1"/>
          </p:cNvSpPr>
          <p:nvPr/>
        </p:nvSpPr>
        <p:spPr>
          <a:xfrm>
            <a:off x="2308860" y="4323398"/>
            <a:ext cx="358775" cy="4318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3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736148" y="4323398"/>
            <a:ext cx="358775" cy="4318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7179310" y="4323398"/>
            <a:ext cx="358775" cy="4318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32050" y="1516380"/>
            <a:ext cx="1383665" cy="2718435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736465" y="1412240"/>
            <a:ext cx="3152775" cy="2822575"/>
          </a:xfrm>
          <a:prstGeom prst="roundRect">
            <a:avLst>
              <a:gd name="adj" fmla="val 5538"/>
            </a:avLst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2660" y="4342765"/>
            <a:ext cx="497205" cy="3930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2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9405" y="862965"/>
            <a:ext cx="6709410" cy="3234690"/>
          </a:xfrm>
          <a:prstGeom prst="rect">
            <a:avLst/>
          </a:prstGeom>
        </p:spPr>
      </p:pic>
      <p:sp>
        <p:nvSpPr>
          <p:cNvPr id="13314" name="标题 5127"/>
          <p:cNvSpPr>
            <a:spLocks noGrp="1"/>
          </p:cNvSpPr>
          <p:nvPr>
            <p:ph type="title" idx="4294967295"/>
          </p:nvPr>
        </p:nvSpPr>
        <p:spPr>
          <a:xfrm>
            <a:off x="2628900" y="4146550"/>
            <a:ext cx="576580" cy="648970"/>
          </a:xfrm>
        </p:spPr>
        <p:txBody>
          <a:bodyPr wrap="square" lIns="90170" tIns="46990" rIns="90170" bIns="46990" anchor="t" anchorCtr="0"/>
          <a:lstStyle/>
          <a:p>
            <a:pPr algn="l"/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5" name="矩形 5128"/>
          <p:cNvSpPr/>
          <p:nvPr/>
        </p:nvSpPr>
        <p:spPr>
          <a:xfrm>
            <a:off x="3246438" y="4237038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6" name="矩形 5129"/>
          <p:cNvSpPr>
            <a:spLocks noGrp="1"/>
          </p:cNvSpPr>
          <p:nvPr/>
        </p:nvSpPr>
        <p:spPr>
          <a:xfrm>
            <a:off x="3724593" y="4160838"/>
            <a:ext cx="576262" cy="64928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7" name="矩形 5130"/>
          <p:cNvSpPr/>
          <p:nvPr/>
        </p:nvSpPr>
        <p:spPr>
          <a:xfrm>
            <a:off x="4299268" y="4227513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8" name="矩形 5131"/>
          <p:cNvSpPr>
            <a:spLocks noGrp="1"/>
          </p:cNvSpPr>
          <p:nvPr/>
        </p:nvSpPr>
        <p:spPr>
          <a:xfrm>
            <a:off x="4678363" y="4160838"/>
            <a:ext cx="576262" cy="64928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9" name="矩形 5132"/>
          <p:cNvSpPr/>
          <p:nvPr/>
        </p:nvSpPr>
        <p:spPr>
          <a:xfrm>
            <a:off x="5253038" y="4227513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0" name="矩形 5133"/>
          <p:cNvSpPr>
            <a:spLocks noGrp="1"/>
          </p:cNvSpPr>
          <p:nvPr/>
        </p:nvSpPr>
        <p:spPr>
          <a:xfrm>
            <a:off x="5633720" y="4160838"/>
            <a:ext cx="574675" cy="64928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1" name="矩形 5134"/>
          <p:cNvSpPr/>
          <p:nvPr/>
        </p:nvSpPr>
        <p:spPr>
          <a:xfrm>
            <a:off x="6206808" y="4227513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2" name="矩形 5135"/>
          <p:cNvSpPr>
            <a:spLocks noGrp="1"/>
          </p:cNvSpPr>
          <p:nvPr/>
        </p:nvSpPr>
        <p:spPr>
          <a:xfrm>
            <a:off x="6737033" y="4160838"/>
            <a:ext cx="576262" cy="649287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3" name="矩形 5136"/>
          <p:cNvSpPr/>
          <p:nvPr/>
        </p:nvSpPr>
        <p:spPr>
          <a:xfrm>
            <a:off x="7311708" y="4227513"/>
            <a:ext cx="431800" cy="43338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矩形 5137"/>
          <p:cNvSpPr>
            <a:spLocks noGrp="1"/>
          </p:cNvSpPr>
          <p:nvPr/>
        </p:nvSpPr>
        <p:spPr>
          <a:xfrm>
            <a:off x="4272280" y="4107180"/>
            <a:ext cx="576263" cy="6477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4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4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39" name="矩形 5138"/>
          <p:cNvSpPr>
            <a:spLocks noGrp="1"/>
          </p:cNvSpPr>
          <p:nvPr/>
        </p:nvSpPr>
        <p:spPr>
          <a:xfrm>
            <a:off x="3242310" y="4111625"/>
            <a:ext cx="576263" cy="6477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40" name="矩形 5139"/>
          <p:cNvSpPr>
            <a:spLocks noGrp="1"/>
          </p:cNvSpPr>
          <p:nvPr/>
        </p:nvSpPr>
        <p:spPr>
          <a:xfrm>
            <a:off x="5225415" y="4107815"/>
            <a:ext cx="576263" cy="6477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41" name="矩形 5140"/>
          <p:cNvSpPr>
            <a:spLocks noGrp="1"/>
          </p:cNvSpPr>
          <p:nvPr/>
        </p:nvSpPr>
        <p:spPr>
          <a:xfrm>
            <a:off x="6180455" y="4110355"/>
            <a:ext cx="576263" cy="6477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42" name="矩形 5141"/>
          <p:cNvSpPr>
            <a:spLocks noGrp="1"/>
          </p:cNvSpPr>
          <p:nvPr/>
        </p:nvSpPr>
        <p:spPr>
          <a:xfrm>
            <a:off x="7292975" y="4097655"/>
            <a:ext cx="576263" cy="6477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7675" y="3234690"/>
            <a:ext cx="1031240" cy="1325245"/>
          </a:xfrm>
          <a:prstGeom prst="rect">
            <a:avLst/>
          </a:prstGeom>
        </p:spPr>
      </p:pic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1473835" y="3341370"/>
            <a:ext cx="5824220" cy="578440"/>
          </a:xfrm>
          <a:prstGeom prst="wedgeRoundRectCallout">
            <a:avLst>
              <a:gd name="adj1" fmla="val -52147"/>
              <a:gd name="adj2" fmla="val 3688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“5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5”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有什么区别？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1473835" y="3337560"/>
            <a:ext cx="3740150" cy="582550"/>
          </a:xfrm>
          <a:prstGeom prst="wedgeRoundRectCallout">
            <a:avLst>
              <a:gd name="adj1" fmla="val -55266"/>
              <a:gd name="adj2" fmla="val 4188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其他人分别排第几？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1473835" y="3341370"/>
            <a:ext cx="6475730" cy="578440"/>
          </a:xfrm>
          <a:prstGeom prst="wedgeRoundRectCallout">
            <a:avLst>
              <a:gd name="adj1" fmla="val -52147"/>
              <a:gd name="adj2" fmla="val 3688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“5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是数量，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5”</a:t>
            </a:r>
            <a:r>
              <a:rPr kumimoji="0" 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是排列的顺序。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男0114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70535" y="3253105"/>
            <a:ext cx="1118870" cy="1305560"/>
          </a:xfrm>
          <a:prstGeom prst="rect">
            <a:avLst/>
          </a:prstGeom>
        </p:spPr>
      </p:pic>
      <p:sp>
        <p:nvSpPr>
          <p:cNvPr id="6" name="下箭头 5"/>
          <p:cNvSpPr/>
          <p:nvPr/>
        </p:nvSpPr>
        <p:spPr>
          <a:xfrm>
            <a:off x="7136130" y="862965"/>
            <a:ext cx="265430" cy="421005"/>
          </a:xfrm>
          <a:prstGeom prst="downArrow">
            <a:avLst/>
          </a:prstGeom>
          <a:solidFill>
            <a:srgbClr val="216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9" grpId="0" bldLvl="0"/>
      <p:bldP spid="5140" grpId="0" bldLvl="0"/>
      <p:bldP spid="5141" grpId="0" bldLvl="0"/>
      <p:bldP spid="5142" grpId="0" bldLvl="0"/>
      <p:bldP spid="20" grpId="0" bldLvl="0" animBg="1"/>
      <p:bldP spid="20" grpId="1" bldLvl="0" animBg="1"/>
      <p:bldP spid="3" grpId="0" bldLvl="0" animBg="1"/>
      <p:bldP spid="3" grpId="1" bldLvl="0" animBg="1"/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87730" y="1077595"/>
            <a:ext cx="6258560" cy="4070985"/>
            <a:chOff x="1398" y="1620"/>
            <a:chExt cx="9856" cy="6411"/>
          </a:xfrm>
        </p:grpSpPr>
        <p:pic>
          <p:nvPicPr>
            <p:cNvPr id="15363" name="图片 20" descr="图片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2"/>
                </a:clrFrom>
                <a:clrTo>
                  <a:srgbClr val="FFFFF2">
                    <a:alpha val="0"/>
                  </a:srgbClr>
                </a:clrTo>
              </a:clrChange>
            </a:blip>
            <a:srcRect t="3084"/>
            <a:stretch>
              <a:fillRect/>
            </a:stretch>
          </p:blipFill>
          <p:spPr>
            <a:xfrm>
              <a:off x="1398" y="1620"/>
              <a:ext cx="5119" cy="64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/>
            <a:srcRect l="1435"/>
            <a:stretch>
              <a:fillRect/>
            </a:stretch>
          </p:blipFill>
          <p:spPr>
            <a:xfrm>
              <a:off x="4937" y="1663"/>
              <a:ext cx="6317" cy="516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501900" y="4335463"/>
            <a:ext cx="1082675" cy="649287"/>
            <a:chOff x="4570" y="6568"/>
            <a:chExt cx="1706" cy="1022"/>
          </a:xfrm>
        </p:grpSpPr>
        <p:sp>
          <p:nvSpPr>
            <p:cNvPr id="15371" name="矩形 5129"/>
            <p:cNvSpPr>
              <a:spLocks noGrp="1"/>
            </p:cNvSpPr>
            <p:nvPr/>
          </p:nvSpPr>
          <p:spPr>
            <a:xfrm>
              <a:off x="4569" y="6568"/>
              <a:ext cx="907" cy="102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t" anchorCtr="0"/>
            <a:lstStyle/>
            <a:p>
              <a:r>
                <a:rPr lang="zh-CN" altLang="en-US" sz="3600" b="1" dirty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rPr>
                <a:t>第</a:t>
              </a:r>
              <a:endPara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2" name="矩形 5130"/>
            <p:cNvSpPr/>
            <p:nvPr/>
          </p:nvSpPr>
          <p:spPr>
            <a:xfrm>
              <a:off x="5595" y="6738"/>
              <a:ext cx="680" cy="682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350" name="矩形 5139"/>
          <p:cNvSpPr>
            <a:spLocks noGrp="1"/>
          </p:cNvSpPr>
          <p:nvPr/>
        </p:nvSpPr>
        <p:spPr>
          <a:xfrm>
            <a:off x="3155950" y="4335463"/>
            <a:ext cx="576263" cy="6477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91050" y="4324350"/>
            <a:ext cx="1233488" cy="655638"/>
            <a:chOff x="6198" y="6520"/>
            <a:chExt cx="1944" cy="1032"/>
          </a:xfrm>
        </p:grpSpPr>
        <p:grpSp>
          <p:nvGrpSpPr>
            <p:cNvPr id="15375" name="组合 3"/>
            <p:cNvGrpSpPr/>
            <p:nvPr/>
          </p:nvGrpSpPr>
          <p:grpSpPr>
            <a:xfrm>
              <a:off x="6198" y="6530"/>
              <a:ext cx="1706" cy="1022"/>
              <a:chOff x="4570" y="6568"/>
              <a:chExt cx="1706" cy="1022"/>
            </a:xfrm>
          </p:grpSpPr>
          <p:sp>
            <p:nvSpPr>
              <p:cNvPr id="15376" name="矩形 5129"/>
              <p:cNvSpPr>
                <a:spLocks noGrp="1"/>
              </p:cNvSpPr>
              <p:nvPr/>
            </p:nvSpPr>
            <p:spPr>
              <a:xfrm>
                <a:off x="4570" y="6568"/>
                <a:ext cx="907" cy="10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0170" tIns="46990" rIns="90170" bIns="46990" anchor="t" anchorCtr="0"/>
              <a:lstStyle/>
              <a:p>
                <a:r>
                  <a:rPr lang="zh-CN" altLang="en-US" sz="3600" b="1" dirty="0">
                    <a:solidFill>
                      <a:schemeClr val="tx2"/>
                    </a:solidFill>
                    <a:latin typeface="楷体" panose="02010609060101010101" charset="-122"/>
                    <a:ea typeface="楷体" panose="02010609060101010101" charset="-122"/>
                  </a:rPr>
                  <a:t>第</a:t>
                </a:r>
                <a:endParaRPr lang="zh-CN" altLang="en-US" sz="3600" b="1" dirty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377" name="矩形 5130"/>
              <p:cNvSpPr/>
              <p:nvPr/>
            </p:nvSpPr>
            <p:spPr>
              <a:xfrm>
                <a:off x="5596" y="6738"/>
                <a:ext cx="680" cy="683"/>
              </a:xfrm>
              <a:prstGeom prst="rect">
                <a:avLst/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r>
                  <a:rPr lang="en-US" altLang="zh-CN" sz="100">
                    <a:latin typeface="楷体" panose="02010609060101010101" charset="-122"/>
                    <a:ea typeface="楷体" panose="02010609060101010101" charset="-122"/>
                  </a:rPr>
                  <a:t>22</a:t>
                </a:r>
                <a:endParaRPr lang="en-US" altLang="zh-CN" sz="1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5378" name="矩形 5139"/>
            <p:cNvSpPr>
              <a:spLocks noGrp="1"/>
            </p:cNvSpPr>
            <p:nvPr/>
          </p:nvSpPr>
          <p:spPr>
            <a:xfrm>
              <a:off x="7234" y="6519"/>
              <a:ext cx="907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t" anchorCtr="0"/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54413" y="4324350"/>
            <a:ext cx="1235075" cy="655638"/>
            <a:chOff x="6198" y="6520"/>
            <a:chExt cx="1944" cy="1032"/>
          </a:xfrm>
        </p:grpSpPr>
        <p:grpSp>
          <p:nvGrpSpPr>
            <p:cNvPr id="15380" name="组合 17"/>
            <p:cNvGrpSpPr/>
            <p:nvPr/>
          </p:nvGrpSpPr>
          <p:grpSpPr>
            <a:xfrm>
              <a:off x="6198" y="6530"/>
              <a:ext cx="1706" cy="1022"/>
              <a:chOff x="4570" y="6568"/>
              <a:chExt cx="1706" cy="1022"/>
            </a:xfrm>
          </p:grpSpPr>
          <p:sp>
            <p:nvSpPr>
              <p:cNvPr id="15381" name="矩形 5129"/>
              <p:cNvSpPr>
                <a:spLocks noGrp="1"/>
              </p:cNvSpPr>
              <p:nvPr/>
            </p:nvSpPr>
            <p:spPr>
              <a:xfrm>
                <a:off x="4570" y="6568"/>
                <a:ext cx="907" cy="10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0170" tIns="46990" rIns="90170" bIns="46990" anchor="t" anchorCtr="0"/>
              <a:lstStyle/>
              <a:p>
                <a:r>
                  <a:rPr lang="zh-CN" altLang="en-US" sz="3600" b="1" dirty="0">
                    <a:solidFill>
                      <a:schemeClr val="tx2"/>
                    </a:solidFill>
                    <a:latin typeface="楷体" panose="02010609060101010101" charset="-122"/>
                    <a:ea typeface="楷体" panose="02010609060101010101" charset="-122"/>
                  </a:rPr>
                  <a:t>第</a:t>
                </a:r>
                <a:endParaRPr lang="zh-CN" altLang="en-US" sz="3600" b="1" dirty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382" name="矩形 5130"/>
              <p:cNvSpPr/>
              <p:nvPr/>
            </p:nvSpPr>
            <p:spPr>
              <a:xfrm>
                <a:off x="5596" y="6738"/>
                <a:ext cx="680" cy="683"/>
              </a:xfrm>
              <a:prstGeom prst="rect">
                <a:avLst/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r>
                  <a:rPr lang="en-US" altLang="zh-CN" sz="100">
                    <a:latin typeface="楷体" panose="02010609060101010101" charset="-122"/>
                    <a:ea typeface="楷体" panose="02010609060101010101" charset="-122"/>
                  </a:rPr>
                  <a:t>22</a:t>
                </a:r>
                <a:endParaRPr lang="en-US" altLang="zh-CN" sz="1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5383" name="矩形 5139"/>
            <p:cNvSpPr>
              <a:spLocks noGrp="1"/>
            </p:cNvSpPr>
            <p:nvPr/>
          </p:nvSpPr>
          <p:spPr>
            <a:xfrm>
              <a:off x="7234" y="6520"/>
              <a:ext cx="908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t" anchorCtr="0"/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27700" y="4305300"/>
            <a:ext cx="1233488" cy="655638"/>
            <a:chOff x="6198" y="6520"/>
            <a:chExt cx="1944" cy="1032"/>
          </a:xfrm>
        </p:grpSpPr>
        <p:grpSp>
          <p:nvGrpSpPr>
            <p:cNvPr id="15385" name="组合 27"/>
            <p:cNvGrpSpPr/>
            <p:nvPr/>
          </p:nvGrpSpPr>
          <p:grpSpPr>
            <a:xfrm>
              <a:off x="6198" y="6530"/>
              <a:ext cx="1706" cy="1022"/>
              <a:chOff x="4570" y="6568"/>
              <a:chExt cx="1706" cy="1022"/>
            </a:xfrm>
          </p:grpSpPr>
          <p:sp>
            <p:nvSpPr>
              <p:cNvPr id="15386" name="矩形 5129"/>
              <p:cNvSpPr>
                <a:spLocks noGrp="1"/>
              </p:cNvSpPr>
              <p:nvPr/>
            </p:nvSpPr>
            <p:spPr>
              <a:xfrm>
                <a:off x="4570" y="6568"/>
                <a:ext cx="907" cy="10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0170" tIns="46990" rIns="90170" bIns="46990" anchor="t" anchorCtr="0"/>
              <a:lstStyle/>
              <a:p>
                <a:r>
                  <a:rPr lang="zh-CN" altLang="en-US" sz="3600" b="1" dirty="0">
                    <a:solidFill>
                      <a:schemeClr val="tx2"/>
                    </a:solidFill>
                    <a:latin typeface="楷体" panose="02010609060101010101" charset="-122"/>
                    <a:ea typeface="楷体" panose="02010609060101010101" charset="-122"/>
                  </a:rPr>
                  <a:t>第</a:t>
                </a:r>
                <a:endParaRPr lang="zh-CN" altLang="en-US" sz="3600" b="1" dirty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387" name="矩形 5130"/>
              <p:cNvSpPr/>
              <p:nvPr/>
            </p:nvSpPr>
            <p:spPr>
              <a:xfrm>
                <a:off x="5596" y="6738"/>
                <a:ext cx="680" cy="683"/>
              </a:xfrm>
              <a:prstGeom prst="rect">
                <a:avLst/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r>
                  <a:rPr lang="en-US" altLang="zh-CN" sz="100">
                    <a:latin typeface="楷体" panose="02010609060101010101" charset="-122"/>
                    <a:ea typeface="楷体" panose="02010609060101010101" charset="-122"/>
                  </a:rPr>
                  <a:t>22</a:t>
                </a:r>
                <a:endParaRPr lang="en-US" altLang="zh-CN" sz="1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5388" name="矩形 5139"/>
            <p:cNvSpPr>
              <a:spLocks noGrp="1"/>
            </p:cNvSpPr>
            <p:nvPr/>
          </p:nvSpPr>
          <p:spPr>
            <a:xfrm>
              <a:off x="7234" y="6520"/>
              <a:ext cx="908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t" anchorCtr="0"/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585" y="1077595"/>
            <a:ext cx="7023735" cy="3733800"/>
          </a:xfrm>
          <a:prstGeom prst="rect">
            <a:avLst/>
          </a:prstGeom>
        </p:spPr>
      </p:pic>
      <p:sp>
        <p:nvSpPr>
          <p:cNvPr id="7176" name="云形标注 7175"/>
          <p:cNvSpPr/>
          <p:nvPr/>
        </p:nvSpPr>
        <p:spPr>
          <a:xfrm>
            <a:off x="887730" y="1353503"/>
            <a:ext cx="2836863" cy="906462"/>
          </a:xfrm>
          <a:prstGeom prst="cloudCallout">
            <a:avLst>
              <a:gd name="adj1" fmla="val 28005"/>
              <a:gd name="adj2" fmla="val 81231"/>
            </a:avLst>
          </a:prstGeom>
          <a:solidFill>
            <a:srgbClr val="FFFFD7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lstStyle/>
          <a:p>
            <a:pPr algn="ctr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现在我排第几？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男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/>
      <p:bldP spid="7176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"/>
          <p:cNvGrpSpPr/>
          <p:nvPr/>
        </p:nvGrpSpPr>
        <p:grpSpPr>
          <a:xfrm>
            <a:off x="419100" y="1344613"/>
            <a:ext cx="8428038" cy="2362200"/>
            <a:chOff x="661" y="2118"/>
            <a:chExt cx="13271" cy="3719"/>
          </a:xfrm>
        </p:grpSpPr>
        <p:sp>
          <p:nvSpPr>
            <p:cNvPr id="167" name=" 167"/>
            <p:cNvSpPr/>
            <p:nvPr/>
          </p:nvSpPr>
          <p:spPr>
            <a:xfrm>
              <a:off x="661" y="2118"/>
              <a:ext cx="13271" cy="3719"/>
            </a:xfrm>
            <a:prstGeom prst="roundRect">
              <a:avLst/>
            </a:prstGeom>
            <a:solidFill>
              <a:srgbClr val="E7F3F4"/>
            </a:solidFill>
            <a:ln w="28575" cmpd="dbl">
              <a:solidFill>
                <a:schemeClr val="accent1">
                  <a:shade val="5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960" y="2780"/>
              <a:ext cx="12728" cy="2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1" charset="-122"/>
                </a:defRPr>
              </a:lvl9pPr>
            </a:lstStyle>
            <a:p>
              <a:pPr marL="0" marR="0" lvl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“几”表示事物数量的多少；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0" marR="0" lvl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“第几”表示其中一个事物排列的顺序。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</Words>
  <Application>WPS 演示</Application>
  <PresentationFormat>全屏显示(16:9)</PresentationFormat>
  <Paragraphs>190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第</vt:lpstr>
      <vt:lpstr>PowerPoint 演示文稿</vt:lpstr>
      <vt:lpstr>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571</cp:revision>
  <dcterms:created xsi:type="dcterms:W3CDTF">2015-05-29T07:51:00Z</dcterms:created>
  <dcterms:modified xsi:type="dcterms:W3CDTF">2023-09-28T13:10:57Z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