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</p:sldMasterIdLst>
  <p:notesMasterIdLst>
    <p:notesMasterId r:id="rId7"/>
  </p:notesMasterIdLst>
  <p:handoutMasterIdLst>
    <p:handoutMasterId r:id="rId40"/>
  </p:handoutMasterIdLst>
  <p:sldIdLst>
    <p:sldId id="498" r:id="rId5"/>
    <p:sldId id="512" r:id="rId6"/>
    <p:sldId id="518" r:id="rId8"/>
    <p:sldId id="561" r:id="rId9"/>
    <p:sldId id="562" r:id="rId10"/>
    <p:sldId id="563" r:id="rId11"/>
    <p:sldId id="564" r:id="rId12"/>
    <p:sldId id="565" r:id="rId13"/>
    <p:sldId id="513" r:id="rId14"/>
    <p:sldId id="566" r:id="rId15"/>
    <p:sldId id="567" r:id="rId16"/>
    <p:sldId id="568" r:id="rId17"/>
    <p:sldId id="569" r:id="rId18"/>
    <p:sldId id="570" r:id="rId19"/>
    <p:sldId id="571" r:id="rId20"/>
    <p:sldId id="572" r:id="rId21"/>
    <p:sldId id="573" r:id="rId22"/>
    <p:sldId id="593" r:id="rId23"/>
    <p:sldId id="574" r:id="rId24"/>
    <p:sldId id="575" r:id="rId25"/>
    <p:sldId id="576" r:id="rId26"/>
    <p:sldId id="577" r:id="rId27"/>
    <p:sldId id="578" r:id="rId28"/>
    <p:sldId id="579" r:id="rId29"/>
    <p:sldId id="580" r:id="rId30"/>
    <p:sldId id="581" r:id="rId31"/>
    <p:sldId id="582" r:id="rId32"/>
    <p:sldId id="583" r:id="rId33"/>
    <p:sldId id="584" r:id="rId34"/>
    <p:sldId id="585" r:id="rId35"/>
    <p:sldId id="586" r:id="rId36"/>
    <p:sldId id="587" r:id="rId37"/>
    <p:sldId id="588" r:id="rId38"/>
    <p:sldId id="609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23" autoAdjust="0"/>
    <p:restoredTop sz="93475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gs" Target="tags/tag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229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B2CC5F2-F3B8-451B-A7CC-B76A0075D387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229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0648292-DD8D-4479-AEE9-0B47ECB1662D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71DAAE-CD6E-4C83-BF92-44D2407A862C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04E0C7F-F1A5-452F-AC0F-2C27788A771D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5364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5365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4913" y="228600"/>
            <a:ext cx="1736725" cy="1681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矩形 2"/>
          <p:cNvSpPr/>
          <p:nvPr/>
        </p:nvSpPr>
        <p:spPr>
          <a:xfrm>
            <a:off x="179388" y="123825"/>
            <a:ext cx="8856662" cy="4895850"/>
          </a:xfrm>
          <a:prstGeom prst="rect">
            <a:avLst/>
          </a:prstGeom>
          <a:solidFill>
            <a:srgbClr val="FFFFFF">
              <a:alpha val="82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5" name="矩形 2"/>
          <p:cNvSpPr/>
          <p:nvPr/>
        </p:nvSpPr>
        <p:spPr>
          <a:xfrm>
            <a:off x="179388" y="123825"/>
            <a:ext cx="8856662" cy="4895850"/>
          </a:xfrm>
          <a:prstGeom prst="rect">
            <a:avLst/>
          </a:prstGeom>
          <a:solidFill>
            <a:srgbClr val="FFFFFF">
              <a:alpha val="82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楷体" panose="02010609060101010101" pitchFamily="49" charset="-122"/>
            </a:endParaRPr>
          </a:p>
        </p:txBody>
      </p:sp>
      <p:sp>
        <p:nvSpPr>
          <p:cNvPr id="3076" name="五边形 8"/>
          <p:cNvSpPr/>
          <p:nvPr/>
        </p:nvSpPr>
        <p:spPr>
          <a:xfrm>
            <a:off x="0" y="195263"/>
            <a:ext cx="2268538" cy="720725"/>
          </a:xfrm>
          <a:prstGeom prst="homePlate">
            <a:avLst>
              <a:gd name="adj" fmla="val 49997"/>
            </a:avLst>
          </a:prstGeom>
          <a:solidFill>
            <a:srgbClr val="FAC09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099" name="组合 4"/>
          <p:cNvGrpSpPr/>
          <p:nvPr/>
        </p:nvGrpSpPr>
        <p:grpSpPr>
          <a:xfrm>
            <a:off x="8243888" y="4351338"/>
            <a:ext cx="854075" cy="1584325"/>
            <a:chOff x="2418755" y="1491630"/>
            <a:chExt cx="853604" cy="1584176"/>
          </a:xfrm>
        </p:grpSpPr>
        <p:pic>
          <p:nvPicPr>
            <p:cNvPr id="4100" name="图片 5"/>
            <p:cNvPicPr>
              <a:picLocks noChangeAspect="1"/>
            </p:cNvPicPr>
            <p:nvPr/>
          </p:nvPicPr>
          <p:blipFill>
            <a:blip r:embed="rId3"/>
            <a:srcRect b="12958"/>
            <a:stretch>
              <a:fillRect/>
            </a:stretch>
          </p:blipFill>
          <p:spPr>
            <a:xfrm>
              <a:off x="2771800" y="1491630"/>
              <a:ext cx="500559" cy="6961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1" name="文本框 4"/>
            <p:cNvSpPr txBox="1">
              <a:spLocks noChangeArrowheads="1"/>
            </p:cNvSpPr>
            <p:nvPr/>
          </p:nvSpPr>
          <p:spPr bwMode="auto">
            <a:xfrm>
              <a:off x="2418755" y="1636078"/>
              <a:ext cx="425215" cy="14397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just">
                <a:lnSpc>
                  <a:spcPct val="130000"/>
                </a:lnSpc>
              </a:pPr>
              <a:r>
                <a:rPr lang="zh-CN" altLang="en-US" sz="1400">
                  <a:latin typeface="宋体" panose="02010600030101010101" pitchFamily="2" charset="-122"/>
                </a:rPr>
                <a:t>龙小五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400"/>
            <a:ext cx="9158288" cy="5148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/>
          <a:srcRect t="33100" b="21569"/>
          <a:stretch>
            <a:fillRect/>
          </a:stretch>
        </p:blipFill>
        <p:spPr>
          <a:xfrm>
            <a:off x="395288" y="195263"/>
            <a:ext cx="9180512" cy="4148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/>
        </p:nvPicPr>
        <p:blipFill>
          <a:blip r:embed="rId4"/>
          <a:srcRect l="29168" r="29891" b="68777"/>
          <a:stretch>
            <a:fillRect/>
          </a:stretch>
        </p:blipFill>
        <p:spPr>
          <a:xfrm>
            <a:off x="6516688" y="-25400"/>
            <a:ext cx="2698750" cy="1157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9" name="图片 4"/>
          <p:cNvPicPr>
            <a:picLocks noChangeAspect="1"/>
          </p:cNvPicPr>
          <p:nvPr/>
        </p:nvPicPr>
        <p:blipFill>
          <a:blip r:embed="rId4"/>
          <a:srcRect l="893" t="922" r="67994" b="67855"/>
          <a:stretch>
            <a:fillRect/>
          </a:stretch>
        </p:blipFill>
        <p:spPr>
          <a:xfrm>
            <a:off x="0" y="-80962"/>
            <a:ext cx="2051050" cy="1157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2422525"/>
            <a:ext cx="2014537" cy="2517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1" name="图片 6"/>
          <p:cNvPicPr>
            <a:picLocks noChangeAspect="1"/>
          </p:cNvPicPr>
          <p:nvPr/>
        </p:nvPicPr>
        <p:blipFill>
          <a:blip r:embed="rId6"/>
          <a:srcRect t="56112"/>
          <a:stretch>
            <a:fillRect/>
          </a:stretch>
        </p:blipFill>
        <p:spPr>
          <a:xfrm>
            <a:off x="0" y="2863850"/>
            <a:ext cx="9158288" cy="2259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87" y="-3175"/>
            <a:ext cx="9169400" cy="5146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2"/>
          <p:cNvPicPr>
            <a:picLocks noChangeAspect="1"/>
          </p:cNvPicPr>
          <p:nvPr/>
        </p:nvPicPr>
        <p:blipFill>
          <a:blip r:embed="rId3"/>
          <a:srcRect t="33100" b="21569"/>
          <a:stretch>
            <a:fillRect/>
          </a:stretch>
        </p:blipFill>
        <p:spPr>
          <a:xfrm>
            <a:off x="-347662" y="454025"/>
            <a:ext cx="9564687" cy="4327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413" y="1924050"/>
            <a:ext cx="2171700" cy="2713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3" name="图片 4"/>
          <p:cNvPicPr>
            <a:picLocks noChangeAspect="1"/>
          </p:cNvPicPr>
          <p:nvPr/>
        </p:nvPicPr>
        <p:blipFill>
          <a:blip r:embed="rId5"/>
          <a:srcRect t="56112"/>
          <a:stretch>
            <a:fillRect/>
          </a:stretch>
        </p:blipFill>
        <p:spPr>
          <a:xfrm>
            <a:off x="47625" y="2884488"/>
            <a:ext cx="9169400" cy="2259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1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819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8198" name="图片 3"/>
            <p:cNvPicPr>
              <a:picLocks noChangeAspect="1"/>
            </p:cNvPicPr>
            <p:nvPr/>
          </p:nvPicPr>
          <p:blipFill>
            <a:blip r:embed="rId3"/>
            <a:srcRect t="56112"/>
            <a:stretch>
              <a:fillRect/>
            </a:stretch>
          </p:blipFill>
          <p:spPr>
            <a:xfrm>
              <a:off x="0" y="3848100"/>
              <a:ext cx="12192000" cy="30099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9" name="矩形 4"/>
            <p:cNvSpPr/>
            <p:nvPr/>
          </p:nvSpPr>
          <p:spPr>
            <a:xfrm>
              <a:off x="342900" y="304800"/>
              <a:ext cx="11455400" cy="628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pic>
        <p:nvPicPr>
          <p:cNvPr id="8195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339725"/>
            <a:ext cx="730250" cy="782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" y="2571750"/>
            <a:ext cx="2371725" cy="2371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1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922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2" name="图片 3"/>
            <p:cNvPicPr>
              <a:picLocks noChangeAspect="1"/>
            </p:cNvPicPr>
            <p:nvPr/>
          </p:nvPicPr>
          <p:blipFill>
            <a:blip r:embed="rId3"/>
            <a:srcRect t="56112"/>
            <a:stretch>
              <a:fillRect/>
            </a:stretch>
          </p:blipFill>
          <p:spPr>
            <a:xfrm>
              <a:off x="0" y="3848100"/>
              <a:ext cx="12192000" cy="30099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3" name="矩形 4"/>
            <p:cNvSpPr/>
            <p:nvPr/>
          </p:nvSpPr>
          <p:spPr>
            <a:xfrm>
              <a:off x="342900" y="304800"/>
              <a:ext cx="11455400" cy="628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pic>
        <p:nvPicPr>
          <p:cNvPr id="9219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8850" y="3549650"/>
            <a:ext cx="1465263" cy="1303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76200" dist="12700" dir="2700000" sy="-23000" kx="-800382" algn="bl">
              <a:srgbClr val="000000">
                <a:alpha val="20000"/>
              </a:srgbClr>
            </a:outerShdw>
          </a:effectLst>
        </p:spPr>
      </p:pic>
      <p:pic>
        <p:nvPicPr>
          <p:cNvPr id="9220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288" y="411163"/>
            <a:ext cx="930275" cy="930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6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2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32963;.mp4" TargetMode="External"/><Relationship Id="rId1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32963;.mp4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7969;.mp4" TargetMode="External"/><Relationship Id="rId7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7969;.mp4" TargetMode="External"/><Relationship Id="rId6" Type="http://schemas.openxmlformats.org/officeDocument/2006/relationships/image" Target="../media/image46.png"/><Relationship Id="rId5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7882;.mp4" TargetMode="External"/><Relationship Id="rId4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7882;.mp4" TargetMode="External"/><Relationship Id="rId3" Type="http://schemas.openxmlformats.org/officeDocument/2006/relationships/image" Target="../media/image45.png"/><Relationship Id="rId23" Type="http://schemas.openxmlformats.org/officeDocument/2006/relationships/slideLayout" Target="../slideLayouts/slideLayout8.xml"/><Relationship Id="rId22" Type="http://schemas.openxmlformats.org/officeDocument/2006/relationships/image" Target="../media/image29.png"/><Relationship Id="rId21" Type="http://schemas.openxmlformats.org/officeDocument/2006/relationships/image" Target="../media/image51.png"/><Relationship Id="rId20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1681;.mp4" TargetMode="External"/><Relationship Id="rId2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5937;.mp4" TargetMode="External"/><Relationship Id="rId19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1681;.mp4" TargetMode="External"/><Relationship Id="rId18" Type="http://schemas.openxmlformats.org/officeDocument/2006/relationships/image" Target="../media/image50.png"/><Relationship Id="rId17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0599;.mp4" TargetMode="External"/><Relationship Id="rId16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0599;.mp4" TargetMode="External"/><Relationship Id="rId15" Type="http://schemas.openxmlformats.org/officeDocument/2006/relationships/image" Target="../media/image49.png"/><Relationship Id="rId14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5195;.mp4" TargetMode="External"/><Relationship Id="rId13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5195;.mp4" TargetMode="External"/><Relationship Id="rId12" Type="http://schemas.openxmlformats.org/officeDocument/2006/relationships/image" Target="../media/image48.png"/><Relationship Id="rId11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5340;.mp4" TargetMode="External"/><Relationship Id="rId10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5340;.mp4" TargetMode="External"/><Relationship Id="rId1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5937;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9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1629;.mp4" TargetMode="External"/><Relationship Id="rId7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1629;.mp4" TargetMode="External"/><Relationship Id="rId6" Type="http://schemas.openxmlformats.org/officeDocument/2006/relationships/image" Target="../media/image54.png"/><Relationship Id="rId5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0046;.mp4" TargetMode="External"/><Relationship Id="rId4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0046;.mp4" TargetMode="External"/><Relationship Id="rId3" Type="http://schemas.openxmlformats.org/officeDocument/2006/relationships/image" Target="../media/image53.png"/><Relationship Id="rId2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31649;.mp4" TargetMode="External"/><Relationship Id="rId14" Type="http://schemas.openxmlformats.org/officeDocument/2006/relationships/slideLayout" Target="../slideLayouts/slideLayout8.xml"/><Relationship Id="rId13" Type="http://schemas.openxmlformats.org/officeDocument/2006/relationships/image" Target="../media/image29.png"/><Relationship Id="rId12" Type="http://schemas.openxmlformats.org/officeDocument/2006/relationships/image" Target="../media/image56.png"/><Relationship Id="rId11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31639;.mp4" TargetMode="External"/><Relationship Id="rId10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31639;.mp4" TargetMode="External"/><Relationship Id="rId1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31649;.mp4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1.png"/><Relationship Id="rId2" Type="http://schemas.microsoft.com/office/2007/relationships/media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6053;.mp4" TargetMode="External"/><Relationship Id="rId1" Type="http://schemas.openxmlformats.org/officeDocument/2006/relationships/video" Target="file:///G:\&#21608;&#21457;&#24535;\2021&#31179;&#19978;\&#19978;&#35838;&#35838;&#20214;\&#21046;&#20316;\&#25945;&#26696;&#29256;\&#20154;&#19977;&#35821;&#19978;\&#31532;&#19977;&#21333;&#20803;\10%20&#22312;&#29275;&#32922;&#23376;&#37324;&#26053;&#34892;%20&#12304;&#25945;&#26696;&#21305;&#37197;&#29256;&#12305;&#25512;&#33616;&#10084;\&#26053;.mp4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>
            <a:hlinkClick r:id="rId1" action="ppaction://hlinksldjump"/>
          </p:cNvPr>
          <p:cNvSpPr txBox="1"/>
          <p:nvPr/>
        </p:nvSpPr>
        <p:spPr>
          <a:xfrm>
            <a:off x="3663950" y="1925638"/>
            <a:ext cx="213201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>
            <a:hlinkClick r:id="rId2" action="ppaction://hlinksldjump"/>
          </p:cNvPr>
          <p:cNvSpPr txBox="1"/>
          <p:nvPr/>
        </p:nvSpPr>
        <p:spPr>
          <a:xfrm>
            <a:off x="5795963" y="1925638"/>
            <a:ext cx="213201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258888" y="555625"/>
            <a:ext cx="612140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默读课文，想想红头在牛肚子里的旅行路线是怎样的。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1017588" y="2355850"/>
            <a:ext cx="720090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牛嘴里→（　　 　　）→（　　 　　）→（　　 　　）→喷出来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文本框 3"/>
          <p:cNvSpPr txBox="1"/>
          <p:nvPr/>
        </p:nvSpPr>
        <p:spPr>
          <a:xfrm>
            <a:off x="2892425" y="2355850"/>
            <a:ext cx="16573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文本框 4"/>
          <p:cNvSpPr txBox="1"/>
          <p:nvPr/>
        </p:nvSpPr>
        <p:spPr>
          <a:xfrm>
            <a:off x="5526088" y="2355850"/>
            <a:ext cx="16557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文本框 5"/>
          <p:cNvSpPr txBox="1"/>
          <p:nvPr/>
        </p:nvSpPr>
        <p:spPr>
          <a:xfrm>
            <a:off x="1614488" y="2935288"/>
            <a:ext cx="13541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904875"/>
            <a:ext cx="4032250" cy="2916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9" name="文本框 2"/>
          <p:cNvSpPr txBox="1"/>
          <p:nvPr/>
        </p:nvSpPr>
        <p:spPr>
          <a:xfrm>
            <a:off x="252413" y="387350"/>
            <a:ext cx="727233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请按照①②③④⑤的顺序标出红头的不同位置。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2232025" y="1716088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1" name="文本框 4"/>
          <p:cNvSpPr txBox="1"/>
          <p:nvPr/>
        </p:nvSpPr>
        <p:spPr>
          <a:xfrm>
            <a:off x="3492500" y="2220913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2" name="文本框 5"/>
          <p:cNvSpPr txBox="1"/>
          <p:nvPr/>
        </p:nvSpPr>
        <p:spPr>
          <a:xfrm>
            <a:off x="2555875" y="1347788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④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3" name="文本框 6"/>
          <p:cNvSpPr txBox="1"/>
          <p:nvPr/>
        </p:nvSpPr>
        <p:spPr>
          <a:xfrm>
            <a:off x="1439863" y="2133600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⑤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4" name="文本框 7"/>
          <p:cNvSpPr txBox="1"/>
          <p:nvPr/>
        </p:nvSpPr>
        <p:spPr>
          <a:xfrm>
            <a:off x="4054475" y="2386013"/>
            <a:ext cx="43338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5" name="文本框 9"/>
          <p:cNvSpPr txBox="1"/>
          <p:nvPr/>
        </p:nvSpPr>
        <p:spPr>
          <a:xfrm>
            <a:off x="252413" y="3825875"/>
            <a:ext cx="784860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请根据路线图，用自己的话说说红头在牛肚子里的旅行经过。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/>
      <p:bldP spid="245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1331913" y="1360488"/>
            <a:ext cx="7127875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红头得以逃脱，全靠谁的帮助？哪些知识帮助了红头逃脱呢？默读课文第</a:t>
            </a:r>
            <a:r>
              <a:rPr lang="en-US" altLang="zh-CN" sz="2800" b="1">
                <a:latin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19</a:t>
            </a:r>
            <a:r>
              <a:rPr lang="zh-CN" altLang="en-US" sz="2800" b="1">
                <a:latin typeface="宋体" panose="02010600030101010101" pitchFamily="2" charset="-122"/>
              </a:rPr>
              <a:t>自然段，用波浪线画出青头帮助红头逃生的句子。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3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5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79388" y="268288"/>
            <a:ext cx="756126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红头刚进牛嘴里的时候，青头是怎样指点的？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442913" y="1192213"/>
            <a:ext cx="70326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躲过它的牙齿，牛在这时候不会仔细嚼的，它会把你和草一起吞到肚子里去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3"/>
          <p:cNvSpPr txBox="1"/>
          <p:nvPr/>
        </p:nvSpPr>
        <p:spPr>
          <a:xfrm>
            <a:off x="2890838" y="819150"/>
            <a:ext cx="7921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chǐ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文本框 4"/>
          <p:cNvSpPr txBox="1"/>
          <p:nvPr/>
        </p:nvSpPr>
        <p:spPr>
          <a:xfrm>
            <a:off x="6707188" y="819150"/>
            <a:ext cx="10350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ji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o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6630" name="文本框 5"/>
          <p:cNvSpPr txBox="1"/>
          <p:nvPr/>
        </p:nvSpPr>
        <p:spPr>
          <a:xfrm>
            <a:off x="179388" y="2532063"/>
            <a:ext cx="70564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躲过牙齿，就能逃脱危险吗，为什么呢？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1" name="文本框 6"/>
          <p:cNvSpPr txBox="1"/>
          <p:nvPr/>
        </p:nvSpPr>
        <p:spPr>
          <a:xfrm>
            <a:off x="442913" y="3311525"/>
            <a:ext cx="6627812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不能。虽然躲过了牙齿，但是还会被吞到牛肚子里去，仍有被消化的危险。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  <p:bldP spid="266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3"/>
          <p:cNvSpPr txBox="1"/>
          <p:nvPr/>
        </p:nvSpPr>
        <p:spPr>
          <a:xfrm>
            <a:off x="395288" y="384175"/>
            <a:ext cx="75612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红头在牛肚子里时，青头是怎样指点的？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7651" name="文本框 4"/>
          <p:cNvSpPr txBox="1"/>
          <p:nvPr/>
        </p:nvSpPr>
        <p:spPr>
          <a:xfrm>
            <a:off x="827088" y="1092200"/>
            <a:ext cx="733583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我听说牛肚子里一共有四个胃，前三个胃是贮藏食物的，只有第四个胃才是管消化的！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2" name="胃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73338" y="2486025"/>
            <a:ext cx="1439862" cy="1436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3" name="文本框 6"/>
          <p:cNvSpPr txBox="1"/>
          <p:nvPr/>
        </p:nvSpPr>
        <p:spPr>
          <a:xfrm>
            <a:off x="2212975" y="3922713"/>
            <a:ext cx="216058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注意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的撇要变成竖。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4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6588" y="2393950"/>
            <a:ext cx="3509962" cy="2540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7652"/>
                </p:tgtEl>
              </p:cMediaNode>
            </p:video>
          </p:childTnLst>
        </p:cTn>
      </p:par>
    </p:tnLst>
    <p:bldLst>
      <p:bldP spid="27651" grpId="0"/>
      <p:bldP spid="276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539750" y="606425"/>
            <a:ext cx="8064500" cy="1131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红头最后是怎样从牛胃里逃脱的？青头是怎样指点的？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950913" y="1854200"/>
            <a:ext cx="733425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等一会儿牛休息的时候，它要把刚才吞进去的草重新送回嘴里，然后细嚼慢咽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3"/>
          <p:cNvSpPr/>
          <p:nvPr/>
        </p:nvSpPr>
        <p:spPr>
          <a:xfrm>
            <a:off x="7380288" y="1931988"/>
            <a:ext cx="5461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8677" name="矩形 4"/>
          <p:cNvSpPr/>
          <p:nvPr/>
        </p:nvSpPr>
        <p:spPr>
          <a:xfrm>
            <a:off x="6307138" y="2487613"/>
            <a:ext cx="5461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8678" name="文本框 5"/>
          <p:cNvSpPr txBox="1"/>
          <p:nvPr/>
        </p:nvSpPr>
        <p:spPr>
          <a:xfrm>
            <a:off x="7335838" y="1563688"/>
            <a:ext cx="7207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宋体" panose="02010600030101010101" pitchFamily="2" charset="-122"/>
              </a:rPr>
              <a:t>tūn</a:t>
            </a:r>
            <a:endParaRPr lang="zh-CN" altLang="en-US" sz="24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8679" name="文本框 6"/>
          <p:cNvSpPr txBox="1"/>
          <p:nvPr/>
        </p:nvSpPr>
        <p:spPr>
          <a:xfrm>
            <a:off x="6262688" y="2141538"/>
            <a:ext cx="7016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CC"/>
                </a:solidFill>
                <a:latin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8680" name="文本框 7"/>
          <p:cNvSpPr txBox="1"/>
          <p:nvPr/>
        </p:nvSpPr>
        <p:spPr>
          <a:xfrm>
            <a:off x="1692275" y="3148013"/>
            <a:ext cx="676751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吞：不经咀嚼，整个咽到肚子里。</a:t>
            </a:r>
            <a:endParaRPr lang="zh-CN" altLang="en-US" sz="2800" b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咽：使嘴里的食物等通过咽喉到食道里去。</a:t>
            </a:r>
            <a:endParaRPr lang="zh-CN" altLang="en-US" sz="2800" b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  <p:bldP spid="286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1681163"/>
            <a:ext cx="3773488" cy="2728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699" name="图片 3"/>
          <p:cNvPicPr>
            <a:picLocks noChangeAspect="1"/>
          </p:cNvPicPr>
          <p:nvPr/>
        </p:nvPicPr>
        <p:blipFill>
          <a:blip r:embed="rId2"/>
          <a:srcRect t="25037" b="22927"/>
          <a:stretch>
            <a:fillRect/>
          </a:stretch>
        </p:blipFill>
        <p:spPr>
          <a:xfrm>
            <a:off x="3127375" y="222250"/>
            <a:ext cx="2803525" cy="1458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0" name="文本框 2"/>
          <p:cNvSpPr txBox="1"/>
          <p:nvPr/>
        </p:nvSpPr>
        <p:spPr>
          <a:xfrm>
            <a:off x="539750" y="1709738"/>
            <a:ext cx="4679950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牛吃草时，先不细嚼，把草吞到肚子里，等休息时把吞进去的草重新送回嘴里，细嚼慢咽，这就叫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反刍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9701" name="矩形 1"/>
          <p:cNvSpPr/>
          <p:nvPr/>
        </p:nvSpPr>
        <p:spPr>
          <a:xfrm>
            <a:off x="3568700" y="541338"/>
            <a:ext cx="19875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科学小贴士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611188" y="506413"/>
            <a:ext cx="64087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再读课文，根据关键句，画出路线图。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276350"/>
            <a:ext cx="4392613" cy="3178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任意多边形: 形状 6"/>
          <p:cNvSpPr/>
          <p:nvPr/>
        </p:nvSpPr>
        <p:spPr>
          <a:xfrm>
            <a:off x="3706813" y="2333625"/>
            <a:ext cx="1096962" cy="769938"/>
          </a:xfrm>
          <a:custGeom>
            <a:avLst/>
            <a:gdLst>
              <a:gd name="connsiteX0" fmla="*/ 0 w 1097289"/>
              <a:gd name="connsiteY0" fmla="*/ 0 h 770709"/>
              <a:gd name="connsiteX1" fmla="*/ 32657 w 1097289"/>
              <a:gd name="connsiteY1" fmla="*/ 6532 h 770709"/>
              <a:gd name="connsiteX2" fmla="*/ 71845 w 1097289"/>
              <a:gd name="connsiteY2" fmla="*/ 45720 h 770709"/>
              <a:gd name="connsiteX3" fmla="*/ 111034 w 1097289"/>
              <a:gd name="connsiteY3" fmla="*/ 97972 h 770709"/>
              <a:gd name="connsiteX4" fmla="*/ 130628 w 1097289"/>
              <a:gd name="connsiteY4" fmla="*/ 117566 h 770709"/>
              <a:gd name="connsiteX5" fmla="*/ 163285 w 1097289"/>
              <a:gd name="connsiteY5" fmla="*/ 150223 h 770709"/>
              <a:gd name="connsiteX6" fmla="*/ 209005 w 1097289"/>
              <a:gd name="connsiteY6" fmla="*/ 202475 h 770709"/>
              <a:gd name="connsiteX7" fmla="*/ 228600 w 1097289"/>
              <a:gd name="connsiteY7" fmla="*/ 209006 h 770709"/>
              <a:gd name="connsiteX8" fmla="*/ 274320 w 1097289"/>
              <a:gd name="connsiteY8" fmla="*/ 254726 h 770709"/>
              <a:gd name="connsiteX9" fmla="*/ 287383 w 1097289"/>
              <a:gd name="connsiteY9" fmla="*/ 274320 h 770709"/>
              <a:gd name="connsiteX10" fmla="*/ 306977 w 1097289"/>
              <a:gd name="connsiteY10" fmla="*/ 287383 h 770709"/>
              <a:gd name="connsiteX11" fmla="*/ 372291 w 1097289"/>
              <a:gd name="connsiteY11" fmla="*/ 359229 h 770709"/>
              <a:gd name="connsiteX12" fmla="*/ 411480 w 1097289"/>
              <a:gd name="connsiteY12" fmla="*/ 385355 h 770709"/>
              <a:gd name="connsiteX13" fmla="*/ 431074 w 1097289"/>
              <a:gd name="connsiteY13" fmla="*/ 398417 h 770709"/>
              <a:gd name="connsiteX14" fmla="*/ 476794 w 1097289"/>
              <a:gd name="connsiteY14" fmla="*/ 431075 h 770709"/>
              <a:gd name="connsiteX15" fmla="*/ 489857 w 1097289"/>
              <a:gd name="connsiteY15" fmla="*/ 450669 h 770709"/>
              <a:gd name="connsiteX16" fmla="*/ 509451 w 1097289"/>
              <a:gd name="connsiteY16" fmla="*/ 463732 h 770709"/>
              <a:gd name="connsiteX17" fmla="*/ 555171 w 1097289"/>
              <a:gd name="connsiteY17" fmla="*/ 509452 h 770709"/>
              <a:gd name="connsiteX18" fmla="*/ 574765 w 1097289"/>
              <a:gd name="connsiteY18" fmla="*/ 522515 h 770709"/>
              <a:gd name="connsiteX19" fmla="*/ 600891 w 1097289"/>
              <a:gd name="connsiteY19" fmla="*/ 548640 h 770709"/>
              <a:gd name="connsiteX20" fmla="*/ 627017 w 1097289"/>
              <a:gd name="connsiteY20" fmla="*/ 561703 h 770709"/>
              <a:gd name="connsiteX21" fmla="*/ 666205 w 1097289"/>
              <a:gd name="connsiteY21" fmla="*/ 587829 h 770709"/>
              <a:gd name="connsiteX22" fmla="*/ 685800 w 1097289"/>
              <a:gd name="connsiteY22" fmla="*/ 607423 h 770709"/>
              <a:gd name="connsiteX23" fmla="*/ 724988 w 1097289"/>
              <a:gd name="connsiteY23" fmla="*/ 620486 h 770709"/>
              <a:gd name="connsiteX24" fmla="*/ 764177 w 1097289"/>
              <a:gd name="connsiteY24" fmla="*/ 646612 h 770709"/>
              <a:gd name="connsiteX25" fmla="*/ 829491 w 1097289"/>
              <a:gd name="connsiteY25" fmla="*/ 672737 h 770709"/>
              <a:gd name="connsiteX26" fmla="*/ 849085 w 1097289"/>
              <a:gd name="connsiteY26" fmla="*/ 679269 h 770709"/>
              <a:gd name="connsiteX27" fmla="*/ 888274 w 1097289"/>
              <a:gd name="connsiteY27" fmla="*/ 698863 h 770709"/>
              <a:gd name="connsiteX28" fmla="*/ 914400 w 1097289"/>
              <a:gd name="connsiteY28" fmla="*/ 718457 h 770709"/>
              <a:gd name="connsiteX29" fmla="*/ 973183 w 1097289"/>
              <a:gd name="connsiteY29" fmla="*/ 731520 h 770709"/>
              <a:gd name="connsiteX30" fmla="*/ 992777 w 1097289"/>
              <a:gd name="connsiteY30" fmla="*/ 744583 h 770709"/>
              <a:gd name="connsiteX31" fmla="*/ 1038497 w 1097289"/>
              <a:gd name="connsiteY31" fmla="*/ 757646 h 770709"/>
              <a:gd name="connsiteX32" fmla="*/ 1097280 w 1097289"/>
              <a:gd name="connsiteY32" fmla="*/ 770709 h 77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97289" h="770709">
                <a:moveTo>
                  <a:pt x="0" y="0"/>
                </a:moveTo>
                <a:cubicBezTo>
                  <a:pt x="10886" y="2177"/>
                  <a:pt x="23291" y="572"/>
                  <a:pt x="32657" y="6532"/>
                </a:cubicBezTo>
                <a:cubicBezTo>
                  <a:pt x="48242" y="16450"/>
                  <a:pt x="60761" y="30941"/>
                  <a:pt x="71845" y="45720"/>
                </a:cubicBezTo>
                <a:cubicBezTo>
                  <a:pt x="84908" y="63137"/>
                  <a:pt x="95639" y="82577"/>
                  <a:pt x="111034" y="97972"/>
                </a:cubicBezTo>
                <a:cubicBezTo>
                  <a:pt x="117565" y="104503"/>
                  <a:pt x="124715" y="110470"/>
                  <a:pt x="130628" y="117566"/>
                </a:cubicBezTo>
                <a:cubicBezTo>
                  <a:pt x="157842" y="150223"/>
                  <a:pt x="127363" y="126274"/>
                  <a:pt x="163285" y="150223"/>
                </a:cubicBezTo>
                <a:cubicBezTo>
                  <a:pt x="182878" y="179612"/>
                  <a:pt x="181792" y="188869"/>
                  <a:pt x="209005" y="202475"/>
                </a:cubicBezTo>
                <a:cubicBezTo>
                  <a:pt x="215163" y="205554"/>
                  <a:pt x="222068" y="206829"/>
                  <a:pt x="228600" y="209006"/>
                </a:cubicBezTo>
                <a:cubicBezTo>
                  <a:pt x="243840" y="224246"/>
                  <a:pt x="262365" y="236793"/>
                  <a:pt x="274320" y="254726"/>
                </a:cubicBezTo>
                <a:cubicBezTo>
                  <a:pt x="278674" y="261257"/>
                  <a:pt x="281832" y="268769"/>
                  <a:pt x="287383" y="274320"/>
                </a:cubicBezTo>
                <a:cubicBezTo>
                  <a:pt x="292934" y="279871"/>
                  <a:pt x="301426" y="281832"/>
                  <a:pt x="306977" y="287383"/>
                </a:cubicBezTo>
                <a:cubicBezTo>
                  <a:pt x="345048" y="325455"/>
                  <a:pt x="307893" y="316297"/>
                  <a:pt x="372291" y="359229"/>
                </a:cubicBezTo>
                <a:lnTo>
                  <a:pt x="411480" y="385355"/>
                </a:lnTo>
                <a:lnTo>
                  <a:pt x="431074" y="398417"/>
                </a:lnTo>
                <a:cubicBezTo>
                  <a:pt x="461338" y="443814"/>
                  <a:pt x="420872" y="391131"/>
                  <a:pt x="476794" y="431075"/>
                </a:cubicBezTo>
                <a:cubicBezTo>
                  <a:pt x="483182" y="435638"/>
                  <a:pt x="484306" y="445118"/>
                  <a:pt x="489857" y="450669"/>
                </a:cubicBezTo>
                <a:cubicBezTo>
                  <a:pt x="495408" y="456220"/>
                  <a:pt x="503616" y="458481"/>
                  <a:pt x="509451" y="463732"/>
                </a:cubicBezTo>
                <a:cubicBezTo>
                  <a:pt x="525471" y="478150"/>
                  <a:pt x="537238" y="497497"/>
                  <a:pt x="555171" y="509452"/>
                </a:cubicBezTo>
                <a:cubicBezTo>
                  <a:pt x="561702" y="513806"/>
                  <a:pt x="568805" y="517406"/>
                  <a:pt x="574765" y="522515"/>
                </a:cubicBezTo>
                <a:cubicBezTo>
                  <a:pt x="584116" y="530530"/>
                  <a:pt x="591038" y="541251"/>
                  <a:pt x="600891" y="548640"/>
                </a:cubicBezTo>
                <a:cubicBezTo>
                  <a:pt x="608680" y="554482"/>
                  <a:pt x="619094" y="556044"/>
                  <a:pt x="627017" y="561703"/>
                </a:cubicBezTo>
                <a:cubicBezTo>
                  <a:pt x="669828" y="592282"/>
                  <a:pt x="624172" y="573817"/>
                  <a:pt x="666205" y="587829"/>
                </a:cubicBezTo>
                <a:cubicBezTo>
                  <a:pt x="672737" y="594360"/>
                  <a:pt x="677725" y="602937"/>
                  <a:pt x="685800" y="607423"/>
                </a:cubicBezTo>
                <a:cubicBezTo>
                  <a:pt x="697837" y="614110"/>
                  <a:pt x="724988" y="620486"/>
                  <a:pt x="724988" y="620486"/>
                </a:cubicBezTo>
                <a:cubicBezTo>
                  <a:pt x="738051" y="629195"/>
                  <a:pt x="749283" y="641647"/>
                  <a:pt x="764177" y="646612"/>
                </a:cubicBezTo>
                <a:cubicBezTo>
                  <a:pt x="853363" y="676341"/>
                  <a:pt x="762226" y="643910"/>
                  <a:pt x="829491" y="672737"/>
                </a:cubicBezTo>
                <a:cubicBezTo>
                  <a:pt x="835819" y="675449"/>
                  <a:pt x="842927" y="676190"/>
                  <a:pt x="849085" y="679269"/>
                </a:cubicBezTo>
                <a:cubicBezTo>
                  <a:pt x="899723" y="704588"/>
                  <a:pt x="839032" y="682450"/>
                  <a:pt x="888274" y="698863"/>
                </a:cubicBezTo>
                <a:cubicBezTo>
                  <a:pt x="896983" y="705394"/>
                  <a:pt x="904664" y="713589"/>
                  <a:pt x="914400" y="718457"/>
                </a:cubicBezTo>
                <a:cubicBezTo>
                  <a:pt x="920554" y="721534"/>
                  <a:pt x="969741" y="730832"/>
                  <a:pt x="973183" y="731520"/>
                </a:cubicBezTo>
                <a:cubicBezTo>
                  <a:pt x="979714" y="735874"/>
                  <a:pt x="985756" y="741072"/>
                  <a:pt x="992777" y="744583"/>
                </a:cubicBezTo>
                <a:cubicBezTo>
                  <a:pt x="1000367" y="748378"/>
                  <a:pt x="1032447" y="756715"/>
                  <a:pt x="1038497" y="757646"/>
                </a:cubicBezTo>
                <a:cubicBezTo>
                  <a:pt x="1099444" y="767022"/>
                  <a:pt x="1097280" y="744174"/>
                  <a:pt x="1097280" y="77070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5" name="任意多边形: 形状 7"/>
          <p:cNvSpPr/>
          <p:nvPr/>
        </p:nvSpPr>
        <p:spPr>
          <a:xfrm>
            <a:off x="4895850" y="3122613"/>
            <a:ext cx="757238" cy="128587"/>
          </a:xfrm>
          <a:custGeom>
            <a:avLst/>
            <a:gdLst>
              <a:gd name="connsiteX0" fmla="*/ 0 w 757645"/>
              <a:gd name="connsiteY0" fmla="*/ 0 h 127756"/>
              <a:gd name="connsiteX1" fmla="*/ 32657 w 757645"/>
              <a:gd name="connsiteY1" fmla="*/ 13063 h 127756"/>
              <a:gd name="connsiteX2" fmla="*/ 52251 w 757645"/>
              <a:gd name="connsiteY2" fmla="*/ 19594 h 127756"/>
              <a:gd name="connsiteX3" fmla="*/ 97971 w 757645"/>
              <a:gd name="connsiteY3" fmla="*/ 45720 h 127756"/>
              <a:gd name="connsiteX4" fmla="*/ 143691 w 757645"/>
              <a:gd name="connsiteY4" fmla="*/ 58783 h 127756"/>
              <a:gd name="connsiteX5" fmla="*/ 169817 w 757645"/>
              <a:gd name="connsiteY5" fmla="*/ 71846 h 127756"/>
              <a:gd name="connsiteX6" fmla="*/ 202474 w 757645"/>
              <a:gd name="connsiteY6" fmla="*/ 78377 h 127756"/>
              <a:gd name="connsiteX7" fmla="*/ 248194 w 757645"/>
              <a:gd name="connsiteY7" fmla="*/ 91440 h 127756"/>
              <a:gd name="connsiteX8" fmla="*/ 404948 w 757645"/>
              <a:gd name="connsiteY8" fmla="*/ 111034 h 127756"/>
              <a:gd name="connsiteX9" fmla="*/ 424543 w 757645"/>
              <a:gd name="connsiteY9" fmla="*/ 117566 h 127756"/>
              <a:gd name="connsiteX10" fmla="*/ 757645 w 757645"/>
              <a:gd name="connsiteY10" fmla="*/ 124097 h 12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645" h="127756">
                <a:moveTo>
                  <a:pt x="0" y="0"/>
                </a:moveTo>
                <a:cubicBezTo>
                  <a:pt x="10886" y="4354"/>
                  <a:pt x="21679" y="8946"/>
                  <a:pt x="32657" y="13063"/>
                </a:cubicBezTo>
                <a:cubicBezTo>
                  <a:pt x="39103" y="15480"/>
                  <a:pt x="46093" y="16515"/>
                  <a:pt x="52251" y="19594"/>
                </a:cubicBezTo>
                <a:cubicBezTo>
                  <a:pt x="90156" y="38547"/>
                  <a:pt x="52160" y="28540"/>
                  <a:pt x="97971" y="45720"/>
                </a:cubicBezTo>
                <a:cubicBezTo>
                  <a:pt x="142151" y="62288"/>
                  <a:pt x="106857" y="42997"/>
                  <a:pt x="143691" y="58783"/>
                </a:cubicBezTo>
                <a:cubicBezTo>
                  <a:pt x="152640" y="62618"/>
                  <a:pt x="160580" y="68767"/>
                  <a:pt x="169817" y="71846"/>
                </a:cubicBezTo>
                <a:cubicBezTo>
                  <a:pt x="180349" y="75356"/>
                  <a:pt x="191704" y="75685"/>
                  <a:pt x="202474" y="78377"/>
                </a:cubicBezTo>
                <a:cubicBezTo>
                  <a:pt x="233548" y="86146"/>
                  <a:pt x="211524" y="85328"/>
                  <a:pt x="248194" y="91440"/>
                </a:cubicBezTo>
                <a:cubicBezTo>
                  <a:pt x="320911" y="103559"/>
                  <a:pt x="337695" y="104309"/>
                  <a:pt x="404948" y="111034"/>
                </a:cubicBezTo>
                <a:cubicBezTo>
                  <a:pt x="411480" y="113211"/>
                  <a:pt x="417769" y="116334"/>
                  <a:pt x="424543" y="117566"/>
                </a:cubicBezTo>
                <a:cubicBezTo>
                  <a:pt x="524324" y="135708"/>
                  <a:pt x="701193" y="124097"/>
                  <a:pt x="757645" y="12409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6" name="任意多边形: 形状 8"/>
          <p:cNvSpPr/>
          <p:nvPr/>
        </p:nvSpPr>
        <p:spPr>
          <a:xfrm>
            <a:off x="3924300" y="2068513"/>
            <a:ext cx="1820863" cy="1028700"/>
          </a:xfrm>
          <a:custGeom>
            <a:avLst/>
            <a:gdLst>
              <a:gd name="connsiteX0" fmla="*/ 2057400 w 2057400"/>
              <a:gd name="connsiteY0" fmla="*/ 1097280 h 1097280"/>
              <a:gd name="connsiteX1" fmla="*/ 2024743 w 2057400"/>
              <a:gd name="connsiteY1" fmla="*/ 1084218 h 1097280"/>
              <a:gd name="connsiteX2" fmla="*/ 1998618 w 2057400"/>
              <a:gd name="connsiteY2" fmla="*/ 1038498 h 1097280"/>
              <a:gd name="connsiteX3" fmla="*/ 1979023 w 2057400"/>
              <a:gd name="connsiteY3" fmla="*/ 1018903 h 1097280"/>
              <a:gd name="connsiteX4" fmla="*/ 1965960 w 2057400"/>
              <a:gd name="connsiteY4" fmla="*/ 992778 h 1097280"/>
              <a:gd name="connsiteX5" fmla="*/ 1952898 w 2057400"/>
              <a:gd name="connsiteY5" fmla="*/ 973183 h 1097280"/>
              <a:gd name="connsiteX6" fmla="*/ 1946366 w 2057400"/>
              <a:gd name="connsiteY6" fmla="*/ 953589 h 1097280"/>
              <a:gd name="connsiteX7" fmla="*/ 1926772 w 2057400"/>
              <a:gd name="connsiteY7" fmla="*/ 927463 h 1097280"/>
              <a:gd name="connsiteX8" fmla="*/ 1881052 w 2057400"/>
              <a:gd name="connsiteY8" fmla="*/ 881743 h 1097280"/>
              <a:gd name="connsiteX9" fmla="*/ 1835332 w 2057400"/>
              <a:gd name="connsiteY9" fmla="*/ 822960 h 1097280"/>
              <a:gd name="connsiteX10" fmla="*/ 1822269 w 2057400"/>
              <a:gd name="connsiteY10" fmla="*/ 803366 h 1097280"/>
              <a:gd name="connsiteX11" fmla="*/ 1783080 w 2057400"/>
              <a:gd name="connsiteY11" fmla="*/ 764178 h 1097280"/>
              <a:gd name="connsiteX12" fmla="*/ 1763486 w 2057400"/>
              <a:gd name="connsiteY12" fmla="*/ 738052 h 1097280"/>
              <a:gd name="connsiteX13" fmla="*/ 1750423 w 2057400"/>
              <a:gd name="connsiteY13" fmla="*/ 718458 h 1097280"/>
              <a:gd name="connsiteX14" fmla="*/ 1730829 w 2057400"/>
              <a:gd name="connsiteY14" fmla="*/ 705395 h 1097280"/>
              <a:gd name="connsiteX15" fmla="*/ 1704703 w 2057400"/>
              <a:gd name="connsiteY15" fmla="*/ 666206 h 1097280"/>
              <a:gd name="connsiteX16" fmla="*/ 1665515 w 2057400"/>
              <a:gd name="connsiteY16" fmla="*/ 620486 h 1097280"/>
              <a:gd name="connsiteX17" fmla="*/ 1639389 w 2057400"/>
              <a:gd name="connsiteY17" fmla="*/ 607423 h 1097280"/>
              <a:gd name="connsiteX18" fmla="*/ 1619795 w 2057400"/>
              <a:gd name="connsiteY18" fmla="*/ 581298 h 1097280"/>
              <a:gd name="connsiteX19" fmla="*/ 1600200 w 2057400"/>
              <a:gd name="connsiteY19" fmla="*/ 568235 h 1097280"/>
              <a:gd name="connsiteX20" fmla="*/ 1554480 w 2057400"/>
              <a:gd name="connsiteY20" fmla="*/ 535578 h 1097280"/>
              <a:gd name="connsiteX21" fmla="*/ 1534886 w 2057400"/>
              <a:gd name="connsiteY21" fmla="*/ 529046 h 1097280"/>
              <a:gd name="connsiteX22" fmla="*/ 1515292 w 2057400"/>
              <a:gd name="connsiteY22" fmla="*/ 509452 h 1097280"/>
              <a:gd name="connsiteX23" fmla="*/ 1502229 w 2057400"/>
              <a:gd name="connsiteY23" fmla="*/ 489858 h 1097280"/>
              <a:gd name="connsiteX24" fmla="*/ 1482635 w 2057400"/>
              <a:gd name="connsiteY24" fmla="*/ 483326 h 1097280"/>
              <a:gd name="connsiteX25" fmla="*/ 1456509 w 2057400"/>
              <a:gd name="connsiteY25" fmla="*/ 463732 h 1097280"/>
              <a:gd name="connsiteX26" fmla="*/ 1436915 w 2057400"/>
              <a:gd name="connsiteY26" fmla="*/ 457200 h 1097280"/>
              <a:gd name="connsiteX27" fmla="*/ 1423852 w 2057400"/>
              <a:gd name="connsiteY27" fmla="*/ 437606 h 1097280"/>
              <a:gd name="connsiteX28" fmla="*/ 1378132 w 2057400"/>
              <a:gd name="connsiteY28" fmla="*/ 411480 h 1097280"/>
              <a:gd name="connsiteX29" fmla="*/ 1325880 w 2057400"/>
              <a:gd name="connsiteY29" fmla="*/ 372292 h 1097280"/>
              <a:gd name="connsiteX30" fmla="*/ 1299755 w 2057400"/>
              <a:gd name="connsiteY30" fmla="*/ 359229 h 1097280"/>
              <a:gd name="connsiteX31" fmla="*/ 1247503 w 2057400"/>
              <a:gd name="connsiteY31" fmla="*/ 320040 h 1097280"/>
              <a:gd name="connsiteX32" fmla="*/ 1214846 w 2057400"/>
              <a:gd name="connsiteY32" fmla="*/ 306978 h 1097280"/>
              <a:gd name="connsiteX33" fmla="*/ 1188720 w 2057400"/>
              <a:gd name="connsiteY33" fmla="*/ 287383 h 1097280"/>
              <a:gd name="connsiteX34" fmla="*/ 1162595 w 2057400"/>
              <a:gd name="connsiteY34" fmla="*/ 274320 h 1097280"/>
              <a:gd name="connsiteX35" fmla="*/ 1143000 w 2057400"/>
              <a:gd name="connsiteY35" fmla="*/ 261258 h 1097280"/>
              <a:gd name="connsiteX36" fmla="*/ 1090749 w 2057400"/>
              <a:gd name="connsiteY36" fmla="*/ 235132 h 1097280"/>
              <a:gd name="connsiteX37" fmla="*/ 1031966 w 2057400"/>
              <a:gd name="connsiteY37" fmla="*/ 202475 h 1097280"/>
              <a:gd name="connsiteX38" fmla="*/ 986246 w 2057400"/>
              <a:gd name="connsiteY38" fmla="*/ 169818 h 1097280"/>
              <a:gd name="connsiteX39" fmla="*/ 927463 w 2057400"/>
              <a:gd name="connsiteY39" fmla="*/ 156755 h 1097280"/>
              <a:gd name="connsiteX40" fmla="*/ 868680 w 2057400"/>
              <a:gd name="connsiteY40" fmla="*/ 124098 h 1097280"/>
              <a:gd name="connsiteX41" fmla="*/ 842555 w 2057400"/>
              <a:gd name="connsiteY41" fmla="*/ 117566 h 1097280"/>
              <a:gd name="connsiteX42" fmla="*/ 790303 w 2057400"/>
              <a:gd name="connsiteY42" fmla="*/ 97972 h 1097280"/>
              <a:gd name="connsiteX43" fmla="*/ 764178 w 2057400"/>
              <a:gd name="connsiteY43" fmla="*/ 78378 h 1097280"/>
              <a:gd name="connsiteX44" fmla="*/ 744583 w 2057400"/>
              <a:gd name="connsiteY44" fmla="*/ 71846 h 1097280"/>
              <a:gd name="connsiteX45" fmla="*/ 679269 w 2057400"/>
              <a:gd name="connsiteY45" fmla="*/ 45720 h 1097280"/>
              <a:gd name="connsiteX46" fmla="*/ 653143 w 2057400"/>
              <a:gd name="connsiteY46" fmla="*/ 39189 h 1097280"/>
              <a:gd name="connsiteX47" fmla="*/ 613955 w 2057400"/>
              <a:gd name="connsiteY47" fmla="*/ 32658 h 1097280"/>
              <a:gd name="connsiteX48" fmla="*/ 581298 w 2057400"/>
              <a:gd name="connsiteY48" fmla="*/ 26126 h 1097280"/>
              <a:gd name="connsiteX49" fmla="*/ 463732 w 2057400"/>
              <a:gd name="connsiteY49" fmla="*/ 6532 h 1097280"/>
              <a:gd name="connsiteX50" fmla="*/ 398418 w 2057400"/>
              <a:gd name="connsiteY50" fmla="*/ 0 h 1097280"/>
              <a:gd name="connsiteX51" fmla="*/ 65315 w 2057400"/>
              <a:gd name="connsiteY51" fmla="*/ 13063 h 1097280"/>
              <a:gd name="connsiteX52" fmla="*/ 45720 w 2057400"/>
              <a:gd name="connsiteY52" fmla="*/ 19595 h 1097280"/>
              <a:gd name="connsiteX53" fmla="*/ 19595 w 2057400"/>
              <a:gd name="connsiteY53" fmla="*/ 26126 h 1097280"/>
              <a:gd name="connsiteX54" fmla="*/ 0 w 2057400"/>
              <a:gd name="connsiteY54" fmla="*/ 39189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057400" h="1097280">
                <a:moveTo>
                  <a:pt x="2057400" y="1097280"/>
                </a:moveTo>
                <a:cubicBezTo>
                  <a:pt x="2046514" y="1092926"/>
                  <a:pt x="2034283" y="1091032"/>
                  <a:pt x="2024743" y="1084218"/>
                </a:cubicBezTo>
                <a:cubicBezTo>
                  <a:pt x="2015743" y="1077790"/>
                  <a:pt x="2003453" y="1045267"/>
                  <a:pt x="1998618" y="1038498"/>
                </a:cubicBezTo>
                <a:cubicBezTo>
                  <a:pt x="1993249" y="1030981"/>
                  <a:pt x="1984392" y="1026420"/>
                  <a:pt x="1979023" y="1018903"/>
                </a:cubicBezTo>
                <a:cubicBezTo>
                  <a:pt x="1973364" y="1010980"/>
                  <a:pt x="1970790" y="1001232"/>
                  <a:pt x="1965960" y="992778"/>
                </a:cubicBezTo>
                <a:cubicBezTo>
                  <a:pt x="1962065" y="985962"/>
                  <a:pt x="1956408" y="980204"/>
                  <a:pt x="1952898" y="973183"/>
                </a:cubicBezTo>
                <a:cubicBezTo>
                  <a:pt x="1949819" y="967025"/>
                  <a:pt x="1949782" y="959567"/>
                  <a:pt x="1946366" y="953589"/>
                </a:cubicBezTo>
                <a:cubicBezTo>
                  <a:pt x="1940965" y="944138"/>
                  <a:pt x="1934095" y="935518"/>
                  <a:pt x="1926772" y="927463"/>
                </a:cubicBezTo>
                <a:cubicBezTo>
                  <a:pt x="1912274" y="911515"/>
                  <a:pt x="1881052" y="881743"/>
                  <a:pt x="1881052" y="881743"/>
                </a:cubicBezTo>
                <a:cubicBezTo>
                  <a:pt x="1863204" y="828206"/>
                  <a:pt x="1894074" y="911071"/>
                  <a:pt x="1835332" y="822960"/>
                </a:cubicBezTo>
                <a:cubicBezTo>
                  <a:pt x="1830978" y="816429"/>
                  <a:pt x="1827484" y="809233"/>
                  <a:pt x="1822269" y="803366"/>
                </a:cubicBezTo>
                <a:cubicBezTo>
                  <a:pt x="1809996" y="789559"/>
                  <a:pt x="1794164" y="778957"/>
                  <a:pt x="1783080" y="764178"/>
                </a:cubicBezTo>
                <a:cubicBezTo>
                  <a:pt x="1776549" y="755469"/>
                  <a:pt x="1769813" y="746910"/>
                  <a:pt x="1763486" y="738052"/>
                </a:cubicBezTo>
                <a:cubicBezTo>
                  <a:pt x="1758923" y="731664"/>
                  <a:pt x="1755974" y="724009"/>
                  <a:pt x="1750423" y="718458"/>
                </a:cubicBezTo>
                <a:cubicBezTo>
                  <a:pt x="1744872" y="712907"/>
                  <a:pt x="1737360" y="709749"/>
                  <a:pt x="1730829" y="705395"/>
                </a:cubicBezTo>
                <a:cubicBezTo>
                  <a:pt x="1719352" y="670959"/>
                  <a:pt x="1731884" y="698822"/>
                  <a:pt x="1704703" y="666206"/>
                </a:cubicBezTo>
                <a:cubicBezTo>
                  <a:pt x="1682762" y="639878"/>
                  <a:pt x="1700401" y="646651"/>
                  <a:pt x="1665515" y="620486"/>
                </a:cubicBezTo>
                <a:cubicBezTo>
                  <a:pt x="1657726" y="614644"/>
                  <a:pt x="1648098" y="611777"/>
                  <a:pt x="1639389" y="607423"/>
                </a:cubicBezTo>
                <a:cubicBezTo>
                  <a:pt x="1632858" y="598715"/>
                  <a:pt x="1627492" y="588995"/>
                  <a:pt x="1619795" y="581298"/>
                </a:cubicBezTo>
                <a:cubicBezTo>
                  <a:pt x="1614244" y="575747"/>
                  <a:pt x="1606588" y="572798"/>
                  <a:pt x="1600200" y="568235"/>
                </a:cubicBezTo>
                <a:cubicBezTo>
                  <a:pt x="1593280" y="563292"/>
                  <a:pt x="1564755" y="540715"/>
                  <a:pt x="1554480" y="535578"/>
                </a:cubicBezTo>
                <a:cubicBezTo>
                  <a:pt x="1548322" y="532499"/>
                  <a:pt x="1541417" y="531223"/>
                  <a:pt x="1534886" y="529046"/>
                </a:cubicBezTo>
                <a:cubicBezTo>
                  <a:pt x="1528355" y="522515"/>
                  <a:pt x="1521205" y="516548"/>
                  <a:pt x="1515292" y="509452"/>
                </a:cubicBezTo>
                <a:cubicBezTo>
                  <a:pt x="1510267" y="503422"/>
                  <a:pt x="1508359" y="494762"/>
                  <a:pt x="1502229" y="489858"/>
                </a:cubicBezTo>
                <a:cubicBezTo>
                  <a:pt x="1496853" y="485557"/>
                  <a:pt x="1489166" y="485503"/>
                  <a:pt x="1482635" y="483326"/>
                </a:cubicBezTo>
                <a:cubicBezTo>
                  <a:pt x="1473926" y="476795"/>
                  <a:pt x="1465960" y="469133"/>
                  <a:pt x="1456509" y="463732"/>
                </a:cubicBezTo>
                <a:cubicBezTo>
                  <a:pt x="1450531" y="460316"/>
                  <a:pt x="1442291" y="461501"/>
                  <a:pt x="1436915" y="457200"/>
                </a:cubicBezTo>
                <a:cubicBezTo>
                  <a:pt x="1430785" y="452296"/>
                  <a:pt x="1429403" y="443157"/>
                  <a:pt x="1423852" y="437606"/>
                </a:cubicBezTo>
                <a:cubicBezTo>
                  <a:pt x="1413243" y="426997"/>
                  <a:pt x="1390086" y="418311"/>
                  <a:pt x="1378132" y="411480"/>
                </a:cubicBezTo>
                <a:cubicBezTo>
                  <a:pt x="1347554" y="394007"/>
                  <a:pt x="1363574" y="397421"/>
                  <a:pt x="1325880" y="372292"/>
                </a:cubicBezTo>
                <a:cubicBezTo>
                  <a:pt x="1317779" y="366891"/>
                  <a:pt x="1307856" y="364630"/>
                  <a:pt x="1299755" y="359229"/>
                </a:cubicBezTo>
                <a:cubicBezTo>
                  <a:pt x="1281640" y="347152"/>
                  <a:pt x="1267718" y="328125"/>
                  <a:pt x="1247503" y="320040"/>
                </a:cubicBezTo>
                <a:cubicBezTo>
                  <a:pt x="1236617" y="315686"/>
                  <a:pt x="1225095" y="312672"/>
                  <a:pt x="1214846" y="306978"/>
                </a:cubicBezTo>
                <a:cubicBezTo>
                  <a:pt x="1205330" y="301691"/>
                  <a:pt x="1197951" y="293153"/>
                  <a:pt x="1188720" y="287383"/>
                </a:cubicBezTo>
                <a:cubicBezTo>
                  <a:pt x="1180464" y="282223"/>
                  <a:pt x="1171049" y="279150"/>
                  <a:pt x="1162595" y="274320"/>
                </a:cubicBezTo>
                <a:cubicBezTo>
                  <a:pt x="1155779" y="270425"/>
                  <a:pt x="1149891" y="265017"/>
                  <a:pt x="1143000" y="261258"/>
                </a:cubicBezTo>
                <a:cubicBezTo>
                  <a:pt x="1125905" y="251934"/>
                  <a:pt x="1106327" y="246816"/>
                  <a:pt x="1090749" y="235132"/>
                </a:cubicBezTo>
                <a:cubicBezTo>
                  <a:pt x="1023472" y="184676"/>
                  <a:pt x="1108949" y="245244"/>
                  <a:pt x="1031966" y="202475"/>
                </a:cubicBezTo>
                <a:cubicBezTo>
                  <a:pt x="1024428" y="198287"/>
                  <a:pt x="996966" y="174412"/>
                  <a:pt x="986246" y="169818"/>
                </a:cubicBezTo>
                <a:cubicBezTo>
                  <a:pt x="978170" y="166357"/>
                  <a:pt x="933282" y="157919"/>
                  <a:pt x="927463" y="156755"/>
                </a:cubicBezTo>
                <a:cubicBezTo>
                  <a:pt x="913596" y="148434"/>
                  <a:pt x="885347" y="130348"/>
                  <a:pt x="868680" y="124098"/>
                </a:cubicBezTo>
                <a:cubicBezTo>
                  <a:pt x="860275" y="120946"/>
                  <a:pt x="851263" y="119743"/>
                  <a:pt x="842555" y="117566"/>
                </a:cubicBezTo>
                <a:cubicBezTo>
                  <a:pt x="782331" y="77418"/>
                  <a:pt x="875051" y="135637"/>
                  <a:pt x="790303" y="97972"/>
                </a:cubicBezTo>
                <a:cubicBezTo>
                  <a:pt x="780356" y="93551"/>
                  <a:pt x="773629" y="83779"/>
                  <a:pt x="764178" y="78378"/>
                </a:cubicBezTo>
                <a:cubicBezTo>
                  <a:pt x="758200" y="74962"/>
                  <a:pt x="751009" y="74318"/>
                  <a:pt x="744583" y="71846"/>
                </a:cubicBezTo>
                <a:cubicBezTo>
                  <a:pt x="722698" y="63428"/>
                  <a:pt x="702017" y="51407"/>
                  <a:pt x="679269" y="45720"/>
                </a:cubicBezTo>
                <a:cubicBezTo>
                  <a:pt x="670560" y="43543"/>
                  <a:pt x="661945" y="40949"/>
                  <a:pt x="653143" y="39189"/>
                </a:cubicBezTo>
                <a:cubicBezTo>
                  <a:pt x="640157" y="36592"/>
                  <a:pt x="626984" y="35027"/>
                  <a:pt x="613955" y="32658"/>
                </a:cubicBezTo>
                <a:cubicBezTo>
                  <a:pt x="603033" y="30672"/>
                  <a:pt x="592184" y="28303"/>
                  <a:pt x="581298" y="26126"/>
                </a:cubicBezTo>
                <a:cubicBezTo>
                  <a:pt x="526919" y="-1063"/>
                  <a:pt x="567775" y="15202"/>
                  <a:pt x="463732" y="6532"/>
                </a:cubicBezTo>
                <a:cubicBezTo>
                  <a:pt x="441928" y="4715"/>
                  <a:pt x="420189" y="2177"/>
                  <a:pt x="398418" y="0"/>
                </a:cubicBezTo>
                <a:lnTo>
                  <a:pt x="65315" y="13063"/>
                </a:lnTo>
                <a:cubicBezTo>
                  <a:pt x="58441" y="13445"/>
                  <a:pt x="52340" y="17704"/>
                  <a:pt x="45720" y="19595"/>
                </a:cubicBezTo>
                <a:cubicBezTo>
                  <a:pt x="37089" y="22061"/>
                  <a:pt x="28303" y="23949"/>
                  <a:pt x="19595" y="26126"/>
                </a:cubicBezTo>
                <a:lnTo>
                  <a:pt x="0" y="39189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7" name="任意多边形: 形状 13"/>
          <p:cNvSpPr/>
          <p:nvPr/>
        </p:nvSpPr>
        <p:spPr>
          <a:xfrm>
            <a:off x="2544763" y="2084388"/>
            <a:ext cx="1220787" cy="765175"/>
          </a:xfrm>
          <a:custGeom>
            <a:avLst/>
            <a:gdLst>
              <a:gd name="connsiteX0" fmla="*/ 1221378 w 1221378"/>
              <a:gd name="connsiteY0" fmla="*/ 58783 h 764177"/>
              <a:gd name="connsiteX1" fmla="*/ 1188720 w 1221378"/>
              <a:gd name="connsiteY1" fmla="*/ 45720 h 764177"/>
              <a:gd name="connsiteX2" fmla="*/ 1162595 w 1221378"/>
              <a:gd name="connsiteY2" fmla="*/ 39189 h 764177"/>
              <a:gd name="connsiteX3" fmla="*/ 1103812 w 1221378"/>
              <a:gd name="connsiteY3" fmla="*/ 26126 h 764177"/>
              <a:gd name="connsiteX4" fmla="*/ 1084218 w 1221378"/>
              <a:gd name="connsiteY4" fmla="*/ 19594 h 764177"/>
              <a:gd name="connsiteX5" fmla="*/ 1018903 w 1221378"/>
              <a:gd name="connsiteY5" fmla="*/ 0 h 764177"/>
              <a:gd name="connsiteX6" fmla="*/ 711926 w 1221378"/>
              <a:gd name="connsiteY6" fmla="*/ 6531 h 764177"/>
              <a:gd name="connsiteX7" fmla="*/ 692332 w 1221378"/>
              <a:gd name="connsiteY7" fmla="*/ 13063 h 764177"/>
              <a:gd name="connsiteX8" fmla="*/ 646612 w 1221378"/>
              <a:gd name="connsiteY8" fmla="*/ 32657 h 764177"/>
              <a:gd name="connsiteX9" fmla="*/ 561703 w 1221378"/>
              <a:gd name="connsiteY9" fmla="*/ 45720 h 764177"/>
              <a:gd name="connsiteX10" fmla="*/ 542109 w 1221378"/>
              <a:gd name="connsiteY10" fmla="*/ 58783 h 764177"/>
              <a:gd name="connsiteX11" fmla="*/ 463732 w 1221378"/>
              <a:gd name="connsiteY11" fmla="*/ 91440 h 764177"/>
              <a:gd name="connsiteX12" fmla="*/ 418012 w 1221378"/>
              <a:gd name="connsiteY12" fmla="*/ 124097 h 764177"/>
              <a:gd name="connsiteX13" fmla="*/ 391886 w 1221378"/>
              <a:gd name="connsiteY13" fmla="*/ 130629 h 764177"/>
              <a:gd name="connsiteX14" fmla="*/ 372292 w 1221378"/>
              <a:gd name="connsiteY14" fmla="*/ 150223 h 764177"/>
              <a:gd name="connsiteX15" fmla="*/ 320040 w 1221378"/>
              <a:gd name="connsiteY15" fmla="*/ 182880 h 764177"/>
              <a:gd name="connsiteX16" fmla="*/ 280852 w 1221378"/>
              <a:gd name="connsiteY16" fmla="*/ 215537 h 764177"/>
              <a:gd name="connsiteX17" fmla="*/ 267789 w 1221378"/>
              <a:gd name="connsiteY17" fmla="*/ 235131 h 764177"/>
              <a:gd name="connsiteX18" fmla="*/ 222069 w 1221378"/>
              <a:gd name="connsiteY18" fmla="*/ 267789 h 764177"/>
              <a:gd name="connsiteX19" fmla="*/ 195943 w 1221378"/>
              <a:gd name="connsiteY19" fmla="*/ 293914 h 764177"/>
              <a:gd name="connsiteX20" fmla="*/ 163286 w 1221378"/>
              <a:gd name="connsiteY20" fmla="*/ 333103 h 764177"/>
              <a:gd name="connsiteX21" fmla="*/ 150223 w 1221378"/>
              <a:gd name="connsiteY21" fmla="*/ 352697 h 764177"/>
              <a:gd name="connsiteX22" fmla="*/ 130629 w 1221378"/>
              <a:gd name="connsiteY22" fmla="*/ 391886 h 764177"/>
              <a:gd name="connsiteX23" fmla="*/ 111035 w 1221378"/>
              <a:gd name="connsiteY23" fmla="*/ 431074 h 764177"/>
              <a:gd name="connsiteX24" fmla="*/ 84909 w 1221378"/>
              <a:gd name="connsiteY24" fmla="*/ 489857 h 764177"/>
              <a:gd name="connsiteX25" fmla="*/ 78378 w 1221378"/>
              <a:gd name="connsiteY25" fmla="*/ 522514 h 764177"/>
              <a:gd name="connsiteX26" fmla="*/ 71846 w 1221378"/>
              <a:gd name="connsiteY26" fmla="*/ 581297 h 764177"/>
              <a:gd name="connsiteX27" fmla="*/ 45720 w 1221378"/>
              <a:gd name="connsiteY27" fmla="*/ 633549 h 764177"/>
              <a:gd name="connsiteX28" fmla="*/ 39189 w 1221378"/>
              <a:gd name="connsiteY28" fmla="*/ 653143 h 764177"/>
              <a:gd name="connsiteX29" fmla="*/ 13063 w 1221378"/>
              <a:gd name="connsiteY29" fmla="*/ 692331 h 764177"/>
              <a:gd name="connsiteX30" fmla="*/ 0 w 1221378"/>
              <a:gd name="connsiteY30" fmla="*/ 764177 h 76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1378" h="764177">
                <a:moveTo>
                  <a:pt x="1221378" y="58783"/>
                </a:moveTo>
                <a:cubicBezTo>
                  <a:pt x="1210492" y="54429"/>
                  <a:pt x="1199843" y="49428"/>
                  <a:pt x="1188720" y="45720"/>
                </a:cubicBezTo>
                <a:cubicBezTo>
                  <a:pt x="1180204" y="42881"/>
                  <a:pt x="1171358" y="41136"/>
                  <a:pt x="1162595" y="39189"/>
                </a:cubicBezTo>
                <a:cubicBezTo>
                  <a:pt x="1132316" y="32460"/>
                  <a:pt x="1131668" y="34085"/>
                  <a:pt x="1103812" y="26126"/>
                </a:cubicBezTo>
                <a:cubicBezTo>
                  <a:pt x="1097192" y="24235"/>
                  <a:pt x="1090838" y="21485"/>
                  <a:pt x="1084218" y="19594"/>
                </a:cubicBezTo>
                <a:cubicBezTo>
                  <a:pt x="1015100" y="-154"/>
                  <a:pt x="1112064" y="31054"/>
                  <a:pt x="1018903" y="0"/>
                </a:cubicBezTo>
                <a:lnTo>
                  <a:pt x="711926" y="6531"/>
                </a:lnTo>
                <a:cubicBezTo>
                  <a:pt x="705047" y="6806"/>
                  <a:pt x="698660" y="10351"/>
                  <a:pt x="692332" y="13063"/>
                </a:cubicBezTo>
                <a:cubicBezTo>
                  <a:pt x="666160" y="24280"/>
                  <a:pt x="671121" y="26530"/>
                  <a:pt x="646612" y="32657"/>
                </a:cubicBezTo>
                <a:cubicBezTo>
                  <a:pt x="616683" y="40139"/>
                  <a:pt x="593443" y="41753"/>
                  <a:pt x="561703" y="45720"/>
                </a:cubicBezTo>
                <a:cubicBezTo>
                  <a:pt x="555172" y="50074"/>
                  <a:pt x="549324" y="55691"/>
                  <a:pt x="542109" y="58783"/>
                </a:cubicBezTo>
                <a:cubicBezTo>
                  <a:pt x="493690" y="79534"/>
                  <a:pt x="531390" y="40698"/>
                  <a:pt x="463732" y="91440"/>
                </a:cubicBezTo>
                <a:cubicBezTo>
                  <a:pt x="460761" y="93668"/>
                  <a:pt x="425438" y="120914"/>
                  <a:pt x="418012" y="124097"/>
                </a:cubicBezTo>
                <a:cubicBezTo>
                  <a:pt x="409761" y="127633"/>
                  <a:pt x="400595" y="128452"/>
                  <a:pt x="391886" y="130629"/>
                </a:cubicBezTo>
                <a:cubicBezTo>
                  <a:pt x="385355" y="137160"/>
                  <a:pt x="379681" y="144681"/>
                  <a:pt x="372292" y="150223"/>
                </a:cubicBezTo>
                <a:cubicBezTo>
                  <a:pt x="359549" y="159780"/>
                  <a:pt x="333721" y="171479"/>
                  <a:pt x="320040" y="182880"/>
                </a:cubicBezTo>
                <a:cubicBezTo>
                  <a:pt x="269744" y="224792"/>
                  <a:pt x="329506" y="183100"/>
                  <a:pt x="280852" y="215537"/>
                </a:cubicBezTo>
                <a:cubicBezTo>
                  <a:pt x="276498" y="222068"/>
                  <a:pt x="273340" y="229580"/>
                  <a:pt x="267789" y="235131"/>
                </a:cubicBezTo>
                <a:cubicBezTo>
                  <a:pt x="259687" y="243233"/>
                  <a:pt x="233195" y="260371"/>
                  <a:pt x="222069" y="267789"/>
                </a:cubicBezTo>
                <a:cubicBezTo>
                  <a:pt x="204653" y="320039"/>
                  <a:pt x="230777" y="259081"/>
                  <a:pt x="195943" y="293914"/>
                </a:cubicBezTo>
                <a:cubicBezTo>
                  <a:pt x="129640" y="360215"/>
                  <a:pt x="231073" y="287910"/>
                  <a:pt x="163286" y="333103"/>
                </a:cubicBezTo>
                <a:cubicBezTo>
                  <a:pt x="158932" y="339634"/>
                  <a:pt x="153734" y="345676"/>
                  <a:pt x="150223" y="352697"/>
                </a:cubicBezTo>
                <a:cubicBezTo>
                  <a:pt x="123179" y="406785"/>
                  <a:pt x="168070" y="335723"/>
                  <a:pt x="130629" y="391886"/>
                </a:cubicBezTo>
                <a:cubicBezTo>
                  <a:pt x="118655" y="427811"/>
                  <a:pt x="131293" y="395623"/>
                  <a:pt x="111035" y="431074"/>
                </a:cubicBezTo>
                <a:cubicBezTo>
                  <a:pt x="98831" y="452430"/>
                  <a:pt x="94240" y="466531"/>
                  <a:pt x="84909" y="489857"/>
                </a:cubicBezTo>
                <a:cubicBezTo>
                  <a:pt x="82732" y="500743"/>
                  <a:pt x="79948" y="511524"/>
                  <a:pt x="78378" y="522514"/>
                </a:cubicBezTo>
                <a:cubicBezTo>
                  <a:pt x="75590" y="542031"/>
                  <a:pt x="75087" y="561850"/>
                  <a:pt x="71846" y="581297"/>
                </a:cubicBezTo>
                <a:cubicBezTo>
                  <a:pt x="68164" y="603392"/>
                  <a:pt x="56202" y="612585"/>
                  <a:pt x="45720" y="633549"/>
                </a:cubicBezTo>
                <a:cubicBezTo>
                  <a:pt x="42641" y="639707"/>
                  <a:pt x="42532" y="647125"/>
                  <a:pt x="39189" y="653143"/>
                </a:cubicBezTo>
                <a:cubicBezTo>
                  <a:pt x="31565" y="666867"/>
                  <a:pt x="13063" y="692331"/>
                  <a:pt x="13063" y="692331"/>
                </a:cubicBezTo>
                <a:cubicBezTo>
                  <a:pt x="6226" y="760710"/>
                  <a:pt x="22005" y="742176"/>
                  <a:pt x="0" y="76417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8" name="矩形: 圆角 14"/>
          <p:cNvSpPr/>
          <p:nvPr/>
        </p:nvSpPr>
        <p:spPr>
          <a:xfrm>
            <a:off x="2805113" y="2482850"/>
            <a:ext cx="1200150" cy="3714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9" name="矩形: 圆角 15"/>
          <p:cNvSpPr/>
          <p:nvPr/>
        </p:nvSpPr>
        <p:spPr>
          <a:xfrm>
            <a:off x="3760788" y="3211513"/>
            <a:ext cx="1571625" cy="3714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0" name="矩形: 圆角 16"/>
          <p:cNvSpPr/>
          <p:nvPr/>
        </p:nvSpPr>
        <p:spPr>
          <a:xfrm>
            <a:off x="5843588" y="3144838"/>
            <a:ext cx="1571625" cy="3714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1" name="矩形: 圆角 17"/>
          <p:cNvSpPr/>
          <p:nvPr/>
        </p:nvSpPr>
        <p:spPr>
          <a:xfrm>
            <a:off x="2700338" y="1685925"/>
            <a:ext cx="1220787" cy="37306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2" name="矩形: 圆角 18"/>
          <p:cNvSpPr/>
          <p:nvPr/>
        </p:nvSpPr>
        <p:spPr>
          <a:xfrm>
            <a:off x="1497013" y="2884488"/>
            <a:ext cx="1220787" cy="37306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喷出来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33" name="直接连接符 20"/>
          <p:cNvCxnSpPr/>
          <p:nvPr/>
        </p:nvCxnSpPr>
        <p:spPr>
          <a:xfrm flipH="1" flipV="1">
            <a:off x="4716463" y="2949575"/>
            <a:ext cx="107950" cy="14128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34" name="直接连接符 23"/>
          <p:cNvCxnSpPr/>
          <p:nvPr/>
        </p:nvCxnSpPr>
        <p:spPr>
          <a:xfrm flipH="1">
            <a:off x="4633913" y="3092450"/>
            <a:ext cx="149225" cy="50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35" name="直接连接符 27"/>
          <p:cNvCxnSpPr/>
          <p:nvPr/>
        </p:nvCxnSpPr>
        <p:spPr>
          <a:xfrm flipH="1" flipV="1">
            <a:off x="5556250" y="3181350"/>
            <a:ext cx="104775" cy="6985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36" name="直接连接符 28"/>
          <p:cNvCxnSpPr/>
          <p:nvPr/>
        </p:nvCxnSpPr>
        <p:spPr>
          <a:xfrm flipH="1">
            <a:off x="5549900" y="3252788"/>
            <a:ext cx="71438" cy="50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37" name="直接连接符 33"/>
          <p:cNvCxnSpPr/>
          <p:nvPr/>
        </p:nvCxnSpPr>
        <p:spPr>
          <a:xfrm flipH="1" flipV="1">
            <a:off x="2511425" y="2668588"/>
            <a:ext cx="33338" cy="1873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38" name="直接连接符 36"/>
          <p:cNvCxnSpPr>
            <a:stCxn id="30726" idx="53"/>
          </p:cNvCxnSpPr>
          <p:nvPr/>
        </p:nvCxnSpPr>
        <p:spPr>
          <a:xfrm>
            <a:off x="3941763" y="2093913"/>
            <a:ext cx="77787" cy="714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39" name="直接连接符 42"/>
          <p:cNvCxnSpPr/>
          <p:nvPr/>
        </p:nvCxnSpPr>
        <p:spPr>
          <a:xfrm flipV="1">
            <a:off x="2544763" y="2711450"/>
            <a:ext cx="119062" cy="1301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0740" name="直接连接符 47"/>
          <p:cNvCxnSpPr/>
          <p:nvPr/>
        </p:nvCxnSpPr>
        <p:spPr>
          <a:xfrm flipV="1">
            <a:off x="3930650" y="2003425"/>
            <a:ext cx="158750" cy="920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animBg="1"/>
      <p:bldP spid="30729" grpId="0" animBg="1"/>
      <p:bldP spid="30730" grpId="0" animBg="1"/>
      <p:bldP spid="30731" grpId="0" animBg="1"/>
      <p:bldP spid="307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1979613" y="1187450"/>
            <a:ext cx="6264275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像这样把科学知识融入童话，多有意思。这类童话被称为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科学童话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2"/>
          <p:cNvSpPr txBox="1"/>
          <p:nvPr/>
        </p:nvSpPr>
        <p:spPr>
          <a:xfrm>
            <a:off x="623888" y="1143000"/>
            <a:ext cx="547211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说一说：这节课你有哪些收获？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2771" name="对话气泡: 圆角矩形 3"/>
          <p:cNvSpPr/>
          <p:nvPr/>
        </p:nvSpPr>
        <p:spPr>
          <a:xfrm>
            <a:off x="1708150" y="1741488"/>
            <a:ext cx="4408488" cy="573087"/>
          </a:xfrm>
          <a:prstGeom prst="wedgeRoundRectCallout">
            <a:avLst>
              <a:gd name="adj1" fmla="val -53949"/>
              <a:gd name="adj2" fmla="val -630"/>
              <a:gd name="adj3" fmla="val 16667"/>
            </a:avLst>
          </a:prstGeom>
          <a:solidFill>
            <a:srgbClr val="FFF2CC"/>
          </a:solidFill>
          <a:ln w="12700">
            <a:solidFill>
              <a:srgbClr val="FFD966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3277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1660525"/>
            <a:ext cx="627063" cy="660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3" name="文本框 5"/>
          <p:cNvSpPr txBox="1">
            <a:spLocks noChangeArrowheads="1"/>
          </p:cNvSpPr>
          <p:nvPr/>
        </p:nvSpPr>
        <p:spPr bwMode="auto">
          <a:xfrm>
            <a:off x="1735138" y="1709738"/>
            <a:ext cx="4292600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solidFill>
                  <a:srgbClr val="7F6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我懂得了牛吃食物的特点。</a:t>
            </a:r>
            <a:endParaRPr lang="zh-CN" altLang="en-US" sz="2800" b="1">
              <a:solidFill>
                <a:srgbClr val="7F6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3825" y="2578100"/>
            <a:ext cx="735013" cy="906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5" name="对话气泡: 圆角矩形 7"/>
          <p:cNvSpPr/>
          <p:nvPr/>
        </p:nvSpPr>
        <p:spPr>
          <a:xfrm>
            <a:off x="765175" y="2393950"/>
            <a:ext cx="6345238" cy="1404938"/>
          </a:xfrm>
          <a:prstGeom prst="wedgeRoundRectCallout">
            <a:avLst>
              <a:gd name="adj1" fmla="val 57259"/>
              <a:gd name="adj2" fmla="val -11454"/>
              <a:gd name="adj3" fmla="val 16667"/>
            </a:avLst>
          </a:prstGeom>
          <a:solidFill>
            <a:srgbClr val="E2F0D9"/>
          </a:solidFill>
          <a:ln w="12700">
            <a:solidFill>
              <a:srgbClr val="A9D18E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2776" name="文本框 8"/>
          <p:cNvSpPr txBox="1">
            <a:spLocks noChangeArrowheads="1"/>
          </p:cNvSpPr>
          <p:nvPr/>
        </p:nvSpPr>
        <p:spPr bwMode="auto">
          <a:xfrm>
            <a:off x="882650" y="2379663"/>
            <a:ext cx="6065838" cy="1457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我学到了在概括课文主要内容的时候，用故事起因、经过、结果来梳理课文这一方法</a:t>
            </a:r>
            <a:r>
              <a:rPr lang="en-US" altLang="zh-CN" sz="2800" b="1" spc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38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7" name="文本框 9"/>
          <p:cNvSpPr txBox="1"/>
          <p:nvPr/>
        </p:nvSpPr>
        <p:spPr>
          <a:xfrm>
            <a:off x="646113" y="3798888"/>
            <a:ext cx="80295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如果让你给课文重新拟一个标题，你会拟什么？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2778" name="文本框 10"/>
          <p:cNvSpPr txBox="1"/>
          <p:nvPr/>
        </p:nvSpPr>
        <p:spPr>
          <a:xfrm>
            <a:off x="1617663" y="4337050"/>
            <a:ext cx="59896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红头历险记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牛肚大冒险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9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32780" name="图片 12"/>
          <p:cNvPicPr>
            <a:picLocks noChangeAspect="1"/>
          </p:cNvPicPr>
          <p:nvPr/>
        </p:nvPicPr>
        <p:blipFill>
          <a:blip r:embed="rId3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81" name="文本框 1"/>
          <p:cNvSpPr txBox="1"/>
          <p:nvPr/>
        </p:nvSpPr>
        <p:spPr>
          <a:xfrm>
            <a:off x="927100" y="47466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3" grpId="0"/>
      <p:bldP spid="32775" grpId="0" animBg="1"/>
      <p:bldP spid="32776" grpId="0"/>
      <p:bldP spid="32777" grpId="0"/>
      <p:bldP spid="327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"/>
          <p:cNvGrpSpPr/>
          <p:nvPr/>
        </p:nvGrpSpPr>
        <p:grpSpPr>
          <a:xfrm>
            <a:off x="719138" y="1804988"/>
            <a:ext cx="915987" cy="1492250"/>
            <a:chOff x="347521" y="1615737"/>
            <a:chExt cx="916923" cy="1492250"/>
          </a:xfrm>
        </p:grpSpPr>
        <p:sp>
          <p:nvSpPr>
            <p:cNvPr id="14346" name="矩形: 圆角 28"/>
            <p:cNvSpPr/>
            <p:nvPr/>
          </p:nvSpPr>
          <p:spPr bwMode="auto">
            <a:xfrm rot="21360000">
              <a:off x="347521" y="1615737"/>
              <a:ext cx="591153" cy="53498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r>
                <a:rPr lang="zh-CN" altLang="en-US" sz="36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猜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47" name="矩形: 圆角 29"/>
            <p:cNvSpPr/>
            <p:nvPr/>
          </p:nvSpPr>
          <p:spPr bwMode="auto">
            <a:xfrm rot="420000">
              <a:off x="674880" y="2125324"/>
              <a:ext cx="589564" cy="534988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r>
                <a:rPr lang="zh-CN" altLang="en-US" sz="36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谜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48" name="矩形: 圆角 30"/>
            <p:cNvSpPr/>
            <p:nvPr/>
          </p:nvSpPr>
          <p:spPr bwMode="auto">
            <a:xfrm rot="20460000">
              <a:off x="449225" y="2572999"/>
              <a:ext cx="591153" cy="534988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r>
                <a:rPr lang="zh-CN" altLang="en-US" sz="36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语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39" name="矩形 1"/>
          <p:cNvSpPr/>
          <p:nvPr/>
        </p:nvSpPr>
        <p:spPr>
          <a:xfrm>
            <a:off x="1747838" y="1646238"/>
            <a:ext cx="345757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身穿褐色衣，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头顶长触角，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草丛堆里把歌唱，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小孩用它来斗仗。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PA-文本框 7"/>
          <p:cNvSpPr txBox="1"/>
          <p:nvPr>
            <p:custDataLst>
              <p:tags r:id="rId1"/>
            </p:custDataLst>
          </p:nvPr>
        </p:nvSpPr>
        <p:spPr>
          <a:xfrm>
            <a:off x="6108700" y="4224338"/>
            <a:ext cx="2244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谜底：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1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86375" y="1797050"/>
            <a:ext cx="3106738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2" name="文本框 1"/>
          <p:cNvSpPr txBox="1"/>
          <p:nvPr/>
        </p:nvSpPr>
        <p:spPr>
          <a:xfrm>
            <a:off x="4368800" y="554038"/>
            <a:ext cx="20891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14344" name="图片 11"/>
          <p:cNvPicPr>
            <a:picLocks noChangeAspect="1"/>
          </p:cNvPicPr>
          <p:nvPr/>
        </p:nvPicPr>
        <p:blipFill>
          <a:blip r:embed="rId4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5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课题导入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救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50025" y="1716088"/>
            <a:ext cx="1047750" cy="1014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5" name="泪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62725" y="3000375"/>
            <a:ext cx="1049338" cy="1014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6" name="流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933950" y="3000375"/>
            <a:ext cx="1047750" cy="1014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7" name="拼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303588" y="3000375"/>
            <a:ext cx="1047750" cy="1014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8" name="扫.mp4">
            <a:hlinkClick r:id="" action="ppaction://media"/>
          </p:cNvPr>
          <p:cNvPicPr>
            <a:picLocks noRot="1"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33950" y="1717675"/>
            <a:ext cx="1047750" cy="1012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9" name="偷.mp4">
            <a:hlinkClick r:id="" action="ppaction://media"/>
          </p:cNvPr>
          <p:cNvPicPr>
            <a:picLocks noRot="1"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317875" y="1716088"/>
            <a:ext cx="1047750" cy="1014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0" name="咱.mp4">
            <a:hlinkClick r:id="" action="ppaction://media"/>
          </p:cNvPr>
          <p:cNvPicPr>
            <a:picLocks noRot="1"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link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00213" y="1717675"/>
            <a:ext cx="1049337" cy="1012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801" name="对话气泡: 圆角矩形 9"/>
          <p:cNvSpPr/>
          <p:nvPr/>
        </p:nvSpPr>
        <p:spPr>
          <a:xfrm>
            <a:off x="1344613" y="2817813"/>
            <a:ext cx="1804987" cy="1951037"/>
          </a:xfrm>
          <a:prstGeom prst="wedgeRoundRectCallout">
            <a:avLst>
              <a:gd name="adj1" fmla="val 62144"/>
              <a:gd name="adj2" fmla="val -21722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右半部分的长横在横中线上，要穿插到左半部分提的下方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2" name="对话气泡: 圆角矩形 10"/>
          <p:cNvSpPr/>
          <p:nvPr/>
        </p:nvSpPr>
        <p:spPr>
          <a:xfrm>
            <a:off x="4351338" y="4117975"/>
            <a:ext cx="3460750" cy="757238"/>
          </a:xfrm>
          <a:prstGeom prst="wedgeRoundRectCallout">
            <a:avLst>
              <a:gd name="adj1" fmla="val -11000"/>
              <a:gd name="adj2" fmla="val -63537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右上部分要写得紧凑一些，右下部分要写得宽一些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3" name="文本框 11"/>
          <p:cNvSpPr txBox="1"/>
          <p:nvPr/>
        </p:nvSpPr>
        <p:spPr>
          <a:xfrm>
            <a:off x="539750" y="1100138"/>
            <a:ext cx="437038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观察这几个字的共同点。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804" name="文本框 12"/>
          <p:cNvSpPr txBox="1"/>
          <p:nvPr/>
        </p:nvSpPr>
        <p:spPr>
          <a:xfrm>
            <a:off x="5016500" y="1092200"/>
            <a:ext cx="17224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5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33806" name="图片 14"/>
          <p:cNvPicPr>
            <a:picLocks noChangeAspect="1"/>
          </p:cNvPicPr>
          <p:nvPr/>
        </p:nvPicPr>
        <p:blipFill>
          <a:blip r:embed="rId22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807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3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338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0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33800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37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33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9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33799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337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33798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37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337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4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33794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33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7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33797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33796"/>
                </p:tgtEl>
              </p:cMediaNode>
            </p:vide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37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5"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</p:cTn>
                <p:tgtEl>
                  <p:spTgt spid="33795"/>
                </p:tgtEl>
              </p:cMediaNode>
            </p:video>
          </p:childTnLst>
        </p:cTn>
      </p:par>
    </p:tnLst>
    <p:bldLst>
      <p:bldP spid="33801" grpId="0" animBg="1"/>
      <p:bldP spid="33802" grpId="0" animBg="1"/>
      <p:bldP spid="338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4284663" y="522288"/>
            <a:ext cx="208756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2DB4C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2DB4C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2DB4C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2DB4C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文本框 3"/>
          <p:cNvSpPr txBox="1"/>
          <p:nvPr/>
        </p:nvSpPr>
        <p:spPr>
          <a:xfrm>
            <a:off x="755650" y="1635125"/>
            <a:ext cx="7272338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旅行　　要好　　咱们　　草堆　　  作声　　偷偷　　答应　　做梦　　来得及    救命　　拼命　　大吃一惊　　    消化　　  当然　　几乎　　知觉　　光亮　　眼泪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34821" name="图片 5"/>
          <p:cNvPicPr>
            <a:picLocks noChangeAspect="1"/>
          </p:cNvPicPr>
          <p:nvPr/>
        </p:nvPicPr>
        <p:blipFill>
          <a:blip r:embed="rId1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22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回顾导入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431800" y="414338"/>
            <a:ext cx="71294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回顾课文主要内容，说说红头的旅行路线。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5843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276350"/>
            <a:ext cx="4392613" cy="3178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4" name="任意多边形: 形状 21"/>
          <p:cNvSpPr/>
          <p:nvPr/>
        </p:nvSpPr>
        <p:spPr>
          <a:xfrm>
            <a:off x="3706813" y="2333625"/>
            <a:ext cx="1096962" cy="769938"/>
          </a:xfrm>
          <a:custGeom>
            <a:avLst/>
            <a:gdLst>
              <a:gd name="connsiteX0" fmla="*/ 0 w 1097289"/>
              <a:gd name="connsiteY0" fmla="*/ 0 h 770709"/>
              <a:gd name="connsiteX1" fmla="*/ 32657 w 1097289"/>
              <a:gd name="connsiteY1" fmla="*/ 6532 h 770709"/>
              <a:gd name="connsiteX2" fmla="*/ 71845 w 1097289"/>
              <a:gd name="connsiteY2" fmla="*/ 45720 h 770709"/>
              <a:gd name="connsiteX3" fmla="*/ 111034 w 1097289"/>
              <a:gd name="connsiteY3" fmla="*/ 97972 h 770709"/>
              <a:gd name="connsiteX4" fmla="*/ 130628 w 1097289"/>
              <a:gd name="connsiteY4" fmla="*/ 117566 h 770709"/>
              <a:gd name="connsiteX5" fmla="*/ 163285 w 1097289"/>
              <a:gd name="connsiteY5" fmla="*/ 150223 h 770709"/>
              <a:gd name="connsiteX6" fmla="*/ 209005 w 1097289"/>
              <a:gd name="connsiteY6" fmla="*/ 202475 h 770709"/>
              <a:gd name="connsiteX7" fmla="*/ 228600 w 1097289"/>
              <a:gd name="connsiteY7" fmla="*/ 209006 h 770709"/>
              <a:gd name="connsiteX8" fmla="*/ 274320 w 1097289"/>
              <a:gd name="connsiteY8" fmla="*/ 254726 h 770709"/>
              <a:gd name="connsiteX9" fmla="*/ 287383 w 1097289"/>
              <a:gd name="connsiteY9" fmla="*/ 274320 h 770709"/>
              <a:gd name="connsiteX10" fmla="*/ 306977 w 1097289"/>
              <a:gd name="connsiteY10" fmla="*/ 287383 h 770709"/>
              <a:gd name="connsiteX11" fmla="*/ 372291 w 1097289"/>
              <a:gd name="connsiteY11" fmla="*/ 359229 h 770709"/>
              <a:gd name="connsiteX12" fmla="*/ 411480 w 1097289"/>
              <a:gd name="connsiteY12" fmla="*/ 385355 h 770709"/>
              <a:gd name="connsiteX13" fmla="*/ 431074 w 1097289"/>
              <a:gd name="connsiteY13" fmla="*/ 398417 h 770709"/>
              <a:gd name="connsiteX14" fmla="*/ 476794 w 1097289"/>
              <a:gd name="connsiteY14" fmla="*/ 431075 h 770709"/>
              <a:gd name="connsiteX15" fmla="*/ 489857 w 1097289"/>
              <a:gd name="connsiteY15" fmla="*/ 450669 h 770709"/>
              <a:gd name="connsiteX16" fmla="*/ 509451 w 1097289"/>
              <a:gd name="connsiteY16" fmla="*/ 463732 h 770709"/>
              <a:gd name="connsiteX17" fmla="*/ 555171 w 1097289"/>
              <a:gd name="connsiteY17" fmla="*/ 509452 h 770709"/>
              <a:gd name="connsiteX18" fmla="*/ 574765 w 1097289"/>
              <a:gd name="connsiteY18" fmla="*/ 522515 h 770709"/>
              <a:gd name="connsiteX19" fmla="*/ 600891 w 1097289"/>
              <a:gd name="connsiteY19" fmla="*/ 548640 h 770709"/>
              <a:gd name="connsiteX20" fmla="*/ 627017 w 1097289"/>
              <a:gd name="connsiteY20" fmla="*/ 561703 h 770709"/>
              <a:gd name="connsiteX21" fmla="*/ 666205 w 1097289"/>
              <a:gd name="connsiteY21" fmla="*/ 587829 h 770709"/>
              <a:gd name="connsiteX22" fmla="*/ 685800 w 1097289"/>
              <a:gd name="connsiteY22" fmla="*/ 607423 h 770709"/>
              <a:gd name="connsiteX23" fmla="*/ 724988 w 1097289"/>
              <a:gd name="connsiteY23" fmla="*/ 620486 h 770709"/>
              <a:gd name="connsiteX24" fmla="*/ 764177 w 1097289"/>
              <a:gd name="connsiteY24" fmla="*/ 646612 h 770709"/>
              <a:gd name="connsiteX25" fmla="*/ 829491 w 1097289"/>
              <a:gd name="connsiteY25" fmla="*/ 672737 h 770709"/>
              <a:gd name="connsiteX26" fmla="*/ 849085 w 1097289"/>
              <a:gd name="connsiteY26" fmla="*/ 679269 h 770709"/>
              <a:gd name="connsiteX27" fmla="*/ 888274 w 1097289"/>
              <a:gd name="connsiteY27" fmla="*/ 698863 h 770709"/>
              <a:gd name="connsiteX28" fmla="*/ 914400 w 1097289"/>
              <a:gd name="connsiteY28" fmla="*/ 718457 h 770709"/>
              <a:gd name="connsiteX29" fmla="*/ 973183 w 1097289"/>
              <a:gd name="connsiteY29" fmla="*/ 731520 h 770709"/>
              <a:gd name="connsiteX30" fmla="*/ 992777 w 1097289"/>
              <a:gd name="connsiteY30" fmla="*/ 744583 h 770709"/>
              <a:gd name="connsiteX31" fmla="*/ 1038497 w 1097289"/>
              <a:gd name="connsiteY31" fmla="*/ 757646 h 770709"/>
              <a:gd name="connsiteX32" fmla="*/ 1097280 w 1097289"/>
              <a:gd name="connsiteY32" fmla="*/ 770709 h 77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97289" h="770709">
                <a:moveTo>
                  <a:pt x="0" y="0"/>
                </a:moveTo>
                <a:cubicBezTo>
                  <a:pt x="10886" y="2177"/>
                  <a:pt x="23291" y="572"/>
                  <a:pt x="32657" y="6532"/>
                </a:cubicBezTo>
                <a:cubicBezTo>
                  <a:pt x="48242" y="16450"/>
                  <a:pt x="60761" y="30941"/>
                  <a:pt x="71845" y="45720"/>
                </a:cubicBezTo>
                <a:cubicBezTo>
                  <a:pt x="84908" y="63137"/>
                  <a:pt x="95639" y="82577"/>
                  <a:pt x="111034" y="97972"/>
                </a:cubicBezTo>
                <a:cubicBezTo>
                  <a:pt x="117565" y="104503"/>
                  <a:pt x="124715" y="110470"/>
                  <a:pt x="130628" y="117566"/>
                </a:cubicBezTo>
                <a:cubicBezTo>
                  <a:pt x="157842" y="150223"/>
                  <a:pt x="127363" y="126274"/>
                  <a:pt x="163285" y="150223"/>
                </a:cubicBezTo>
                <a:cubicBezTo>
                  <a:pt x="182878" y="179612"/>
                  <a:pt x="181792" y="188869"/>
                  <a:pt x="209005" y="202475"/>
                </a:cubicBezTo>
                <a:cubicBezTo>
                  <a:pt x="215163" y="205554"/>
                  <a:pt x="222068" y="206829"/>
                  <a:pt x="228600" y="209006"/>
                </a:cubicBezTo>
                <a:cubicBezTo>
                  <a:pt x="243840" y="224246"/>
                  <a:pt x="262365" y="236793"/>
                  <a:pt x="274320" y="254726"/>
                </a:cubicBezTo>
                <a:cubicBezTo>
                  <a:pt x="278674" y="261257"/>
                  <a:pt x="281832" y="268769"/>
                  <a:pt x="287383" y="274320"/>
                </a:cubicBezTo>
                <a:cubicBezTo>
                  <a:pt x="292934" y="279871"/>
                  <a:pt x="301426" y="281832"/>
                  <a:pt x="306977" y="287383"/>
                </a:cubicBezTo>
                <a:cubicBezTo>
                  <a:pt x="345048" y="325455"/>
                  <a:pt x="307893" y="316297"/>
                  <a:pt x="372291" y="359229"/>
                </a:cubicBezTo>
                <a:lnTo>
                  <a:pt x="411480" y="385355"/>
                </a:lnTo>
                <a:lnTo>
                  <a:pt x="431074" y="398417"/>
                </a:lnTo>
                <a:cubicBezTo>
                  <a:pt x="461338" y="443814"/>
                  <a:pt x="420872" y="391131"/>
                  <a:pt x="476794" y="431075"/>
                </a:cubicBezTo>
                <a:cubicBezTo>
                  <a:pt x="483182" y="435638"/>
                  <a:pt x="484306" y="445118"/>
                  <a:pt x="489857" y="450669"/>
                </a:cubicBezTo>
                <a:cubicBezTo>
                  <a:pt x="495408" y="456220"/>
                  <a:pt x="503616" y="458481"/>
                  <a:pt x="509451" y="463732"/>
                </a:cubicBezTo>
                <a:cubicBezTo>
                  <a:pt x="525471" y="478150"/>
                  <a:pt x="537238" y="497497"/>
                  <a:pt x="555171" y="509452"/>
                </a:cubicBezTo>
                <a:cubicBezTo>
                  <a:pt x="561702" y="513806"/>
                  <a:pt x="568805" y="517406"/>
                  <a:pt x="574765" y="522515"/>
                </a:cubicBezTo>
                <a:cubicBezTo>
                  <a:pt x="584116" y="530530"/>
                  <a:pt x="591038" y="541251"/>
                  <a:pt x="600891" y="548640"/>
                </a:cubicBezTo>
                <a:cubicBezTo>
                  <a:pt x="608680" y="554482"/>
                  <a:pt x="619094" y="556044"/>
                  <a:pt x="627017" y="561703"/>
                </a:cubicBezTo>
                <a:cubicBezTo>
                  <a:pt x="669828" y="592282"/>
                  <a:pt x="624172" y="573817"/>
                  <a:pt x="666205" y="587829"/>
                </a:cubicBezTo>
                <a:cubicBezTo>
                  <a:pt x="672737" y="594360"/>
                  <a:pt x="677725" y="602937"/>
                  <a:pt x="685800" y="607423"/>
                </a:cubicBezTo>
                <a:cubicBezTo>
                  <a:pt x="697837" y="614110"/>
                  <a:pt x="724988" y="620486"/>
                  <a:pt x="724988" y="620486"/>
                </a:cubicBezTo>
                <a:cubicBezTo>
                  <a:pt x="738051" y="629195"/>
                  <a:pt x="749283" y="641647"/>
                  <a:pt x="764177" y="646612"/>
                </a:cubicBezTo>
                <a:cubicBezTo>
                  <a:pt x="853363" y="676341"/>
                  <a:pt x="762226" y="643910"/>
                  <a:pt x="829491" y="672737"/>
                </a:cubicBezTo>
                <a:cubicBezTo>
                  <a:pt x="835819" y="675449"/>
                  <a:pt x="842927" y="676190"/>
                  <a:pt x="849085" y="679269"/>
                </a:cubicBezTo>
                <a:cubicBezTo>
                  <a:pt x="899723" y="704588"/>
                  <a:pt x="839032" y="682450"/>
                  <a:pt x="888274" y="698863"/>
                </a:cubicBezTo>
                <a:cubicBezTo>
                  <a:pt x="896983" y="705394"/>
                  <a:pt x="904664" y="713589"/>
                  <a:pt x="914400" y="718457"/>
                </a:cubicBezTo>
                <a:cubicBezTo>
                  <a:pt x="920554" y="721534"/>
                  <a:pt x="969741" y="730832"/>
                  <a:pt x="973183" y="731520"/>
                </a:cubicBezTo>
                <a:cubicBezTo>
                  <a:pt x="979714" y="735874"/>
                  <a:pt x="985756" y="741072"/>
                  <a:pt x="992777" y="744583"/>
                </a:cubicBezTo>
                <a:cubicBezTo>
                  <a:pt x="1000367" y="748378"/>
                  <a:pt x="1032447" y="756715"/>
                  <a:pt x="1038497" y="757646"/>
                </a:cubicBezTo>
                <a:cubicBezTo>
                  <a:pt x="1099444" y="767022"/>
                  <a:pt x="1097280" y="744174"/>
                  <a:pt x="1097280" y="77070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5" name="任意多边形: 形状 22"/>
          <p:cNvSpPr/>
          <p:nvPr/>
        </p:nvSpPr>
        <p:spPr>
          <a:xfrm>
            <a:off x="4895850" y="3122613"/>
            <a:ext cx="757238" cy="128587"/>
          </a:xfrm>
          <a:custGeom>
            <a:avLst/>
            <a:gdLst>
              <a:gd name="connsiteX0" fmla="*/ 0 w 757645"/>
              <a:gd name="connsiteY0" fmla="*/ 0 h 127756"/>
              <a:gd name="connsiteX1" fmla="*/ 32657 w 757645"/>
              <a:gd name="connsiteY1" fmla="*/ 13063 h 127756"/>
              <a:gd name="connsiteX2" fmla="*/ 52251 w 757645"/>
              <a:gd name="connsiteY2" fmla="*/ 19594 h 127756"/>
              <a:gd name="connsiteX3" fmla="*/ 97971 w 757645"/>
              <a:gd name="connsiteY3" fmla="*/ 45720 h 127756"/>
              <a:gd name="connsiteX4" fmla="*/ 143691 w 757645"/>
              <a:gd name="connsiteY4" fmla="*/ 58783 h 127756"/>
              <a:gd name="connsiteX5" fmla="*/ 169817 w 757645"/>
              <a:gd name="connsiteY5" fmla="*/ 71846 h 127756"/>
              <a:gd name="connsiteX6" fmla="*/ 202474 w 757645"/>
              <a:gd name="connsiteY6" fmla="*/ 78377 h 127756"/>
              <a:gd name="connsiteX7" fmla="*/ 248194 w 757645"/>
              <a:gd name="connsiteY7" fmla="*/ 91440 h 127756"/>
              <a:gd name="connsiteX8" fmla="*/ 404948 w 757645"/>
              <a:gd name="connsiteY8" fmla="*/ 111034 h 127756"/>
              <a:gd name="connsiteX9" fmla="*/ 424543 w 757645"/>
              <a:gd name="connsiteY9" fmla="*/ 117566 h 127756"/>
              <a:gd name="connsiteX10" fmla="*/ 757645 w 757645"/>
              <a:gd name="connsiteY10" fmla="*/ 124097 h 12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645" h="127756">
                <a:moveTo>
                  <a:pt x="0" y="0"/>
                </a:moveTo>
                <a:cubicBezTo>
                  <a:pt x="10886" y="4354"/>
                  <a:pt x="21679" y="8946"/>
                  <a:pt x="32657" y="13063"/>
                </a:cubicBezTo>
                <a:cubicBezTo>
                  <a:pt x="39103" y="15480"/>
                  <a:pt x="46093" y="16515"/>
                  <a:pt x="52251" y="19594"/>
                </a:cubicBezTo>
                <a:cubicBezTo>
                  <a:pt x="90156" y="38547"/>
                  <a:pt x="52160" y="28540"/>
                  <a:pt x="97971" y="45720"/>
                </a:cubicBezTo>
                <a:cubicBezTo>
                  <a:pt x="142151" y="62288"/>
                  <a:pt x="106857" y="42997"/>
                  <a:pt x="143691" y="58783"/>
                </a:cubicBezTo>
                <a:cubicBezTo>
                  <a:pt x="152640" y="62618"/>
                  <a:pt x="160580" y="68767"/>
                  <a:pt x="169817" y="71846"/>
                </a:cubicBezTo>
                <a:cubicBezTo>
                  <a:pt x="180349" y="75356"/>
                  <a:pt x="191704" y="75685"/>
                  <a:pt x="202474" y="78377"/>
                </a:cubicBezTo>
                <a:cubicBezTo>
                  <a:pt x="233548" y="86146"/>
                  <a:pt x="211524" y="85328"/>
                  <a:pt x="248194" y="91440"/>
                </a:cubicBezTo>
                <a:cubicBezTo>
                  <a:pt x="320911" y="103559"/>
                  <a:pt x="337695" y="104309"/>
                  <a:pt x="404948" y="111034"/>
                </a:cubicBezTo>
                <a:cubicBezTo>
                  <a:pt x="411480" y="113211"/>
                  <a:pt x="417769" y="116334"/>
                  <a:pt x="424543" y="117566"/>
                </a:cubicBezTo>
                <a:cubicBezTo>
                  <a:pt x="524324" y="135708"/>
                  <a:pt x="701193" y="124097"/>
                  <a:pt x="757645" y="12409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6" name="任意多边形: 形状 23"/>
          <p:cNvSpPr/>
          <p:nvPr/>
        </p:nvSpPr>
        <p:spPr>
          <a:xfrm>
            <a:off x="3924300" y="2068513"/>
            <a:ext cx="1820863" cy="1028700"/>
          </a:xfrm>
          <a:custGeom>
            <a:avLst/>
            <a:gdLst>
              <a:gd name="connsiteX0" fmla="*/ 2057400 w 2057400"/>
              <a:gd name="connsiteY0" fmla="*/ 1097280 h 1097280"/>
              <a:gd name="connsiteX1" fmla="*/ 2024743 w 2057400"/>
              <a:gd name="connsiteY1" fmla="*/ 1084218 h 1097280"/>
              <a:gd name="connsiteX2" fmla="*/ 1998618 w 2057400"/>
              <a:gd name="connsiteY2" fmla="*/ 1038498 h 1097280"/>
              <a:gd name="connsiteX3" fmla="*/ 1979023 w 2057400"/>
              <a:gd name="connsiteY3" fmla="*/ 1018903 h 1097280"/>
              <a:gd name="connsiteX4" fmla="*/ 1965960 w 2057400"/>
              <a:gd name="connsiteY4" fmla="*/ 992778 h 1097280"/>
              <a:gd name="connsiteX5" fmla="*/ 1952898 w 2057400"/>
              <a:gd name="connsiteY5" fmla="*/ 973183 h 1097280"/>
              <a:gd name="connsiteX6" fmla="*/ 1946366 w 2057400"/>
              <a:gd name="connsiteY6" fmla="*/ 953589 h 1097280"/>
              <a:gd name="connsiteX7" fmla="*/ 1926772 w 2057400"/>
              <a:gd name="connsiteY7" fmla="*/ 927463 h 1097280"/>
              <a:gd name="connsiteX8" fmla="*/ 1881052 w 2057400"/>
              <a:gd name="connsiteY8" fmla="*/ 881743 h 1097280"/>
              <a:gd name="connsiteX9" fmla="*/ 1835332 w 2057400"/>
              <a:gd name="connsiteY9" fmla="*/ 822960 h 1097280"/>
              <a:gd name="connsiteX10" fmla="*/ 1822269 w 2057400"/>
              <a:gd name="connsiteY10" fmla="*/ 803366 h 1097280"/>
              <a:gd name="connsiteX11" fmla="*/ 1783080 w 2057400"/>
              <a:gd name="connsiteY11" fmla="*/ 764178 h 1097280"/>
              <a:gd name="connsiteX12" fmla="*/ 1763486 w 2057400"/>
              <a:gd name="connsiteY12" fmla="*/ 738052 h 1097280"/>
              <a:gd name="connsiteX13" fmla="*/ 1750423 w 2057400"/>
              <a:gd name="connsiteY13" fmla="*/ 718458 h 1097280"/>
              <a:gd name="connsiteX14" fmla="*/ 1730829 w 2057400"/>
              <a:gd name="connsiteY14" fmla="*/ 705395 h 1097280"/>
              <a:gd name="connsiteX15" fmla="*/ 1704703 w 2057400"/>
              <a:gd name="connsiteY15" fmla="*/ 666206 h 1097280"/>
              <a:gd name="connsiteX16" fmla="*/ 1665515 w 2057400"/>
              <a:gd name="connsiteY16" fmla="*/ 620486 h 1097280"/>
              <a:gd name="connsiteX17" fmla="*/ 1639389 w 2057400"/>
              <a:gd name="connsiteY17" fmla="*/ 607423 h 1097280"/>
              <a:gd name="connsiteX18" fmla="*/ 1619795 w 2057400"/>
              <a:gd name="connsiteY18" fmla="*/ 581298 h 1097280"/>
              <a:gd name="connsiteX19" fmla="*/ 1600200 w 2057400"/>
              <a:gd name="connsiteY19" fmla="*/ 568235 h 1097280"/>
              <a:gd name="connsiteX20" fmla="*/ 1554480 w 2057400"/>
              <a:gd name="connsiteY20" fmla="*/ 535578 h 1097280"/>
              <a:gd name="connsiteX21" fmla="*/ 1534886 w 2057400"/>
              <a:gd name="connsiteY21" fmla="*/ 529046 h 1097280"/>
              <a:gd name="connsiteX22" fmla="*/ 1515292 w 2057400"/>
              <a:gd name="connsiteY22" fmla="*/ 509452 h 1097280"/>
              <a:gd name="connsiteX23" fmla="*/ 1502229 w 2057400"/>
              <a:gd name="connsiteY23" fmla="*/ 489858 h 1097280"/>
              <a:gd name="connsiteX24" fmla="*/ 1482635 w 2057400"/>
              <a:gd name="connsiteY24" fmla="*/ 483326 h 1097280"/>
              <a:gd name="connsiteX25" fmla="*/ 1456509 w 2057400"/>
              <a:gd name="connsiteY25" fmla="*/ 463732 h 1097280"/>
              <a:gd name="connsiteX26" fmla="*/ 1436915 w 2057400"/>
              <a:gd name="connsiteY26" fmla="*/ 457200 h 1097280"/>
              <a:gd name="connsiteX27" fmla="*/ 1423852 w 2057400"/>
              <a:gd name="connsiteY27" fmla="*/ 437606 h 1097280"/>
              <a:gd name="connsiteX28" fmla="*/ 1378132 w 2057400"/>
              <a:gd name="connsiteY28" fmla="*/ 411480 h 1097280"/>
              <a:gd name="connsiteX29" fmla="*/ 1325880 w 2057400"/>
              <a:gd name="connsiteY29" fmla="*/ 372292 h 1097280"/>
              <a:gd name="connsiteX30" fmla="*/ 1299755 w 2057400"/>
              <a:gd name="connsiteY30" fmla="*/ 359229 h 1097280"/>
              <a:gd name="connsiteX31" fmla="*/ 1247503 w 2057400"/>
              <a:gd name="connsiteY31" fmla="*/ 320040 h 1097280"/>
              <a:gd name="connsiteX32" fmla="*/ 1214846 w 2057400"/>
              <a:gd name="connsiteY32" fmla="*/ 306978 h 1097280"/>
              <a:gd name="connsiteX33" fmla="*/ 1188720 w 2057400"/>
              <a:gd name="connsiteY33" fmla="*/ 287383 h 1097280"/>
              <a:gd name="connsiteX34" fmla="*/ 1162595 w 2057400"/>
              <a:gd name="connsiteY34" fmla="*/ 274320 h 1097280"/>
              <a:gd name="connsiteX35" fmla="*/ 1143000 w 2057400"/>
              <a:gd name="connsiteY35" fmla="*/ 261258 h 1097280"/>
              <a:gd name="connsiteX36" fmla="*/ 1090749 w 2057400"/>
              <a:gd name="connsiteY36" fmla="*/ 235132 h 1097280"/>
              <a:gd name="connsiteX37" fmla="*/ 1031966 w 2057400"/>
              <a:gd name="connsiteY37" fmla="*/ 202475 h 1097280"/>
              <a:gd name="connsiteX38" fmla="*/ 986246 w 2057400"/>
              <a:gd name="connsiteY38" fmla="*/ 169818 h 1097280"/>
              <a:gd name="connsiteX39" fmla="*/ 927463 w 2057400"/>
              <a:gd name="connsiteY39" fmla="*/ 156755 h 1097280"/>
              <a:gd name="connsiteX40" fmla="*/ 868680 w 2057400"/>
              <a:gd name="connsiteY40" fmla="*/ 124098 h 1097280"/>
              <a:gd name="connsiteX41" fmla="*/ 842555 w 2057400"/>
              <a:gd name="connsiteY41" fmla="*/ 117566 h 1097280"/>
              <a:gd name="connsiteX42" fmla="*/ 790303 w 2057400"/>
              <a:gd name="connsiteY42" fmla="*/ 97972 h 1097280"/>
              <a:gd name="connsiteX43" fmla="*/ 764178 w 2057400"/>
              <a:gd name="connsiteY43" fmla="*/ 78378 h 1097280"/>
              <a:gd name="connsiteX44" fmla="*/ 744583 w 2057400"/>
              <a:gd name="connsiteY44" fmla="*/ 71846 h 1097280"/>
              <a:gd name="connsiteX45" fmla="*/ 679269 w 2057400"/>
              <a:gd name="connsiteY45" fmla="*/ 45720 h 1097280"/>
              <a:gd name="connsiteX46" fmla="*/ 653143 w 2057400"/>
              <a:gd name="connsiteY46" fmla="*/ 39189 h 1097280"/>
              <a:gd name="connsiteX47" fmla="*/ 613955 w 2057400"/>
              <a:gd name="connsiteY47" fmla="*/ 32658 h 1097280"/>
              <a:gd name="connsiteX48" fmla="*/ 581298 w 2057400"/>
              <a:gd name="connsiteY48" fmla="*/ 26126 h 1097280"/>
              <a:gd name="connsiteX49" fmla="*/ 463732 w 2057400"/>
              <a:gd name="connsiteY49" fmla="*/ 6532 h 1097280"/>
              <a:gd name="connsiteX50" fmla="*/ 398418 w 2057400"/>
              <a:gd name="connsiteY50" fmla="*/ 0 h 1097280"/>
              <a:gd name="connsiteX51" fmla="*/ 65315 w 2057400"/>
              <a:gd name="connsiteY51" fmla="*/ 13063 h 1097280"/>
              <a:gd name="connsiteX52" fmla="*/ 45720 w 2057400"/>
              <a:gd name="connsiteY52" fmla="*/ 19595 h 1097280"/>
              <a:gd name="connsiteX53" fmla="*/ 19595 w 2057400"/>
              <a:gd name="connsiteY53" fmla="*/ 26126 h 1097280"/>
              <a:gd name="connsiteX54" fmla="*/ 0 w 2057400"/>
              <a:gd name="connsiteY54" fmla="*/ 39189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057400" h="1097280">
                <a:moveTo>
                  <a:pt x="2057400" y="1097280"/>
                </a:moveTo>
                <a:cubicBezTo>
                  <a:pt x="2046514" y="1092926"/>
                  <a:pt x="2034283" y="1091032"/>
                  <a:pt x="2024743" y="1084218"/>
                </a:cubicBezTo>
                <a:cubicBezTo>
                  <a:pt x="2015743" y="1077790"/>
                  <a:pt x="2003453" y="1045267"/>
                  <a:pt x="1998618" y="1038498"/>
                </a:cubicBezTo>
                <a:cubicBezTo>
                  <a:pt x="1993249" y="1030981"/>
                  <a:pt x="1984392" y="1026420"/>
                  <a:pt x="1979023" y="1018903"/>
                </a:cubicBezTo>
                <a:cubicBezTo>
                  <a:pt x="1973364" y="1010980"/>
                  <a:pt x="1970790" y="1001232"/>
                  <a:pt x="1965960" y="992778"/>
                </a:cubicBezTo>
                <a:cubicBezTo>
                  <a:pt x="1962065" y="985962"/>
                  <a:pt x="1956408" y="980204"/>
                  <a:pt x="1952898" y="973183"/>
                </a:cubicBezTo>
                <a:cubicBezTo>
                  <a:pt x="1949819" y="967025"/>
                  <a:pt x="1949782" y="959567"/>
                  <a:pt x="1946366" y="953589"/>
                </a:cubicBezTo>
                <a:cubicBezTo>
                  <a:pt x="1940965" y="944138"/>
                  <a:pt x="1934095" y="935518"/>
                  <a:pt x="1926772" y="927463"/>
                </a:cubicBezTo>
                <a:cubicBezTo>
                  <a:pt x="1912274" y="911515"/>
                  <a:pt x="1881052" y="881743"/>
                  <a:pt x="1881052" y="881743"/>
                </a:cubicBezTo>
                <a:cubicBezTo>
                  <a:pt x="1863204" y="828206"/>
                  <a:pt x="1894074" y="911071"/>
                  <a:pt x="1835332" y="822960"/>
                </a:cubicBezTo>
                <a:cubicBezTo>
                  <a:pt x="1830978" y="816429"/>
                  <a:pt x="1827484" y="809233"/>
                  <a:pt x="1822269" y="803366"/>
                </a:cubicBezTo>
                <a:cubicBezTo>
                  <a:pt x="1809996" y="789559"/>
                  <a:pt x="1794164" y="778957"/>
                  <a:pt x="1783080" y="764178"/>
                </a:cubicBezTo>
                <a:cubicBezTo>
                  <a:pt x="1776549" y="755469"/>
                  <a:pt x="1769813" y="746910"/>
                  <a:pt x="1763486" y="738052"/>
                </a:cubicBezTo>
                <a:cubicBezTo>
                  <a:pt x="1758923" y="731664"/>
                  <a:pt x="1755974" y="724009"/>
                  <a:pt x="1750423" y="718458"/>
                </a:cubicBezTo>
                <a:cubicBezTo>
                  <a:pt x="1744872" y="712907"/>
                  <a:pt x="1737360" y="709749"/>
                  <a:pt x="1730829" y="705395"/>
                </a:cubicBezTo>
                <a:cubicBezTo>
                  <a:pt x="1719352" y="670959"/>
                  <a:pt x="1731884" y="698822"/>
                  <a:pt x="1704703" y="666206"/>
                </a:cubicBezTo>
                <a:cubicBezTo>
                  <a:pt x="1682762" y="639878"/>
                  <a:pt x="1700401" y="646651"/>
                  <a:pt x="1665515" y="620486"/>
                </a:cubicBezTo>
                <a:cubicBezTo>
                  <a:pt x="1657726" y="614644"/>
                  <a:pt x="1648098" y="611777"/>
                  <a:pt x="1639389" y="607423"/>
                </a:cubicBezTo>
                <a:cubicBezTo>
                  <a:pt x="1632858" y="598715"/>
                  <a:pt x="1627492" y="588995"/>
                  <a:pt x="1619795" y="581298"/>
                </a:cubicBezTo>
                <a:cubicBezTo>
                  <a:pt x="1614244" y="575747"/>
                  <a:pt x="1606588" y="572798"/>
                  <a:pt x="1600200" y="568235"/>
                </a:cubicBezTo>
                <a:cubicBezTo>
                  <a:pt x="1593280" y="563292"/>
                  <a:pt x="1564755" y="540715"/>
                  <a:pt x="1554480" y="535578"/>
                </a:cubicBezTo>
                <a:cubicBezTo>
                  <a:pt x="1548322" y="532499"/>
                  <a:pt x="1541417" y="531223"/>
                  <a:pt x="1534886" y="529046"/>
                </a:cubicBezTo>
                <a:cubicBezTo>
                  <a:pt x="1528355" y="522515"/>
                  <a:pt x="1521205" y="516548"/>
                  <a:pt x="1515292" y="509452"/>
                </a:cubicBezTo>
                <a:cubicBezTo>
                  <a:pt x="1510267" y="503422"/>
                  <a:pt x="1508359" y="494762"/>
                  <a:pt x="1502229" y="489858"/>
                </a:cubicBezTo>
                <a:cubicBezTo>
                  <a:pt x="1496853" y="485557"/>
                  <a:pt x="1489166" y="485503"/>
                  <a:pt x="1482635" y="483326"/>
                </a:cubicBezTo>
                <a:cubicBezTo>
                  <a:pt x="1473926" y="476795"/>
                  <a:pt x="1465960" y="469133"/>
                  <a:pt x="1456509" y="463732"/>
                </a:cubicBezTo>
                <a:cubicBezTo>
                  <a:pt x="1450531" y="460316"/>
                  <a:pt x="1442291" y="461501"/>
                  <a:pt x="1436915" y="457200"/>
                </a:cubicBezTo>
                <a:cubicBezTo>
                  <a:pt x="1430785" y="452296"/>
                  <a:pt x="1429403" y="443157"/>
                  <a:pt x="1423852" y="437606"/>
                </a:cubicBezTo>
                <a:cubicBezTo>
                  <a:pt x="1413243" y="426997"/>
                  <a:pt x="1390086" y="418311"/>
                  <a:pt x="1378132" y="411480"/>
                </a:cubicBezTo>
                <a:cubicBezTo>
                  <a:pt x="1347554" y="394007"/>
                  <a:pt x="1363574" y="397421"/>
                  <a:pt x="1325880" y="372292"/>
                </a:cubicBezTo>
                <a:cubicBezTo>
                  <a:pt x="1317779" y="366891"/>
                  <a:pt x="1307856" y="364630"/>
                  <a:pt x="1299755" y="359229"/>
                </a:cubicBezTo>
                <a:cubicBezTo>
                  <a:pt x="1281640" y="347152"/>
                  <a:pt x="1267718" y="328125"/>
                  <a:pt x="1247503" y="320040"/>
                </a:cubicBezTo>
                <a:cubicBezTo>
                  <a:pt x="1236617" y="315686"/>
                  <a:pt x="1225095" y="312672"/>
                  <a:pt x="1214846" y="306978"/>
                </a:cubicBezTo>
                <a:cubicBezTo>
                  <a:pt x="1205330" y="301691"/>
                  <a:pt x="1197951" y="293153"/>
                  <a:pt x="1188720" y="287383"/>
                </a:cubicBezTo>
                <a:cubicBezTo>
                  <a:pt x="1180464" y="282223"/>
                  <a:pt x="1171049" y="279150"/>
                  <a:pt x="1162595" y="274320"/>
                </a:cubicBezTo>
                <a:cubicBezTo>
                  <a:pt x="1155779" y="270425"/>
                  <a:pt x="1149891" y="265017"/>
                  <a:pt x="1143000" y="261258"/>
                </a:cubicBezTo>
                <a:cubicBezTo>
                  <a:pt x="1125905" y="251934"/>
                  <a:pt x="1106327" y="246816"/>
                  <a:pt x="1090749" y="235132"/>
                </a:cubicBezTo>
                <a:cubicBezTo>
                  <a:pt x="1023472" y="184676"/>
                  <a:pt x="1108949" y="245244"/>
                  <a:pt x="1031966" y="202475"/>
                </a:cubicBezTo>
                <a:cubicBezTo>
                  <a:pt x="1024428" y="198287"/>
                  <a:pt x="996966" y="174412"/>
                  <a:pt x="986246" y="169818"/>
                </a:cubicBezTo>
                <a:cubicBezTo>
                  <a:pt x="978170" y="166357"/>
                  <a:pt x="933282" y="157919"/>
                  <a:pt x="927463" y="156755"/>
                </a:cubicBezTo>
                <a:cubicBezTo>
                  <a:pt x="913596" y="148434"/>
                  <a:pt x="885347" y="130348"/>
                  <a:pt x="868680" y="124098"/>
                </a:cubicBezTo>
                <a:cubicBezTo>
                  <a:pt x="860275" y="120946"/>
                  <a:pt x="851263" y="119743"/>
                  <a:pt x="842555" y="117566"/>
                </a:cubicBezTo>
                <a:cubicBezTo>
                  <a:pt x="782331" y="77418"/>
                  <a:pt x="875051" y="135637"/>
                  <a:pt x="790303" y="97972"/>
                </a:cubicBezTo>
                <a:cubicBezTo>
                  <a:pt x="780356" y="93551"/>
                  <a:pt x="773629" y="83779"/>
                  <a:pt x="764178" y="78378"/>
                </a:cubicBezTo>
                <a:cubicBezTo>
                  <a:pt x="758200" y="74962"/>
                  <a:pt x="751009" y="74318"/>
                  <a:pt x="744583" y="71846"/>
                </a:cubicBezTo>
                <a:cubicBezTo>
                  <a:pt x="722698" y="63428"/>
                  <a:pt x="702017" y="51407"/>
                  <a:pt x="679269" y="45720"/>
                </a:cubicBezTo>
                <a:cubicBezTo>
                  <a:pt x="670560" y="43543"/>
                  <a:pt x="661945" y="40949"/>
                  <a:pt x="653143" y="39189"/>
                </a:cubicBezTo>
                <a:cubicBezTo>
                  <a:pt x="640157" y="36592"/>
                  <a:pt x="626984" y="35027"/>
                  <a:pt x="613955" y="32658"/>
                </a:cubicBezTo>
                <a:cubicBezTo>
                  <a:pt x="603033" y="30672"/>
                  <a:pt x="592184" y="28303"/>
                  <a:pt x="581298" y="26126"/>
                </a:cubicBezTo>
                <a:cubicBezTo>
                  <a:pt x="526919" y="-1063"/>
                  <a:pt x="567775" y="15202"/>
                  <a:pt x="463732" y="6532"/>
                </a:cubicBezTo>
                <a:cubicBezTo>
                  <a:pt x="441928" y="4715"/>
                  <a:pt x="420189" y="2177"/>
                  <a:pt x="398418" y="0"/>
                </a:cubicBezTo>
                <a:lnTo>
                  <a:pt x="65315" y="13063"/>
                </a:lnTo>
                <a:cubicBezTo>
                  <a:pt x="58441" y="13445"/>
                  <a:pt x="52340" y="17704"/>
                  <a:pt x="45720" y="19595"/>
                </a:cubicBezTo>
                <a:cubicBezTo>
                  <a:pt x="37089" y="22061"/>
                  <a:pt x="28303" y="23949"/>
                  <a:pt x="19595" y="26126"/>
                </a:cubicBezTo>
                <a:lnTo>
                  <a:pt x="0" y="39189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7" name="任意多边形: 形状 24"/>
          <p:cNvSpPr/>
          <p:nvPr/>
        </p:nvSpPr>
        <p:spPr>
          <a:xfrm>
            <a:off x="2544763" y="2084388"/>
            <a:ext cx="1220787" cy="765175"/>
          </a:xfrm>
          <a:custGeom>
            <a:avLst/>
            <a:gdLst>
              <a:gd name="connsiteX0" fmla="*/ 1221378 w 1221378"/>
              <a:gd name="connsiteY0" fmla="*/ 58783 h 764177"/>
              <a:gd name="connsiteX1" fmla="*/ 1188720 w 1221378"/>
              <a:gd name="connsiteY1" fmla="*/ 45720 h 764177"/>
              <a:gd name="connsiteX2" fmla="*/ 1162595 w 1221378"/>
              <a:gd name="connsiteY2" fmla="*/ 39189 h 764177"/>
              <a:gd name="connsiteX3" fmla="*/ 1103812 w 1221378"/>
              <a:gd name="connsiteY3" fmla="*/ 26126 h 764177"/>
              <a:gd name="connsiteX4" fmla="*/ 1084218 w 1221378"/>
              <a:gd name="connsiteY4" fmla="*/ 19594 h 764177"/>
              <a:gd name="connsiteX5" fmla="*/ 1018903 w 1221378"/>
              <a:gd name="connsiteY5" fmla="*/ 0 h 764177"/>
              <a:gd name="connsiteX6" fmla="*/ 711926 w 1221378"/>
              <a:gd name="connsiteY6" fmla="*/ 6531 h 764177"/>
              <a:gd name="connsiteX7" fmla="*/ 692332 w 1221378"/>
              <a:gd name="connsiteY7" fmla="*/ 13063 h 764177"/>
              <a:gd name="connsiteX8" fmla="*/ 646612 w 1221378"/>
              <a:gd name="connsiteY8" fmla="*/ 32657 h 764177"/>
              <a:gd name="connsiteX9" fmla="*/ 561703 w 1221378"/>
              <a:gd name="connsiteY9" fmla="*/ 45720 h 764177"/>
              <a:gd name="connsiteX10" fmla="*/ 542109 w 1221378"/>
              <a:gd name="connsiteY10" fmla="*/ 58783 h 764177"/>
              <a:gd name="connsiteX11" fmla="*/ 463732 w 1221378"/>
              <a:gd name="connsiteY11" fmla="*/ 91440 h 764177"/>
              <a:gd name="connsiteX12" fmla="*/ 418012 w 1221378"/>
              <a:gd name="connsiteY12" fmla="*/ 124097 h 764177"/>
              <a:gd name="connsiteX13" fmla="*/ 391886 w 1221378"/>
              <a:gd name="connsiteY13" fmla="*/ 130629 h 764177"/>
              <a:gd name="connsiteX14" fmla="*/ 372292 w 1221378"/>
              <a:gd name="connsiteY14" fmla="*/ 150223 h 764177"/>
              <a:gd name="connsiteX15" fmla="*/ 320040 w 1221378"/>
              <a:gd name="connsiteY15" fmla="*/ 182880 h 764177"/>
              <a:gd name="connsiteX16" fmla="*/ 280852 w 1221378"/>
              <a:gd name="connsiteY16" fmla="*/ 215537 h 764177"/>
              <a:gd name="connsiteX17" fmla="*/ 267789 w 1221378"/>
              <a:gd name="connsiteY17" fmla="*/ 235131 h 764177"/>
              <a:gd name="connsiteX18" fmla="*/ 222069 w 1221378"/>
              <a:gd name="connsiteY18" fmla="*/ 267789 h 764177"/>
              <a:gd name="connsiteX19" fmla="*/ 195943 w 1221378"/>
              <a:gd name="connsiteY19" fmla="*/ 293914 h 764177"/>
              <a:gd name="connsiteX20" fmla="*/ 163286 w 1221378"/>
              <a:gd name="connsiteY20" fmla="*/ 333103 h 764177"/>
              <a:gd name="connsiteX21" fmla="*/ 150223 w 1221378"/>
              <a:gd name="connsiteY21" fmla="*/ 352697 h 764177"/>
              <a:gd name="connsiteX22" fmla="*/ 130629 w 1221378"/>
              <a:gd name="connsiteY22" fmla="*/ 391886 h 764177"/>
              <a:gd name="connsiteX23" fmla="*/ 111035 w 1221378"/>
              <a:gd name="connsiteY23" fmla="*/ 431074 h 764177"/>
              <a:gd name="connsiteX24" fmla="*/ 84909 w 1221378"/>
              <a:gd name="connsiteY24" fmla="*/ 489857 h 764177"/>
              <a:gd name="connsiteX25" fmla="*/ 78378 w 1221378"/>
              <a:gd name="connsiteY25" fmla="*/ 522514 h 764177"/>
              <a:gd name="connsiteX26" fmla="*/ 71846 w 1221378"/>
              <a:gd name="connsiteY26" fmla="*/ 581297 h 764177"/>
              <a:gd name="connsiteX27" fmla="*/ 45720 w 1221378"/>
              <a:gd name="connsiteY27" fmla="*/ 633549 h 764177"/>
              <a:gd name="connsiteX28" fmla="*/ 39189 w 1221378"/>
              <a:gd name="connsiteY28" fmla="*/ 653143 h 764177"/>
              <a:gd name="connsiteX29" fmla="*/ 13063 w 1221378"/>
              <a:gd name="connsiteY29" fmla="*/ 692331 h 764177"/>
              <a:gd name="connsiteX30" fmla="*/ 0 w 1221378"/>
              <a:gd name="connsiteY30" fmla="*/ 764177 h 76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1378" h="764177">
                <a:moveTo>
                  <a:pt x="1221378" y="58783"/>
                </a:moveTo>
                <a:cubicBezTo>
                  <a:pt x="1210492" y="54429"/>
                  <a:pt x="1199843" y="49428"/>
                  <a:pt x="1188720" y="45720"/>
                </a:cubicBezTo>
                <a:cubicBezTo>
                  <a:pt x="1180204" y="42881"/>
                  <a:pt x="1171358" y="41136"/>
                  <a:pt x="1162595" y="39189"/>
                </a:cubicBezTo>
                <a:cubicBezTo>
                  <a:pt x="1132316" y="32460"/>
                  <a:pt x="1131668" y="34085"/>
                  <a:pt x="1103812" y="26126"/>
                </a:cubicBezTo>
                <a:cubicBezTo>
                  <a:pt x="1097192" y="24235"/>
                  <a:pt x="1090838" y="21485"/>
                  <a:pt x="1084218" y="19594"/>
                </a:cubicBezTo>
                <a:cubicBezTo>
                  <a:pt x="1015100" y="-154"/>
                  <a:pt x="1112064" y="31054"/>
                  <a:pt x="1018903" y="0"/>
                </a:cubicBezTo>
                <a:lnTo>
                  <a:pt x="711926" y="6531"/>
                </a:lnTo>
                <a:cubicBezTo>
                  <a:pt x="705047" y="6806"/>
                  <a:pt x="698660" y="10351"/>
                  <a:pt x="692332" y="13063"/>
                </a:cubicBezTo>
                <a:cubicBezTo>
                  <a:pt x="666160" y="24280"/>
                  <a:pt x="671121" y="26530"/>
                  <a:pt x="646612" y="32657"/>
                </a:cubicBezTo>
                <a:cubicBezTo>
                  <a:pt x="616683" y="40139"/>
                  <a:pt x="593443" y="41753"/>
                  <a:pt x="561703" y="45720"/>
                </a:cubicBezTo>
                <a:cubicBezTo>
                  <a:pt x="555172" y="50074"/>
                  <a:pt x="549324" y="55691"/>
                  <a:pt x="542109" y="58783"/>
                </a:cubicBezTo>
                <a:cubicBezTo>
                  <a:pt x="493690" y="79534"/>
                  <a:pt x="531390" y="40698"/>
                  <a:pt x="463732" y="91440"/>
                </a:cubicBezTo>
                <a:cubicBezTo>
                  <a:pt x="460761" y="93668"/>
                  <a:pt x="425438" y="120914"/>
                  <a:pt x="418012" y="124097"/>
                </a:cubicBezTo>
                <a:cubicBezTo>
                  <a:pt x="409761" y="127633"/>
                  <a:pt x="400595" y="128452"/>
                  <a:pt x="391886" y="130629"/>
                </a:cubicBezTo>
                <a:cubicBezTo>
                  <a:pt x="385355" y="137160"/>
                  <a:pt x="379681" y="144681"/>
                  <a:pt x="372292" y="150223"/>
                </a:cubicBezTo>
                <a:cubicBezTo>
                  <a:pt x="359549" y="159780"/>
                  <a:pt x="333721" y="171479"/>
                  <a:pt x="320040" y="182880"/>
                </a:cubicBezTo>
                <a:cubicBezTo>
                  <a:pt x="269744" y="224792"/>
                  <a:pt x="329506" y="183100"/>
                  <a:pt x="280852" y="215537"/>
                </a:cubicBezTo>
                <a:cubicBezTo>
                  <a:pt x="276498" y="222068"/>
                  <a:pt x="273340" y="229580"/>
                  <a:pt x="267789" y="235131"/>
                </a:cubicBezTo>
                <a:cubicBezTo>
                  <a:pt x="259687" y="243233"/>
                  <a:pt x="233195" y="260371"/>
                  <a:pt x="222069" y="267789"/>
                </a:cubicBezTo>
                <a:cubicBezTo>
                  <a:pt x="204653" y="320039"/>
                  <a:pt x="230777" y="259081"/>
                  <a:pt x="195943" y="293914"/>
                </a:cubicBezTo>
                <a:cubicBezTo>
                  <a:pt x="129640" y="360215"/>
                  <a:pt x="231073" y="287910"/>
                  <a:pt x="163286" y="333103"/>
                </a:cubicBezTo>
                <a:cubicBezTo>
                  <a:pt x="158932" y="339634"/>
                  <a:pt x="153734" y="345676"/>
                  <a:pt x="150223" y="352697"/>
                </a:cubicBezTo>
                <a:cubicBezTo>
                  <a:pt x="123179" y="406785"/>
                  <a:pt x="168070" y="335723"/>
                  <a:pt x="130629" y="391886"/>
                </a:cubicBezTo>
                <a:cubicBezTo>
                  <a:pt x="118655" y="427811"/>
                  <a:pt x="131293" y="395623"/>
                  <a:pt x="111035" y="431074"/>
                </a:cubicBezTo>
                <a:cubicBezTo>
                  <a:pt x="98831" y="452430"/>
                  <a:pt x="94240" y="466531"/>
                  <a:pt x="84909" y="489857"/>
                </a:cubicBezTo>
                <a:cubicBezTo>
                  <a:pt x="82732" y="500743"/>
                  <a:pt x="79948" y="511524"/>
                  <a:pt x="78378" y="522514"/>
                </a:cubicBezTo>
                <a:cubicBezTo>
                  <a:pt x="75590" y="542031"/>
                  <a:pt x="75087" y="561850"/>
                  <a:pt x="71846" y="581297"/>
                </a:cubicBezTo>
                <a:cubicBezTo>
                  <a:pt x="68164" y="603392"/>
                  <a:pt x="56202" y="612585"/>
                  <a:pt x="45720" y="633549"/>
                </a:cubicBezTo>
                <a:cubicBezTo>
                  <a:pt x="42641" y="639707"/>
                  <a:pt x="42532" y="647125"/>
                  <a:pt x="39189" y="653143"/>
                </a:cubicBezTo>
                <a:cubicBezTo>
                  <a:pt x="31565" y="666867"/>
                  <a:pt x="13063" y="692331"/>
                  <a:pt x="13063" y="692331"/>
                </a:cubicBezTo>
                <a:cubicBezTo>
                  <a:pt x="6226" y="760710"/>
                  <a:pt x="22005" y="742176"/>
                  <a:pt x="0" y="76417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8" name="矩形: 圆角 25"/>
          <p:cNvSpPr/>
          <p:nvPr/>
        </p:nvSpPr>
        <p:spPr>
          <a:xfrm>
            <a:off x="2805113" y="2482850"/>
            <a:ext cx="1200150" cy="3714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矩形: 圆角 26"/>
          <p:cNvSpPr/>
          <p:nvPr/>
        </p:nvSpPr>
        <p:spPr>
          <a:xfrm>
            <a:off x="3760788" y="3211513"/>
            <a:ext cx="1571625" cy="3714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0" name="矩形: 圆角 27"/>
          <p:cNvSpPr/>
          <p:nvPr/>
        </p:nvSpPr>
        <p:spPr>
          <a:xfrm>
            <a:off x="5843588" y="3144838"/>
            <a:ext cx="1571625" cy="3714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矩形: 圆角 28"/>
          <p:cNvSpPr/>
          <p:nvPr/>
        </p:nvSpPr>
        <p:spPr>
          <a:xfrm>
            <a:off x="2700338" y="1685925"/>
            <a:ext cx="1220787" cy="37306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2" name="矩形: 圆角 29"/>
          <p:cNvSpPr/>
          <p:nvPr/>
        </p:nvSpPr>
        <p:spPr>
          <a:xfrm>
            <a:off x="1497013" y="2884488"/>
            <a:ext cx="1220787" cy="37306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喷出来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53" name="直接连接符 30"/>
          <p:cNvCxnSpPr/>
          <p:nvPr/>
        </p:nvCxnSpPr>
        <p:spPr>
          <a:xfrm flipH="1" flipV="1">
            <a:off x="4716463" y="2949575"/>
            <a:ext cx="107950" cy="14128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54" name="直接连接符 31"/>
          <p:cNvCxnSpPr/>
          <p:nvPr/>
        </p:nvCxnSpPr>
        <p:spPr>
          <a:xfrm flipH="1">
            <a:off x="4633913" y="3092450"/>
            <a:ext cx="149225" cy="50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55" name="直接连接符 32"/>
          <p:cNvCxnSpPr/>
          <p:nvPr/>
        </p:nvCxnSpPr>
        <p:spPr>
          <a:xfrm flipH="1" flipV="1">
            <a:off x="5556250" y="3181350"/>
            <a:ext cx="104775" cy="6985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56" name="直接连接符 33"/>
          <p:cNvCxnSpPr/>
          <p:nvPr/>
        </p:nvCxnSpPr>
        <p:spPr>
          <a:xfrm flipH="1">
            <a:off x="5549900" y="3252788"/>
            <a:ext cx="71438" cy="50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57" name="直接连接符 34"/>
          <p:cNvCxnSpPr/>
          <p:nvPr/>
        </p:nvCxnSpPr>
        <p:spPr>
          <a:xfrm flipH="1" flipV="1">
            <a:off x="2511425" y="2668588"/>
            <a:ext cx="33338" cy="1873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58" name="直接连接符 35"/>
          <p:cNvCxnSpPr>
            <a:stCxn id="35846" idx="53"/>
          </p:cNvCxnSpPr>
          <p:nvPr/>
        </p:nvCxnSpPr>
        <p:spPr>
          <a:xfrm>
            <a:off x="3941763" y="2093913"/>
            <a:ext cx="77787" cy="714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59" name="直接连接符 36"/>
          <p:cNvCxnSpPr/>
          <p:nvPr/>
        </p:nvCxnSpPr>
        <p:spPr>
          <a:xfrm flipV="1">
            <a:off x="2544763" y="2711450"/>
            <a:ext cx="119062" cy="1301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5860" name="直接连接符 37"/>
          <p:cNvCxnSpPr/>
          <p:nvPr/>
        </p:nvCxnSpPr>
        <p:spPr>
          <a:xfrm flipV="1">
            <a:off x="3930650" y="2003425"/>
            <a:ext cx="158750" cy="920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  <p:bldP spid="35849" grpId="0" animBg="1"/>
      <p:bldP spid="35850" grpId="0" animBg="1"/>
      <p:bldP spid="35851" grpId="0" animBg="1"/>
      <p:bldP spid="358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2"/>
          <p:cNvSpPr txBox="1"/>
          <p:nvPr/>
        </p:nvSpPr>
        <p:spPr>
          <a:xfrm>
            <a:off x="554038" y="1049338"/>
            <a:ext cx="6754812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自由朗读课文第</a:t>
            </a:r>
            <a:r>
              <a:rPr lang="en-US" altLang="zh-CN" sz="2800" b="1">
                <a:latin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19</a:t>
            </a:r>
            <a:r>
              <a:rPr lang="zh-CN" altLang="en-US" sz="2800" b="1">
                <a:latin typeface="宋体" panose="02010600030101010101" pitchFamily="2" charset="-122"/>
              </a:rPr>
              <a:t>自然段，一边读，一边用横线画出红头说的话。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6867" name="文本框 3"/>
          <p:cNvSpPr txBox="1"/>
          <p:nvPr/>
        </p:nvSpPr>
        <p:spPr>
          <a:xfrm>
            <a:off x="420688" y="2206625"/>
            <a:ext cx="8112125" cy="2751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救命啊！救命啊！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红头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叫起来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我被牛吃了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救命啊！救命啊！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那我马上就会死掉。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红头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哭起来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可是你说这些对我有什么用呢？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红头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谢谢你！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红头的声音小得几乎听不见了。它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咬着牙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不让自己失去知觉。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36869" name="图片 5"/>
          <p:cNvPicPr>
            <a:picLocks noChangeAspect="1"/>
          </p:cNvPicPr>
          <p:nvPr/>
        </p:nvPicPr>
        <p:blipFill>
          <a:blip r:embed="rId1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70" name="文本框 1"/>
          <p:cNvSpPr txBox="1"/>
          <p:nvPr/>
        </p:nvSpPr>
        <p:spPr>
          <a:xfrm>
            <a:off x="927100" y="485775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2"/>
          <p:cNvSpPr txBox="1"/>
          <p:nvPr/>
        </p:nvSpPr>
        <p:spPr>
          <a:xfrm>
            <a:off x="1763713" y="771525"/>
            <a:ext cx="6696075" cy="24288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2600" b="1">
                <a:latin typeface="宋体" panose="02010600030101010101" pitchFamily="2" charset="-122"/>
              </a:rPr>
              <a:t>红头为什么拼命地叫？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2600" b="1">
                <a:latin typeface="宋体" panose="02010600030101010101" pitchFamily="2" charset="-122"/>
              </a:rPr>
              <a:t>红头说的话里为什么有那么多的省略号呢？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2600" b="1">
                <a:latin typeface="宋体" panose="02010600030101010101" pitchFamily="2" charset="-122"/>
              </a:rPr>
              <a:t>红头为什么要哭？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2600" b="1">
                <a:latin typeface="宋体" panose="02010600030101010101" pitchFamily="2" charset="-122"/>
              </a:rPr>
              <a:t>红头为什么很悲哀？它心里在想什么？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2600" b="1">
                <a:latin typeface="宋体" panose="02010600030101010101" pitchFamily="2" charset="-122"/>
              </a:rPr>
              <a:t>红头为什么要咬着牙？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2"/>
          <p:cNvSpPr txBox="1"/>
          <p:nvPr/>
        </p:nvSpPr>
        <p:spPr>
          <a:xfrm>
            <a:off x="457200" y="344488"/>
            <a:ext cx="728345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红头在牛肚子里悲哀而又绝望，此时和它一起玩捉迷藏的青头呢，它又在干什么？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8915" name="文本框 3"/>
          <p:cNvSpPr txBox="1"/>
          <p:nvPr/>
        </p:nvSpPr>
        <p:spPr>
          <a:xfrm>
            <a:off x="684213" y="1779588"/>
            <a:ext cx="8064500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你在哪儿？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青头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问。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青头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大吃一惊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，它一下子蹦到牛身上，可是那头牛用尾巴轻轻一扫，青头就给摔到地上了。青头不顾身上的疼痛，一骨碌爬起来大声喊：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躲过它的牙齿，牛在这时候不会仔细嚼的，它会把你和草一起吞到肚子里去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对话气泡: 圆角矩形 4"/>
          <p:cNvSpPr/>
          <p:nvPr/>
        </p:nvSpPr>
        <p:spPr>
          <a:xfrm>
            <a:off x="5867400" y="1779588"/>
            <a:ext cx="2089150" cy="512762"/>
          </a:xfrm>
          <a:prstGeom prst="wedgeRoundRectCallout">
            <a:avLst>
              <a:gd name="adj1" fmla="val -90991"/>
              <a:gd name="adj2" fmla="val 14481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连忙、赶紧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7" name="矩形: 圆角 6"/>
          <p:cNvSpPr/>
          <p:nvPr/>
        </p:nvSpPr>
        <p:spPr>
          <a:xfrm>
            <a:off x="7524750" y="4191000"/>
            <a:ext cx="962025" cy="51276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 animBg="1"/>
      <p:bldP spid="389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331788" y="242888"/>
            <a:ext cx="748030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请同学们再次读一读描写青头的段落，圈出关键的词语。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39" name="文本框 2"/>
          <p:cNvSpPr txBox="1"/>
          <p:nvPr/>
        </p:nvSpPr>
        <p:spPr>
          <a:xfrm>
            <a:off x="468313" y="1419225"/>
            <a:ext cx="7488237" cy="345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青头大吃一惊，它一下子蹦到牛身上，可是那头牛用尾巴轻轻一扫，青头就给摔到地上了。青头不顾身上的疼痛，一骨碌爬起来大声喊：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躲过它的牙齿，牛在这时候不会仔细嚼的，它会把你和草一起吞到肚子里去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这时，青头爬到牛鼻子上，用它的身体在牛鼻孔里蹭来蹭去。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椭圆 4"/>
          <p:cNvSpPr/>
          <p:nvPr/>
        </p:nvSpPr>
        <p:spPr>
          <a:xfrm>
            <a:off x="3298825" y="1490663"/>
            <a:ext cx="1008063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9941" name="椭圆 5"/>
          <p:cNvSpPr/>
          <p:nvPr/>
        </p:nvSpPr>
        <p:spPr>
          <a:xfrm>
            <a:off x="6948488" y="1993900"/>
            <a:ext cx="863600" cy="360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9942" name="椭圆 6"/>
          <p:cNvSpPr/>
          <p:nvPr/>
        </p:nvSpPr>
        <p:spPr>
          <a:xfrm>
            <a:off x="2714625" y="2433638"/>
            <a:ext cx="1008063" cy="433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9943" name="椭圆 7"/>
          <p:cNvSpPr/>
          <p:nvPr/>
        </p:nvSpPr>
        <p:spPr>
          <a:xfrm>
            <a:off x="4557713" y="2433638"/>
            <a:ext cx="1008062" cy="433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9944" name="椭圆 8"/>
          <p:cNvSpPr/>
          <p:nvPr/>
        </p:nvSpPr>
        <p:spPr>
          <a:xfrm>
            <a:off x="755650" y="4357688"/>
            <a:ext cx="1512888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9945" name="矩形: 圆角 9"/>
          <p:cNvSpPr/>
          <p:nvPr/>
        </p:nvSpPr>
        <p:spPr>
          <a:xfrm>
            <a:off x="5607050" y="4318000"/>
            <a:ext cx="1009650" cy="50323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6" name="矩形: 圆角 10"/>
          <p:cNvSpPr/>
          <p:nvPr/>
        </p:nvSpPr>
        <p:spPr>
          <a:xfrm>
            <a:off x="6707188" y="4318000"/>
            <a:ext cx="1008062" cy="50323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 animBg="1"/>
      <p:bldP spid="39941" grpId="0" animBg="1"/>
      <p:bldP spid="39942" grpId="0" animBg="1"/>
      <p:bldP spid="39943" grpId="0" animBg="1"/>
      <p:bldP spid="39944" grpId="0" animBg="1"/>
      <p:bldP spid="39945" grpId="0" animBg="1"/>
      <p:bldP spid="3994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1547813" y="560388"/>
            <a:ext cx="64103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红头！不要怕，你会出来的。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你是勇敢的蟋蟀，你一定能出来的。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1258888" y="1708150"/>
            <a:ext cx="6192837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试着用安慰、鼓励的语气读一读。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64" name="文本框 3"/>
          <p:cNvSpPr txBox="1"/>
          <p:nvPr/>
        </p:nvSpPr>
        <p:spPr>
          <a:xfrm>
            <a:off x="1258888" y="2413000"/>
            <a:ext cx="720090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说一说：从青头和红头的对话中，你感受到了什么？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65" name="文本框 4"/>
          <p:cNvSpPr txBox="1"/>
          <p:nvPr/>
        </p:nvSpPr>
        <p:spPr>
          <a:xfrm>
            <a:off x="1906588" y="3678238"/>
            <a:ext cx="51482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青头和红头是非常要好的朋友。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1214438" y="387350"/>
            <a:ext cx="64801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再次默读全文，说说从哪里可以看出青头和红头是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非常要好的朋友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917575" y="1473200"/>
            <a:ext cx="7094538" cy="2813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青头和红头开心地一起玩捉迷藏，遇到危险后，红头拼命向青头求救。青头担心红头，鼓励、安慰红头，还蹭牛鼻子帮助红头；红头被救出后，高兴地流下了眼泪，并对青头表示感谢。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468313" y="484188"/>
            <a:ext cx="70580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青头和红头的故事，对你有什么启发？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4643438" y="1371600"/>
            <a:ext cx="3529012" cy="225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当朋友遇到困难和危险时，我们要给予帮助和鼓励，运用智慧战胜困难。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2" name="Picture 2" descr="https://cdnimg103.lizhi.fm/audio_cover/2019/10/08/2764472788229944839_320x3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0838" y="1371600"/>
            <a:ext cx="2762250" cy="27622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 txBox="1"/>
          <p:nvPr/>
        </p:nvSpPr>
        <p:spPr>
          <a:xfrm>
            <a:off x="2916238" y="1631950"/>
            <a:ext cx="4732337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在牛肚子里旅行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椭圆 7"/>
          <p:cNvSpPr/>
          <p:nvPr/>
        </p:nvSpPr>
        <p:spPr bwMode="auto">
          <a:xfrm>
            <a:off x="2382838" y="1651000"/>
            <a:ext cx="720725" cy="720725"/>
          </a:xfrm>
          <a:prstGeom prst="ellipse">
            <a:avLst/>
          </a:prstGeom>
          <a:solidFill>
            <a:srgbClr val="E8333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</a:endParaRPr>
          </a:p>
        </p:txBody>
      </p:sp>
      <p:sp>
        <p:nvSpPr>
          <p:cNvPr id="16388" name="文本框 1"/>
          <p:cNvSpPr txBox="1"/>
          <p:nvPr/>
        </p:nvSpPr>
        <p:spPr>
          <a:xfrm>
            <a:off x="2339975" y="1500188"/>
            <a:ext cx="1385888" cy="847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9" name="图片 1"/>
          <p:cNvPicPr>
            <a:picLocks noChangeAspect="1"/>
          </p:cNvPicPr>
          <p:nvPr/>
        </p:nvPicPr>
        <p:blipFill>
          <a:blip r:embed="rId1"/>
          <a:srcRect l="32110" b="2202"/>
          <a:stretch>
            <a:fillRect/>
          </a:stretch>
        </p:blipFill>
        <p:spPr>
          <a:xfrm>
            <a:off x="190500" y="96838"/>
            <a:ext cx="2652713" cy="45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3913" y="1758950"/>
            <a:ext cx="4392612" cy="3176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5" name="任意多边形: 形状 3"/>
          <p:cNvSpPr/>
          <p:nvPr/>
        </p:nvSpPr>
        <p:spPr>
          <a:xfrm>
            <a:off x="2525713" y="2814638"/>
            <a:ext cx="1096962" cy="771525"/>
          </a:xfrm>
          <a:custGeom>
            <a:avLst/>
            <a:gdLst>
              <a:gd name="connsiteX0" fmla="*/ 0 w 1097289"/>
              <a:gd name="connsiteY0" fmla="*/ 0 h 770709"/>
              <a:gd name="connsiteX1" fmla="*/ 32657 w 1097289"/>
              <a:gd name="connsiteY1" fmla="*/ 6532 h 770709"/>
              <a:gd name="connsiteX2" fmla="*/ 71845 w 1097289"/>
              <a:gd name="connsiteY2" fmla="*/ 45720 h 770709"/>
              <a:gd name="connsiteX3" fmla="*/ 111034 w 1097289"/>
              <a:gd name="connsiteY3" fmla="*/ 97972 h 770709"/>
              <a:gd name="connsiteX4" fmla="*/ 130628 w 1097289"/>
              <a:gd name="connsiteY4" fmla="*/ 117566 h 770709"/>
              <a:gd name="connsiteX5" fmla="*/ 163285 w 1097289"/>
              <a:gd name="connsiteY5" fmla="*/ 150223 h 770709"/>
              <a:gd name="connsiteX6" fmla="*/ 209005 w 1097289"/>
              <a:gd name="connsiteY6" fmla="*/ 202475 h 770709"/>
              <a:gd name="connsiteX7" fmla="*/ 228600 w 1097289"/>
              <a:gd name="connsiteY7" fmla="*/ 209006 h 770709"/>
              <a:gd name="connsiteX8" fmla="*/ 274320 w 1097289"/>
              <a:gd name="connsiteY8" fmla="*/ 254726 h 770709"/>
              <a:gd name="connsiteX9" fmla="*/ 287383 w 1097289"/>
              <a:gd name="connsiteY9" fmla="*/ 274320 h 770709"/>
              <a:gd name="connsiteX10" fmla="*/ 306977 w 1097289"/>
              <a:gd name="connsiteY10" fmla="*/ 287383 h 770709"/>
              <a:gd name="connsiteX11" fmla="*/ 372291 w 1097289"/>
              <a:gd name="connsiteY11" fmla="*/ 359229 h 770709"/>
              <a:gd name="connsiteX12" fmla="*/ 411480 w 1097289"/>
              <a:gd name="connsiteY12" fmla="*/ 385355 h 770709"/>
              <a:gd name="connsiteX13" fmla="*/ 431074 w 1097289"/>
              <a:gd name="connsiteY13" fmla="*/ 398417 h 770709"/>
              <a:gd name="connsiteX14" fmla="*/ 476794 w 1097289"/>
              <a:gd name="connsiteY14" fmla="*/ 431075 h 770709"/>
              <a:gd name="connsiteX15" fmla="*/ 489857 w 1097289"/>
              <a:gd name="connsiteY15" fmla="*/ 450669 h 770709"/>
              <a:gd name="connsiteX16" fmla="*/ 509451 w 1097289"/>
              <a:gd name="connsiteY16" fmla="*/ 463732 h 770709"/>
              <a:gd name="connsiteX17" fmla="*/ 555171 w 1097289"/>
              <a:gd name="connsiteY17" fmla="*/ 509452 h 770709"/>
              <a:gd name="connsiteX18" fmla="*/ 574765 w 1097289"/>
              <a:gd name="connsiteY18" fmla="*/ 522515 h 770709"/>
              <a:gd name="connsiteX19" fmla="*/ 600891 w 1097289"/>
              <a:gd name="connsiteY19" fmla="*/ 548640 h 770709"/>
              <a:gd name="connsiteX20" fmla="*/ 627017 w 1097289"/>
              <a:gd name="connsiteY20" fmla="*/ 561703 h 770709"/>
              <a:gd name="connsiteX21" fmla="*/ 666205 w 1097289"/>
              <a:gd name="connsiteY21" fmla="*/ 587829 h 770709"/>
              <a:gd name="connsiteX22" fmla="*/ 685800 w 1097289"/>
              <a:gd name="connsiteY22" fmla="*/ 607423 h 770709"/>
              <a:gd name="connsiteX23" fmla="*/ 724988 w 1097289"/>
              <a:gd name="connsiteY23" fmla="*/ 620486 h 770709"/>
              <a:gd name="connsiteX24" fmla="*/ 764177 w 1097289"/>
              <a:gd name="connsiteY24" fmla="*/ 646612 h 770709"/>
              <a:gd name="connsiteX25" fmla="*/ 829491 w 1097289"/>
              <a:gd name="connsiteY25" fmla="*/ 672737 h 770709"/>
              <a:gd name="connsiteX26" fmla="*/ 849085 w 1097289"/>
              <a:gd name="connsiteY26" fmla="*/ 679269 h 770709"/>
              <a:gd name="connsiteX27" fmla="*/ 888274 w 1097289"/>
              <a:gd name="connsiteY27" fmla="*/ 698863 h 770709"/>
              <a:gd name="connsiteX28" fmla="*/ 914400 w 1097289"/>
              <a:gd name="connsiteY28" fmla="*/ 718457 h 770709"/>
              <a:gd name="connsiteX29" fmla="*/ 973183 w 1097289"/>
              <a:gd name="connsiteY29" fmla="*/ 731520 h 770709"/>
              <a:gd name="connsiteX30" fmla="*/ 992777 w 1097289"/>
              <a:gd name="connsiteY30" fmla="*/ 744583 h 770709"/>
              <a:gd name="connsiteX31" fmla="*/ 1038497 w 1097289"/>
              <a:gd name="connsiteY31" fmla="*/ 757646 h 770709"/>
              <a:gd name="connsiteX32" fmla="*/ 1097280 w 1097289"/>
              <a:gd name="connsiteY32" fmla="*/ 770709 h 77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97289" h="770709">
                <a:moveTo>
                  <a:pt x="0" y="0"/>
                </a:moveTo>
                <a:cubicBezTo>
                  <a:pt x="10886" y="2177"/>
                  <a:pt x="23291" y="572"/>
                  <a:pt x="32657" y="6532"/>
                </a:cubicBezTo>
                <a:cubicBezTo>
                  <a:pt x="48242" y="16450"/>
                  <a:pt x="60761" y="30941"/>
                  <a:pt x="71845" y="45720"/>
                </a:cubicBezTo>
                <a:cubicBezTo>
                  <a:pt x="84908" y="63137"/>
                  <a:pt x="95639" y="82577"/>
                  <a:pt x="111034" y="97972"/>
                </a:cubicBezTo>
                <a:cubicBezTo>
                  <a:pt x="117565" y="104503"/>
                  <a:pt x="124715" y="110470"/>
                  <a:pt x="130628" y="117566"/>
                </a:cubicBezTo>
                <a:cubicBezTo>
                  <a:pt x="157842" y="150223"/>
                  <a:pt x="127363" y="126274"/>
                  <a:pt x="163285" y="150223"/>
                </a:cubicBezTo>
                <a:cubicBezTo>
                  <a:pt x="182878" y="179612"/>
                  <a:pt x="181792" y="188869"/>
                  <a:pt x="209005" y="202475"/>
                </a:cubicBezTo>
                <a:cubicBezTo>
                  <a:pt x="215163" y="205554"/>
                  <a:pt x="222068" y="206829"/>
                  <a:pt x="228600" y="209006"/>
                </a:cubicBezTo>
                <a:cubicBezTo>
                  <a:pt x="243840" y="224246"/>
                  <a:pt x="262365" y="236793"/>
                  <a:pt x="274320" y="254726"/>
                </a:cubicBezTo>
                <a:cubicBezTo>
                  <a:pt x="278674" y="261257"/>
                  <a:pt x="281832" y="268769"/>
                  <a:pt x="287383" y="274320"/>
                </a:cubicBezTo>
                <a:cubicBezTo>
                  <a:pt x="292934" y="279871"/>
                  <a:pt x="301426" y="281832"/>
                  <a:pt x="306977" y="287383"/>
                </a:cubicBezTo>
                <a:cubicBezTo>
                  <a:pt x="345048" y="325455"/>
                  <a:pt x="307893" y="316297"/>
                  <a:pt x="372291" y="359229"/>
                </a:cubicBezTo>
                <a:lnTo>
                  <a:pt x="411480" y="385355"/>
                </a:lnTo>
                <a:lnTo>
                  <a:pt x="431074" y="398417"/>
                </a:lnTo>
                <a:cubicBezTo>
                  <a:pt x="461338" y="443814"/>
                  <a:pt x="420872" y="391131"/>
                  <a:pt x="476794" y="431075"/>
                </a:cubicBezTo>
                <a:cubicBezTo>
                  <a:pt x="483182" y="435638"/>
                  <a:pt x="484306" y="445118"/>
                  <a:pt x="489857" y="450669"/>
                </a:cubicBezTo>
                <a:cubicBezTo>
                  <a:pt x="495408" y="456220"/>
                  <a:pt x="503616" y="458481"/>
                  <a:pt x="509451" y="463732"/>
                </a:cubicBezTo>
                <a:cubicBezTo>
                  <a:pt x="525471" y="478150"/>
                  <a:pt x="537238" y="497497"/>
                  <a:pt x="555171" y="509452"/>
                </a:cubicBezTo>
                <a:cubicBezTo>
                  <a:pt x="561702" y="513806"/>
                  <a:pt x="568805" y="517406"/>
                  <a:pt x="574765" y="522515"/>
                </a:cubicBezTo>
                <a:cubicBezTo>
                  <a:pt x="584116" y="530530"/>
                  <a:pt x="591038" y="541251"/>
                  <a:pt x="600891" y="548640"/>
                </a:cubicBezTo>
                <a:cubicBezTo>
                  <a:pt x="608680" y="554482"/>
                  <a:pt x="619094" y="556044"/>
                  <a:pt x="627017" y="561703"/>
                </a:cubicBezTo>
                <a:cubicBezTo>
                  <a:pt x="669828" y="592282"/>
                  <a:pt x="624172" y="573817"/>
                  <a:pt x="666205" y="587829"/>
                </a:cubicBezTo>
                <a:cubicBezTo>
                  <a:pt x="672737" y="594360"/>
                  <a:pt x="677725" y="602937"/>
                  <a:pt x="685800" y="607423"/>
                </a:cubicBezTo>
                <a:cubicBezTo>
                  <a:pt x="697837" y="614110"/>
                  <a:pt x="724988" y="620486"/>
                  <a:pt x="724988" y="620486"/>
                </a:cubicBezTo>
                <a:cubicBezTo>
                  <a:pt x="738051" y="629195"/>
                  <a:pt x="749283" y="641647"/>
                  <a:pt x="764177" y="646612"/>
                </a:cubicBezTo>
                <a:cubicBezTo>
                  <a:pt x="853363" y="676341"/>
                  <a:pt x="762226" y="643910"/>
                  <a:pt x="829491" y="672737"/>
                </a:cubicBezTo>
                <a:cubicBezTo>
                  <a:pt x="835819" y="675449"/>
                  <a:pt x="842927" y="676190"/>
                  <a:pt x="849085" y="679269"/>
                </a:cubicBezTo>
                <a:cubicBezTo>
                  <a:pt x="899723" y="704588"/>
                  <a:pt x="839032" y="682450"/>
                  <a:pt x="888274" y="698863"/>
                </a:cubicBezTo>
                <a:cubicBezTo>
                  <a:pt x="896983" y="705394"/>
                  <a:pt x="904664" y="713589"/>
                  <a:pt x="914400" y="718457"/>
                </a:cubicBezTo>
                <a:cubicBezTo>
                  <a:pt x="920554" y="721534"/>
                  <a:pt x="969741" y="730832"/>
                  <a:pt x="973183" y="731520"/>
                </a:cubicBezTo>
                <a:cubicBezTo>
                  <a:pt x="979714" y="735874"/>
                  <a:pt x="985756" y="741072"/>
                  <a:pt x="992777" y="744583"/>
                </a:cubicBezTo>
                <a:cubicBezTo>
                  <a:pt x="1000367" y="748378"/>
                  <a:pt x="1032447" y="756715"/>
                  <a:pt x="1038497" y="757646"/>
                </a:cubicBezTo>
                <a:cubicBezTo>
                  <a:pt x="1099444" y="767022"/>
                  <a:pt x="1097280" y="744174"/>
                  <a:pt x="1097280" y="77070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6" name="任意多边形: 形状 4"/>
          <p:cNvSpPr/>
          <p:nvPr/>
        </p:nvSpPr>
        <p:spPr>
          <a:xfrm>
            <a:off x="3713163" y="3605213"/>
            <a:ext cx="758825" cy="127000"/>
          </a:xfrm>
          <a:custGeom>
            <a:avLst/>
            <a:gdLst>
              <a:gd name="connsiteX0" fmla="*/ 0 w 757645"/>
              <a:gd name="connsiteY0" fmla="*/ 0 h 127756"/>
              <a:gd name="connsiteX1" fmla="*/ 32657 w 757645"/>
              <a:gd name="connsiteY1" fmla="*/ 13063 h 127756"/>
              <a:gd name="connsiteX2" fmla="*/ 52251 w 757645"/>
              <a:gd name="connsiteY2" fmla="*/ 19594 h 127756"/>
              <a:gd name="connsiteX3" fmla="*/ 97971 w 757645"/>
              <a:gd name="connsiteY3" fmla="*/ 45720 h 127756"/>
              <a:gd name="connsiteX4" fmla="*/ 143691 w 757645"/>
              <a:gd name="connsiteY4" fmla="*/ 58783 h 127756"/>
              <a:gd name="connsiteX5" fmla="*/ 169817 w 757645"/>
              <a:gd name="connsiteY5" fmla="*/ 71846 h 127756"/>
              <a:gd name="connsiteX6" fmla="*/ 202474 w 757645"/>
              <a:gd name="connsiteY6" fmla="*/ 78377 h 127756"/>
              <a:gd name="connsiteX7" fmla="*/ 248194 w 757645"/>
              <a:gd name="connsiteY7" fmla="*/ 91440 h 127756"/>
              <a:gd name="connsiteX8" fmla="*/ 404948 w 757645"/>
              <a:gd name="connsiteY8" fmla="*/ 111034 h 127756"/>
              <a:gd name="connsiteX9" fmla="*/ 424543 w 757645"/>
              <a:gd name="connsiteY9" fmla="*/ 117566 h 127756"/>
              <a:gd name="connsiteX10" fmla="*/ 757645 w 757645"/>
              <a:gd name="connsiteY10" fmla="*/ 124097 h 12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645" h="127756">
                <a:moveTo>
                  <a:pt x="0" y="0"/>
                </a:moveTo>
                <a:cubicBezTo>
                  <a:pt x="10886" y="4354"/>
                  <a:pt x="21679" y="8946"/>
                  <a:pt x="32657" y="13063"/>
                </a:cubicBezTo>
                <a:cubicBezTo>
                  <a:pt x="39103" y="15480"/>
                  <a:pt x="46093" y="16515"/>
                  <a:pt x="52251" y="19594"/>
                </a:cubicBezTo>
                <a:cubicBezTo>
                  <a:pt x="90156" y="38547"/>
                  <a:pt x="52160" y="28540"/>
                  <a:pt x="97971" y="45720"/>
                </a:cubicBezTo>
                <a:cubicBezTo>
                  <a:pt x="142151" y="62288"/>
                  <a:pt x="106857" y="42997"/>
                  <a:pt x="143691" y="58783"/>
                </a:cubicBezTo>
                <a:cubicBezTo>
                  <a:pt x="152640" y="62618"/>
                  <a:pt x="160580" y="68767"/>
                  <a:pt x="169817" y="71846"/>
                </a:cubicBezTo>
                <a:cubicBezTo>
                  <a:pt x="180349" y="75356"/>
                  <a:pt x="191704" y="75685"/>
                  <a:pt x="202474" y="78377"/>
                </a:cubicBezTo>
                <a:cubicBezTo>
                  <a:pt x="233548" y="86146"/>
                  <a:pt x="211524" y="85328"/>
                  <a:pt x="248194" y="91440"/>
                </a:cubicBezTo>
                <a:cubicBezTo>
                  <a:pt x="320911" y="103559"/>
                  <a:pt x="337695" y="104309"/>
                  <a:pt x="404948" y="111034"/>
                </a:cubicBezTo>
                <a:cubicBezTo>
                  <a:pt x="411480" y="113211"/>
                  <a:pt x="417769" y="116334"/>
                  <a:pt x="424543" y="117566"/>
                </a:cubicBezTo>
                <a:cubicBezTo>
                  <a:pt x="524324" y="135708"/>
                  <a:pt x="701193" y="124097"/>
                  <a:pt x="757645" y="12409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7" name="任意多边形: 形状 5"/>
          <p:cNvSpPr/>
          <p:nvPr/>
        </p:nvSpPr>
        <p:spPr>
          <a:xfrm>
            <a:off x="2743200" y="2551113"/>
            <a:ext cx="1819275" cy="1028700"/>
          </a:xfrm>
          <a:custGeom>
            <a:avLst/>
            <a:gdLst>
              <a:gd name="connsiteX0" fmla="*/ 2057400 w 2057400"/>
              <a:gd name="connsiteY0" fmla="*/ 1097280 h 1097280"/>
              <a:gd name="connsiteX1" fmla="*/ 2024743 w 2057400"/>
              <a:gd name="connsiteY1" fmla="*/ 1084218 h 1097280"/>
              <a:gd name="connsiteX2" fmla="*/ 1998618 w 2057400"/>
              <a:gd name="connsiteY2" fmla="*/ 1038498 h 1097280"/>
              <a:gd name="connsiteX3" fmla="*/ 1979023 w 2057400"/>
              <a:gd name="connsiteY3" fmla="*/ 1018903 h 1097280"/>
              <a:gd name="connsiteX4" fmla="*/ 1965960 w 2057400"/>
              <a:gd name="connsiteY4" fmla="*/ 992778 h 1097280"/>
              <a:gd name="connsiteX5" fmla="*/ 1952898 w 2057400"/>
              <a:gd name="connsiteY5" fmla="*/ 973183 h 1097280"/>
              <a:gd name="connsiteX6" fmla="*/ 1946366 w 2057400"/>
              <a:gd name="connsiteY6" fmla="*/ 953589 h 1097280"/>
              <a:gd name="connsiteX7" fmla="*/ 1926772 w 2057400"/>
              <a:gd name="connsiteY7" fmla="*/ 927463 h 1097280"/>
              <a:gd name="connsiteX8" fmla="*/ 1881052 w 2057400"/>
              <a:gd name="connsiteY8" fmla="*/ 881743 h 1097280"/>
              <a:gd name="connsiteX9" fmla="*/ 1835332 w 2057400"/>
              <a:gd name="connsiteY9" fmla="*/ 822960 h 1097280"/>
              <a:gd name="connsiteX10" fmla="*/ 1822269 w 2057400"/>
              <a:gd name="connsiteY10" fmla="*/ 803366 h 1097280"/>
              <a:gd name="connsiteX11" fmla="*/ 1783080 w 2057400"/>
              <a:gd name="connsiteY11" fmla="*/ 764178 h 1097280"/>
              <a:gd name="connsiteX12" fmla="*/ 1763486 w 2057400"/>
              <a:gd name="connsiteY12" fmla="*/ 738052 h 1097280"/>
              <a:gd name="connsiteX13" fmla="*/ 1750423 w 2057400"/>
              <a:gd name="connsiteY13" fmla="*/ 718458 h 1097280"/>
              <a:gd name="connsiteX14" fmla="*/ 1730829 w 2057400"/>
              <a:gd name="connsiteY14" fmla="*/ 705395 h 1097280"/>
              <a:gd name="connsiteX15" fmla="*/ 1704703 w 2057400"/>
              <a:gd name="connsiteY15" fmla="*/ 666206 h 1097280"/>
              <a:gd name="connsiteX16" fmla="*/ 1665515 w 2057400"/>
              <a:gd name="connsiteY16" fmla="*/ 620486 h 1097280"/>
              <a:gd name="connsiteX17" fmla="*/ 1639389 w 2057400"/>
              <a:gd name="connsiteY17" fmla="*/ 607423 h 1097280"/>
              <a:gd name="connsiteX18" fmla="*/ 1619795 w 2057400"/>
              <a:gd name="connsiteY18" fmla="*/ 581298 h 1097280"/>
              <a:gd name="connsiteX19" fmla="*/ 1600200 w 2057400"/>
              <a:gd name="connsiteY19" fmla="*/ 568235 h 1097280"/>
              <a:gd name="connsiteX20" fmla="*/ 1554480 w 2057400"/>
              <a:gd name="connsiteY20" fmla="*/ 535578 h 1097280"/>
              <a:gd name="connsiteX21" fmla="*/ 1534886 w 2057400"/>
              <a:gd name="connsiteY21" fmla="*/ 529046 h 1097280"/>
              <a:gd name="connsiteX22" fmla="*/ 1515292 w 2057400"/>
              <a:gd name="connsiteY22" fmla="*/ 509452 h 1097280"/>
              <a:gd name="connsiteX23" fmla="*/ 1502229 w 2057400"/>
              <a:gd name="connsiteY23" fmla="*/ 489858 h 1097280"/>
              <a:gd name="connsiteX24" fmla="*/ 1482635 w 2057400"/>
              <a:gd name="connsiteY24" fmla="*/ 483326 h 1097280"/>
              <a:gd name="connsiteX25" fmla="*/ 1456509 w 2057400"/>
              <a:gd name="connsiteY25" fmla="*/ 463732 h 1097280"/>
              <a:gd name="connsiteX26" fmla="*/ 1436915 w 2057400"/>
              <a:gd name="connsiteY26" fmla="*/ 457200 h 1097280"/>
              <a:gd name="connsiteX27" fmla="*/ 1423852 w 2057400"/>
              <a:gd name="connsiteY27" fmla="*/ 437606 h 1097280"/>
              <a:gd name="connsiteX28" fmla="*/ 1378132 w 2057400"/>
              <a:gd name="connsiteY28" fmla="*/ 411480 h 1097280"/>
              <a:gd name="connsiteX29" fmla="*/ 1325880 w 2057400"/>
              <a:gd name="connsiteY29" fmla="*/ 372292 h 1097280"/>
              <a:gd name="connsiteX30" fmla="*/ 1299755 w 2057400"/>
              <a:gd name="connsiteY30" fmla="*/ 359229 h 1097280"/>
              <a:gd name="connsiteX31" fmla="*/ 1247503 w 2057400"/>
              <a:gd name="connsiteY31" fmla="*/ 320040 h 1097280"/>
              <a:gd name="connsiteX32" fmla="*/ 1214846 w 2057400"/>
              <a:gd name="connsiteY32" fmla="*/ 306978 h 1097280"/>
              <a:gd name="connsiteX33" fmla="*/ 1188720 w 2057400"/>
              <a:gd name="connsiteY33" fmla="*/ 287383 h 1097280"/>
              <a:gd name="connsiteX34" fmla="*/ 1162595 w 2057400"/>
              <a:gd name="connsiteY34" fmla="*/ 274320 h 1097280"/>
              <a:gd name="connsiteX35" fmla="*/ 1143000 w 2057400"/>
              <a:gd name="connsiteY35" fmla="*/ 261258 h 1097280"/>
              <a:gd name="connsiteX36" fmla="*/ 1090749 w 2057400"/>
              <a:gd name="connsiteY36" fmla="*/ 235132 h 1097280"/>
              <a:gd name="connsiteX37" fmla="*/ 1031966 w 2057400"/>
              <a:gd name="connsiteY37" fmla="*/ 202475 h 1097280"/>
              <a:gd name="connsiteX38" fmla="*/ 986246 w 2057400"/>
              <a:gd name="connsiteY38" fmla="*/ 169818 h 1097280"/>
              <a:gd name="connsiteX39" fmla="*/ 927463 w 2057400"/>
              <a:gd name="connsiteY39" fmla="*/ 156755 h 1097280"/>
              <a:gd name="connsiteX40" fmla="*/ 868680 w 2057400"/>
              <a:gd name="connsiteY40" fmla="*/ 124098 h 1097280"/>
              <a:gd name="connsiteX41" fmla="*/ 842555 w 2057400"/>
              <a:gd name="connsiteY41" fmla="*/ 117566 h 1097280"/>
              <a:gd name="connsiteX42" fmla="*/ 790303 w 2057400"/>
              <a:gd name="connsiteY42" fmla="*/ 97972 h 1097280"/>
              <a:gd name="connsiteX43" fmla="*/ 764178 w 2057400"/>
              <a:gd name="connsiteY43" fmla="*/ 78378 h 1097280"/>
              <a:gd name="connsiteX44" fmla="*/ 744583 w 2057400"/>
              <a:gd name="connsiteY44" fmla="*/ 71846 h 1097280"/>
              <a:gd name="connsiteX45" fmla="*/ 679269 w 2057400"/>
              <a:gd name="connsiteY45" fmla="*/ 45720 h 1097280"/>
              <a:gd name="connsiteX46" fmla="*/ 653143 w 2057400"/>
              <a:gd name="connsiteY46" fmla="*/ 39189 h 1097280"/>
              <a:gd name="connsiteX47" fmla="*/ 613955 w 2057400"/>
              <a:gd name="connsiteY47" fmla="*/ 32658 h 1097280"/>
              <a:gd name="connsiteX48" fmla="*/ 581298 w 2057400"/>
              <a:gd name="connsiteY48" fmla="*/ 26126 h 1097280"/>
              <a:gd name="connsiteX49" fmla="*/ 463732 w 2057400"/>
              <a:gd name="connsiteY49" fmla="*/ 6532 h 1097280"/>
              <a:gd name="connsiteX50" fmla="*/ 398418 w 2057400"/>
              <a:gd name="connsiteY50" fmla="*/ 0 h 1097280"/>
              <a:gd name="connsiteX51" fmla="*/ 65315 w 2057400"/>
              <a:gd name="connsiteY51" fmla="*/ 13063 h 1097280"/>
              <a:gd name="connsiteX52" fmla="*/ 45720 w 2057400"/>
              <a:gd name="connsiteY52" fmla="*/ 19595 h 1097280"/>
              <a:gd name="connsiteX53" fmla="*/ 19595 w 2057400"/>
              <a:gd name="connsiteY53" fmla="*/ 26126 h 1097280"/>
              <a:gd name="connsiteX54" fmla="*/ 0 w 2057400"/>
              <a:gd name="connsiteY54" fmla="*/ 39189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057400" h="1097280">
                <a:moveTo>
                  <a:pt x="2057400" y="1097280"/>
                </a:moveTo>
                <a:cubicBezTo>
                  <a:pt x="2046514" y="1092926"/>
                  <a:pt x="2034283" y="1091032"/>
                  <a:pt x="2024743" y="1084218"/>
                </a:cubicBezTo>
                <a:cubicBezTo>
                  <a:pt x="2015743" y="1077790"/>
                  <a:pt x="2003453" y="1045267"/>
                  <a:pt x="1998618" y="1038498"/>
                </a:cubicBezTo>
                <a:cubicBezTo>
                  <a:pt x="1993249" y="1030981"/>
                  <a:pt x="1984392" y="1026420"/>
                  <a:pt x="1979023" y="1018903"/>
                </a:cubicBezTo>
                <a:cubicBezTo>
                  <a:pt x="1973364" y="1010980"/>
                  <a:pt x="1970790" y="1001232"/>
                  <a:pt x="1965960" y="992778"/>
                </a:cubicBezTo>
                <a:cubicBezTo>
                  <a:pt x="1962065" y="985962"/>
                  <a:pt x="1956408" y="980204"/>
                  <a:pt x="1952898" y="973183"/>
                </a:cubicBezTo>
                <a:cubicBezTo>
                  <a:pt x="1949819" y="967025"/>
                  <a:pt x="1949782" y="959567"/>
                  <a:pt x="1946366" y="953589"/>
                </a:cubicBezTo>
                <a:cubicBezTo>
                  <a:pt x="1940965" y="944138"/>
                  <a:pt x="1934095" y="935518"/>
                  <a:pt x="1926772" y="927463"/>
                </a:cubicBezTo>
                <a:cubicBezTo>
                  <a:pt x="1912274" y="911515"/>
                  <a:pt x="1881052" y="881743"/>
                  <a:pt x="1881052" y="881743"/>
                </a:cubicBezTo>
                <a:cubicBezTo>
                  <a:pt x="1863204" y="828206"/>
                  <a:pt x="1894074" y="911071"/>
                  <a:pt x="1835332" y="822960"/>
                </a:cubicBezTo>
                <a:cubicBezTo>
                  <a:pt x="1830978" y="816429"/>
                  <a:pt x="1827484" y="809233"/>
                  <a:pt x="1822269" y="803366"/>
                </a:cubicBezTo>
                <a:cubicBezTo>
                  <a:pt x="1809996" y="789559"/>
                  <a:pt x="1794164" y="778957"/>
                  <a:pt x="1783080" y="764178"/>
                </a:cubicBezTo>
                <a:cubicBezTo>
                  <a:pt x="1776549" y="755469"/>
                  <a:pt x="1769813" y="746910"/>
                  <a:pt x="1763486" y="738052"/>
                </a:cubicBezTo>
                <a:cubicBezTo>
                  <a:pt x="1758923" y="731664"/>
                  <a:pt x="1755974" y="724009"/>
                  <a:pt x="1750423" y="718458"/>
                </a:cubicBezTo>
                <a:cubicBezTo>
                  <a:pt x="1744872" y="712907"/>
                  <a:pt x="1737360" y="709749"/>
                  <a:pt x="1730829" y="705395"/>
                </a:cubicBezTo>
                <a:cubicBezTo>
                  <a:pt x="1719352" y="670959"/>
                  <a:pt x="1731884" y="698822"/>
                  <a:pt x="1704703" y="666206"/>
                </a:cubicBezTo>
                <a:cubicBezTo>
                  <a:pt x="1682762" y="639878"/>
                  <a:pt x="1700401" y="646651"/>
                  <a:pt x="1665515" y="620486"/>
                </a:cubicBezTo>
                <a:cubicBezTo>
                  <a:pt x="1657726" y="614644"/>
                  <a:pt x="1648098" y="611777"/>
                  <a:pt x="1639389" y="607423"/>
                </a:cubicBezTo>
                <a:cubicBezTo>
                  <a:pt x="1632858" y="598715"/>
                  <a:pt x="1627492" y="588995"/>
                  <a:pt x="1619795" y="581298"/>
                </a:cubicBezTo>
                <a:cubicBezTo>
                  <a:pt x="1614244" y="575747"/>
                  <a:pt x="1606588" y="572798"/>
                  <a:pt x="1600200" y="568235"/>
                </a:cubicBezTo>
                <a:cubicBezTo>
                  <a:pt x="1593280" y="563292"/>
                  <a:pt x="1564755" y="540715"/>
                  <a:pt x="1554480" y="535578"/>
                </a:cubicBezTo>
                <a:cubicBezTo>
                  <a:pt x="1548322" y="532499"/>
                  <a:pt x="1541417" y="531223"/>
                  <a:pt x="1534886" y="529046"/>
                </a:cubicBezTo>
                <a:cubicBezTo>
                  <a:pt x="1528355" y="522515"/>
                  <a:pt x="1521205" y="516548"/>
                  <a:pt x="1515292" y="509452"/>
                </a:cubicBezTo>
                <a:cubicBezTo>
                  <a:pt x="1510267" y="503422"/>
                  <a:pt x="1508359" y="494762"/>
                  <a:pt x="1502229" y="489858"/>
                </a:cubicBezTo>
                <a:cubicBezTo>
                  <a:pt x="1496853" y="485557"/>
                  <a:pt x="1489166" y="485503"/>
                  <a:pt x="1482635" y="483326"/>
                </a:cubicBezTo>
                <a:cubicBezTo>
                  <a:pt x="1473926" y="476795"/>
                  <a:pt x="1465960" y="469133"/>
                  <a:pt x="1456509" y="463732"/>
                </a:cubicBezTo>
                <a:cubicBezTo>
                  <a:pt x="1450531" y="460316"/>
                  <a:pt x="1442291" y="461501"/>
                  <a:pt x="1436915" y="457200"/>
                </a:cubicBezTo>
                <a:cubicBezTo>
                  <a:pt x="1430785" y="452296"/>
                  <a:pt x="1429403" y="443157"/>
                  <a:pt x="1423852" y="437606"/>
                </a:cubicBezTo>
                <a:cubicBezTo>
                  <a:pt x="1413243" y="426997"/>
                  <a:pt x="1390086" y="418311"/>
                  <a:pt x="1378132" y="411480"/>
                </a:cubicBezTo>
                <a:cubicBezTo>
                  <a:pt x="1347554" y="394007"/>
                  <a:pt x="1363574" y="397421"/>
                  <a:pt x="1325880" y="372292"/>
                </a:cubicBezTo>
                <a:cubicBezTo>
                  <a:pt x="1317779" y="366891"/>
                  <a:pt x="1307856" y="364630"/>
                  <a:pt x="1299755" y="359229"/>
                </a:cubicBezTo>
                <a:cubicBezTo>
                  <a:pt x="1281640" y="347152"/>
                  <a:pt x="1267718" y="328125"/>
                  <a:pt x="1247503" y="320040"/>
                </a:cubicBezTo>
                <a:cubicBezTo>
                  <a:pt x="1236617" y="315686"/>
                  <a:pt x="1225095" y="312672"/>
                  <a:pt x="1214846" y="306978"/>
                </a:cubicBezTo>
                <a:cubicBezTo>
                  <a:pt x="1205330" y="301691"/>
                  <a:pt x="1197951" y="293153"/>
                  <a:pt x="1188720" y="287383"/>
                </a:cubicBezTo>
                <a:cubicBezTo>
                  <a:pt x="1180464" y="282223"/>
                  <a:pt x="1171049" y="279150"/>
                  <a:pt x="1162595" y="274320"/>
                </a:cubicBezTo>
                <a:cubicBezTo>
                  <a:pt x="1155779" y="270425"/>
                  <a:pt x="1149891" y="265017"/>
                  <a:pt x="1143000" y="261258"/>
                </a:cubicBezTo>
                <a:cubicBezTo>
                  <a:pt x="1125905" y="251934"/>
                  <a:pt x="1106327" y="246816"/>
                  <a:pt x="1090749" y="235132"/>
                </a:cubicBezTo>
                <a:cubicBezTo>
                  <a:pt x="1023472" y="184676"/>
                  <a:pt x="1108949" y="245244"/>
                  <a:pt x="1031966" y="202475"/>
                </a:cubicBezTo>
                <a:cubicBezTo>
                  <a:pt x="1024428" y="198287"/>
                  <a:pt x="996966" y="174412"/>
                  <a:pt x="986246" y="169818"/>
                </a:cubicBezTo>
                <a:cubicBezTo>
                  <a:pt x="978170" y="166357"/>
                  <a:pt x="933282" y="157919"/>
                  <a:pt x="927463" y="156755"/>
                </a:cubicBezTo>
                <a:cubicBezTo>
                  <a:pt x="913596" y="148434"/>
                  <a:pt x="885347" y="130348"/>
                  <a:pt x="868680" y="124098"/>
                </a:cubicBezTo>
                <a:cubicBezTo>
                  <a:pt x="860275" y="120946"/>
                  <a:pt x="851263" y="119743"/>
                  <a:pt x="842555" y="117566"/>
                </a:cubicBezTo>
                <a:cubicBezTo>
                  <a:pt x="782331" y="77418"/>
                  <a:pt x="875051" y="135637"/>
                  <a:pt x="790303" y="97972"/>
                </a:cubicBezTo>
                <a:cubicBezTo>
                  <a:pt x="780356" y="93551"/>
                  <a:pt x="773629" y="83779"/>
                  <a:pt x="764178" y="78378"/>
                </a:cubicBezTo>
                <a:cubicBezTo>
                  <a:pt x="758200" y="74962"/>
                  <a:pt x="751009" y="74318"/>
                  <a:pt x="744583" y="71846"/>
                </a:cubicBezTo>
                <a:cubicBezTo>
                  <a:pt x="722698" y="63428"/>
                  <a:pt x="702017" y="51407"/>
                  <a:pt x="679269" y="45720"/>
                </a:cubicBezTo>
                <a:cubicBezTo>
                  <a:pt x="670560" y="43543"/>
                  <a:pt x="661945" y="40949"/>
                  <a:pt x="653143" y="39189"/>
                </a:cubicBezTo>
                <a:cubicBezTo>
                  <a:pt x="640157" y="36592"/>
                  <a:pt x="626984" y="35027"/>
                  <a:pt x="613955" y="32658"/>
                </a:cubicBezTo>
                <a:cubicBezTo>
                  <a:pt x="603033" y="30672"/>
                  <a:pt x="592184" y="28303"/>
                  <a:pt x="581298" y="26126"/>
                </a:cubicBezTo>
                <a:cubicBezTo>
                  <a:pt x="526919" y="-1063"/>
                  <a:pt x="567775" y="15202"/>
                  <a:pt x="463732" y="6532"/>
                </a:cubicBezTo>
                <a:cubicBezTo>
                  <a:pt x="441928" y="4715"/>
                  <a:pt x="420189" y="2177"/>
                  <a:pt x="398418" y="0"/>
                </a:cubicBezTo>
                <a:lnTo>
                  <a:pt x="65315" y="13063"/>
                </a:lnTo>
                <a:cubicBezTo>
                  <a:pt x="58441" y="13445"/>
                  <a:pt x="52340" y="17704"/>
                  <a:pt x="45720" y="19595"/>
                </a:cubicBezTo>
                <a:cubicBezTo>
                  <a:pt x="37089" y="22061"/>
                  <a:pt x="28303" y="23949"/>
                  <a:pt x="19595" y="26126"/>
                </a:cubicBezTo>
                <a:lnTo>
                  <a:pt x="0" y="39189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8" name="任意多边形: 形状 6"/>
          <p:cNvSpPr/>
          <p:nvPr/>
        </p:nvSpPr>
        <p:spPr>
          <a:xfrm>
            <a:off x="1362075" y="2566988"/>
            <a:ext cx="1222375" cy="763587"/>
          </a:xfrm>
          <a:custGeom>
            <a:avLst/>
            <a:gdLst>
              <a:gd name="connsiteX0" fmla="*/ 1221378 w 1221378"/>
              <a:gd name="connsiteY0" fmla="*/ 58783 h 764177"/>
              <a:gd name="connsiteX1" fmla="*/ 1188720 w 1221378"/>
              <a:gd name="connsiteY1" fmla="*/ 45720 h 764177"/>
              <a:gd name="connsiteX2" fmla="*/ 1162595 w 1221378"/>
              <a:gd name="connsiteY2" fmla="*/ 39189 h 764177"/>
              <a:gd name="connsiteX3" fmla="*/ 1103812 w 1221378"/>
              <a:gd name="connsiteY3" fmla="*/ 26126 h 764177"/>
              <a:gd name="connsiteX4" fmla="*/ 1084218 w 1221378"/>
              <a:gd name="connsiteY4" fmla="*/ 19594 h 764177"/>
              <a:gd name="connsiteX5" fmla="*/ 1018903 w 1221378"/>
              <a:gd name="connsiteY5" fmla="*/ 0 h 764177"/>
              <a:gd name="connsiteX6" fmla="*/ 711926 w 1221378"/>
              <a:gd name="connsiteY6" fmla="*/ 6531 h 764177"/>
              <a:gd name="connsiteX7" fmla="*/ 692332 w 1221378"/>
              <a:gd name="connsiteY7" fmla="*/ 13063 h 764177"/>
              <a:gd name="connsiteX8" fmla="*/ 646612 w 1221378"/>
              <a:gd name="connsiteY8" fmla="*/ 32657 h 764177"/>
              <a:gd name="connsiteX9" fmla="*/ 561703 w 1221378"/>
              <a:gd name="connsiteY9" fmla="*/ 45720 h 764177"/>
              <a:gd name="connsiteX10" fmla="*/ 542109 w 1221378"/>
              <a:gd name="connsiteY10" fmla="*/ 58783 h 764177"/>
              <a:gd name="connsiteX11" fmla="*/ 463732 w 1221378"/>
              <a:gd name="connsiteY11" fmla="*/ 91440 h 764177"/>
              <a:gd name="connsiteX12" fmla="*/ 418012 w 1221378"/>
              <a:gd name="connsiteY12" fmla="*/ 124097 h 764177"/>
              <a:gd name="connsiteX13" fmla="*/ 391886 w 1221378"/>
              <a:gd name="connsiteY13" fmla="*/ 130629 h 764177"/>
              <a:gd name="connsiteX14" fmla="*/ 372292 w 1221378"/>
              <a:gd name="connsiteY14" fmla="*/ 150223 h 764177"/>
              <a:gd name="connsiteX15" fmla="*/ 320040 w 1221378"/>
              <a:gd name="connsiteY15" fmla="*/ 182880 h 764177"/>
              <a:gd name="connsiteX16" fmla="*/ 280852 w 1221378"/>
              <a:gd name="connsiteY16" fmla="*/ 215537 h 764177"/>
              <a:gd name="connsiteX17" fmla="*/ 267789 w 1221378"/>
              <a:gd name="connsiteY17" fmla="*/ 235131 h 764177"/>
              <a:gd name="connsiteX18" fmla="*/ 222069 w 1221378"/>
              <a:gd name="connsiteY18" fmla="*/ 267789 h 764177"/>
              <a:gd name="connsiteX19" fmla="*/ 195943 w 1221378"/>
              <a:gd name="connsiteY19" fmla="*/ 293914 h 764177"/>
              <a:gd name="connsiteX20" fmla="*/ 163286 w 1221378"/>
              <a:gd name="connsiteY20" fmla="*/ 333103 h 764177"/>
              <a:gd name="connsiteX21" fmla="*/ 150223 w 1221378"/>
              <a:gd name="connsiteY21" fmla="*/ 352697 h 764177"/>
              <a:gd name="connsiteX22" fmla="*/ 130629 w 1221378"/>
              <a:gd name="connsiteY22" fmla="*/ 391886 h 764177"/>
              <a:gd name="connsiteX23" fmla="*/ 111035 w 1221378"/>
              <a:gd name="connsiteY23" fmla="*/ 431074 h 764177"/>
              <a:gd name="connsiteX24" fmla="*/ 84909 w 1221378"/>
              <a:gd name="connsiteY24" fmla="*/ 489857 h 764177"/>
              <a:gd name="connsiteX25" fmla="*/ 78378 w 1221378"/>
              <a:gd name="connsiteY25" fmla="*/ 522514 h 764177"/>
              <a:gd name="connsiteX26" fmla="*/ 71846 w 1221378"/>
              <a:gd name="connsiteY26" fmla="*/ 581297 h 764177"/>
              <a:gd name="connsiteX27" fmla="*/ 45720 w 1221378"/>
              <a:gd name="connsiteY27" fmla="*/ 633549 h 764177"/>
              <a:gd name="connsiteX28" fmla="*/ 39189 w 1221378"/>
              <a:gd name="connsiteY28" fmla="*/ 653143 h 764177"/>
              <a:gd name="connsiteX29" fmla="*/ 13063 w 1221378"/>
              <a:gd name="connsiteY29" fmla="*/ 692331 h 764177"/>
              <a:gd name="connsiteX30" fmla="*/ 0 w 1221378"/>
              <a:gd name="connsiteY30" fmla="*/ 764177 h 76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1378" h="764177">
                <a:moveTo>
                  <a:pt x="1221378" y="58783"/>
                </a:moveTo>
                <a:cubicBezTo>
                  <a:pt x="1210492" y="54429"/>
                  <a:pt x="1199843" y="49428"/>
                  <a:pt x="1188720" y="45720"/>
                </a:cubicBezTo>
                <a:cubicBezTo>
                  <a:pt x="1180204" y="42881"/>
                  <a:pt x="1171358" y="41136"/>
                  <a:pt x="1162595" y="39189"/>
                </a:cubicBezTo>
                <a:cubicBezTo>
                  <a:pt x="1132316" y="32460"/>
                  <a:pt x="1131668" y="34085"/>
                  <a:pt x="1103812" y="26126"/>
                </a:cubicBezTo>
                <a:cubicBezTo>
                  <a:pt x="1097192" y="24235"/>
                  <a:pt x="1090838" y="21485"/>
                  <a:pt x="1084218" y="19594"/>
                </a:cubicBezTo>
                <a:cubicBezTo>
                  <a:pt x="1015100" y="-154"/>
                  <a:pt x="1112064" y="31054"/>
                  <a:pt x="1018903" y="0"/>
                </a:cubicBezTo>
                <a:lnTo>
                  <a:pt x="711926" y="6531"/>
                </a:lnTo>
                <a:cubicBezTo>
                  <a:pt x="705047" y="6806"/>
                  <a:pt x="698660" y="10351"/>
                  <a:pt x="692332" y="13063"/>
                </a:cubicBezTo>
                <a:cubicBezTo>
                  <a:pt x="666160" y="24280"/>
                  <a:pt x="671121" y="26530"/>
                  <a:pt x="646612" y="32657"/>
                </a:cubicBezTo>
                <a:cubicBezTo>
                  <a:pt x="616683" y="40139"/>
                  <a:pt x="593443" y="41753"/>
                  <a:pt x="561703" y="45720"/>
                </a:cubicBezTo>
                <a:cubicBezTo>
                  <a:pt x="555172" y="50074"/>
                  <a:pt x="549324" y="55691"/>
                  <a:pt x="542109" y="58783"/>
                </a:cubicBezTo>
                <a:cubicBezTo>
                  <a:pt x="493690" y="79534"/>
                  <a:pt x="531390" y="40698"/>
                  <a:pt x="463732" y="91440"/>
                </a:cubicBezTo>
                <a:cubicBezTo>
                  <a:pt x="460761" y="93668"/>
                  <a:pt x="425438" y="120914"/>
                  <a:pt x="418012" y="124097"/>
                </a:cubicBezTo>
                <a:cubicBezTo>
                  <a:pt x="409761" y="127633"/>
                  <a:pt x="400595" y="128452"/>
                  <a:pt x="391886" y="130629"/>
                </a:cubicBezTo>
                <a:cubicBezTo>
                  <a:pt x="385355" y="137160"/>
                  <a:pt x="379681" y="144681"/>
                  <a:pt x="372292" y="150223"/>
                </a:cubicBezTo>
                <a:cubicBezTo>
                  <a:pt x="359549" y="159780"/>
                  <a:pt x="333721" y="171479"/>
                  <a:pt x="320040" y="182880"/>
                </a:cubicBezTo>
                <a:cubicBezTo>
                  <a:pt x="269744" y="224792"/>
                  <a:pt x="329506" y="183100"/>
                  <a:pt x="280852" y="215537"/>
                </a:cubicBezTo>
                <a:cubicBezTo>
                  <a:pt x="276498" y="222068"/>
                  <a:pt x="273340" y="229580"/>
                  <a:pt x="267789" y="235131"/>
                </a:cubicBezTo>
                <a:cubicBezTo>
                  <a:pt x="259687" y="243233"/>
                  <a:pt x="233195" y="260371"/>
                  <a:pt x="222069" y="267789"/>
                </a:cubicBezTo>
                <a:cubicBezTo>
                  <a:pt x="204653" y="320039"/>
                  <a:pt x="230777" y="259081"/>
                  <a:pt x="195943" y="293914"/>
                </a:cubicBezTo>
                <a:cubicBezTo>
                  <a:pt x="129640" y="360215"/>
                  <a:pt x="231073" y="287910"/>
                  <a:pt x="163286" y="333103"/>
                </a:cubicBezTo>
                <a:cubicBezTo>
                  <a:pt x="158932" y="339634"/>
                  <a:pt x="153734" y="345676"/>
                  <a:pt x="150223" y="352697"/>
                </a:cubicBezTo>
                <a:cubicBezTo>
                  <a:pt x="123179" y="406785"/>
                  <a:pt x="168070" y="335723"/>
                  <a:pt x="130629" y="391886"/>
                </a:cubicBezTo>
                <a:cubicBezTo>
                  <a:pt x="118655" y="427811"/>
                  <a:pt x="131293" y="395623"/>
                  <a:pt x="111035" y="431074"/>
                </a:cubicBezTo>
                <a:cubicBezTo>
                  <a:pt x="98831" y="452430"/>
                  <a:pt x="94240" y="466531"/>
                  <a:pt x="84909" y="489857"/>
                </a:cubicBezTo>
                <a:cubicBezTo>
                  <a:pt x="82732" y="500743"/>
                  <a:pt x="79948" y="511524"/>
                  <a:pt x="78378" y="522514"/>
                </a:cubicBezTo>
                <a:cubicBezTo>
                  <a:pt x="75590" y="542031"/>
                  <a:pt x="75087" y="561850"/>
                  <a:pt x="71846" y="581297"/>
                </a:cubicBezTo>
                <a:cubicBezTo>
                  <a:pt x="68164" y="603392"/>
                  <a:pt x="56202" y="612585"/>
                  <a:pt x="45720" y="633549"/>
                </a:cubicBezTo>
                <a:cubicBezTo>
                  <a:pt x="42641" y="639707"/>
                  <a:pt x="42532" y="647125"/>
                  <a:pt x="39189" y="653143"/>
                </a:cubicBezTo>
                <a:cubicBezTo>
                  <a:pt x="31565" y="666867"/>
                  <a:pt x="13063" y="692331"/>
                  <a:pt x="13063" y="692331"/>
                </a:cubicBezTo>
                <a:cubicBezTo>
                  <a:pt x="6226" y="760710"/>
                  <a:pt x="22005" y="742176"/>
                  <a:pt x="0" y="76417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9" name="矩形: 圆角 7"/>
          <p:cNvSpPr/>
          <p:nvPr/>
        </p:nvSpPr>
        <p:spPr>
          <a:xfrm>
            <a:off x="1644650" y="2997200"/>
            <a:ext cx="1295400" cy="40322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0" name="矩形: 圆角 8"/>
          <p:cNvSpPr/>
          <p:nvPr/>
        </p:nvSpPr>
        <p:spPr>
          <a:xfrm>
            <a:off x="2600325" y="3725863"/>
            <a:ext cx="1698625" cy="40322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1" name="矩形: 圆角 9"/>
          <p:cNvSpPr/>
          <p:nvPr/>
        </p:nvSpPr>
        <p:spPr>
          <a:xfrm>
            <a:off x="4552950" y="3668713"/>
            <a:ext cx="1698625" cy="40322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2" name="矩形: 圆角 10"/>
          <p:cNvSpPr/>
          <p:nvPr/>
        </p:nvSpPr>
        <p:spPr>
          <a:xfrm>
            <a:off x="1517650" y="2233613"/>
            <a:ext cx="1319213" cy="40163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牛嘴里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3" name="矩形: 圆角 11"/>
          <p:cNvSpPr/>
          <p:nvPr/>
        </p:nvSpPr>
        <p:spPr>
          <a:xfrm>
            <a:off x="314325" y="3432175"/>
            <a:ext cx="1319213" cy="40163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喷出来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044" name="直接连接符 12"/>
          <p:cNvCxnSpPr/>
          <p:nvPr/>
        </p:nvCxnSpPr>
        <p:spPr>
          <a:xfrm flipH="1" flipV="1">
            <a:off x="3533775" y="3432175"/>
            <a:ext cx="107950" cy="14128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45" name="直接连接符 13"/>
          <p:cNvCxnSpPr/>
          <p:nvPr/>
        </p:nvCxnSpPr>
        <p:spPr>
          <a:xfrm flipH="1">
            <a:off x="3452813" y="3575050"/>
            <a:ext cx="149225" cy="50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46" name="直接连接符 14"/>
          <p:cNvCxnSpPr/>
          <p:nvPr/>
        </p:nvCxnSpPr>
        <p:spPr>
          <a:xfrm flipH="1" flipV="1">
            <a:off x="4373563" y="3663950"/>
            <a:ext cx="104775" cy="68263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47" name="直接连接符 15"/>
          <p:cNvCxnSpPr/>
          <p:nvPr/>
        </p:nvCxnSpPr>
        <p:spPr>
          <a:xfrm flipH="1">
            <a:off x="4367213" y="3735388"/>
            <a:ext cx="71437" cy="50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48" name="直接连接符 16"/>
          <p:cNvCxnSpPr/>
          <p:nvPr/>
        </p:nvCxnSpPr>
        <p:spPr>
          <a:xfrm flipH="1" flipV="1">
            <a:off x="1328738" y="3151188"/>
            <a:ext cx="33337" cy="1857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49" name="直接连接符 17"/>
          <p:cNvCxnSpPr>
            <a:stCxn id="44037" idx="53"/>
          </p:cNvCxnSpPr>
          <p:nvPr/>
        </p:nvCxnSpPr>
        <p:spPr>
          <a:xfrm>
            <a:off x="2759075" y="2574925"/>
            <a:ext cx="79375" cy="730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50" name="直接连接符 18"/>
          <p:cNvCxnSpPr/>
          <p:nvPr/>
        </p:nvCxnSpPr>
        <p:spPr>
          <a:xfrm flipV="1">
            <a:off x="1362075" y="3194050"/>
            <a:ext cx="120650" cy="1301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51" name="直接连接符 19"/>
          <p:cNvCxnSpPr/>
          <p:nvPr/>
        </p:nvCxnSpPr>
        <p:spPr>
          <a:xfrm flipV="1">
            <a:off x="2749550" y="2484438"/>
            <a:ext cx="158750" cy="93662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4052" name="文本框 27"/>
          <p:cNvSpPr txBox="1"/>
          <p:nvPr/>
        </p:nvSpPr>
        <p:spPr>
          <a:xfrm>
            <a:off x="642938" y="1071563"/>
            <a:ext cx="73850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借助路线图，用自己的话讲一讲这个故事。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4053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44054" name="图片 24"/>
          <p:cNvPicPr>
            <a:picLocks noChangeAspect="1"/>
          </p:cNvPicPr>
          <p:nvPr/>
        </p:nvPicPr>
        <p:blipFill>
          <a:blip r:embed="rId2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55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练讲故事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56" name="矩形: 圆角 29"/>
          <p:cNvSpPr/>
          <p:nvPr/>
        </p:nvSpPr>
        <p:spPr>
          <a:xfrm>
            <a:off x="6678613" y="2228850"/>
            <a:ext cx="1493837" cy="24923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4057" name="文本框 28"/>
          <p:cNvSpPr txBox="1"/>
          <p:nvPr/>
        </p:nvSpPr>
        <p:spPr>
          <a:xfrm>
            <a:off x="6710363" y="2228850"/>
            <a:ext cx="1462087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动作提示：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endParaRPr lang="en-US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</a:t>
            </a:r>
            <a:endParaRPr lang="en-US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endParaRPr lang="en-US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蹭来蹭去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管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46463" y="2165350"/>
            <a:ext cx="1339850" cy="126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5059" name="乎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3038" y="2165350"/>
            <a:ext cx="1339850" cy="126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5060" name="命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41475" y="2165350"/>
            <a:ext cx="1339850" cy="126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5061" name="算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059613" y="2162175"/>
            <a:ext cx="1339850" cy="126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62" name="对话气泡: 圆角矩形 7"/>
          <p:cNvSpPr/>
          <p:nvPr/>
        </p:nvSpPr>
        <p:spPr>
          <a:xfrm>
            <a:off x="1733550" y="3744913"/>
            <a:ext cx="2767013" cy="1028700"/>
          </a:xfrm>
          <a:prstGeom prst="wedgeRoundRectCallout">
            <a:avLst>
              <a:gd name="adj1" fmla="val -30046"/>
              <a:gd name="adj2" fmla="val -69889"/>
              <a:gd name="adj3" fmla="val 16667"/>
            </a:avLst>
          </a:prstGeom>
          <a:solidFill>
            <a:schemeClr val="bg1"/>
          </a:solidFill>
          <a:ln w="19050">
            <a:solidFill>
              <a:srgbClr val="2DB4CF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撇、捺要舒展，中间的短横不能漏写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3" name="对话气泡: 圆角矩形 8"/>
          <p:cNvSpPr/>
          <p:nvPr/>
        </p:nvSpPr>
        <p:spPr>
          <a:xfrm>
            <a:off x="1631950" y="1212850"/>
            <a:ext cx="6769100" cy="641350"/>
          </a:xfrm>
          <a:prstGeom prst="wedgeRoundRectCallout">
            <a:avLst>
              <a:gd name="adj1" fmla="val -14292"/>
              <a:gd name="adj2" fmla="val 87398"/>
              <a:gd name="adj3" fmla="val 16667"/>
            </a:avLst>
          </a:prstGeom>
          <a:solidFill>
            <a:schemeClr val="bg1"/>
          </a:solidFill>
          <a:ln w="19050">
            <a:solidFill>
              <a:srgbClr val="2DB4CF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上紧下松，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的宝盖要撑住上面，盖住下面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4" name="对话气泡: 圆角矩形 9"/>
          <p:cNvSpPr/>
          <p:nvPr/>
        </p:nvSpPr>
        <p:spPr>
          <a:xfrm>
            <a:off x="5102225" y="3762375"/>
            <a:ext cx="3297238" cy="1028700"/>
          </a:xfrm>
          <a:prstGeom prst="wedgeRoundRectCallout">
            <a:avLst>
              <a:gd name="adj1" fmla="val 19236"/>
              <a:gd name="adj2" fmla="val -70093"/>
              <a:gd name="adj3" fmla="val 16667"/>
            </a:avLst>
          </a:prstGeom>
          <a:solidFill>
            <a:schemeClr val="bg1"/>
          </a:solidFill>
          <a:ln w="19050">
            <a:solidFill>
              <a:srgbClr val="2DB4CF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竹字头和中间的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要写得紧凑一些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5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45066" name="图片 11"/>
          <p:cNvPicPr>
            <a:picLocks noChangeAspect="1"/>
          </p:cNvPicPr>
          <p:nvPr/>
        </p:nvPicPr>
        <p:blipFill>
          <a:blip r:embed="rId13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67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5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0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45060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45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45058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5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450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9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45059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5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45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1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45061"/>
                </p:tgtEl>
              </p:cMediaNode>
            </p:video>
          </p:childTnLst>
        </p:cTn>
      </p:par>
    </p:tnLst>
    <p:bldLst>
      <p:bldP spid="45062" grpId="0" animBg="1"/>
      <p:bldP spid="45063" grpId="0" animBg="1"/>
      <p:bldP spid="4506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2"/>
          <p:cNvSpPr txBox="1"/>
          <p:nvPr/>
        </p:nvSpPr>
        <p:spPr>
          <a:xfrm>
            <a:off x="1908175" y="915988"/>
            <a:ext cx="6588125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</a:rPr>
              <a:t>把这个惊险的故事讲给家人听。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</a:rPr>
              <a:t>推荐阅读几篇关于友谊的故事，感受友情对人生的重要意义。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</a:rPr>
              <a:t>课后摘抄、积累关于友情的名言警句。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</a:rPr>
              <a:t>抄写生词。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46083" name="图片 4"/>
          <p:cNvPicPr>
            <a:picLocks noChangeAspect="1"/>
          </p:cNvPicPr>
          <p:nvPr/>
        </p:nvPicPr>
        <p:blipFill>
          <a:blip r:embed="rId1"/>
          <a:srcRect t="25037" b="22927"/>
          <a:stretch>
            <a:fillRect/>
          </a:stretch>
        </p:blipFill>
        <p:spPr>
          <a:xfrm>
            <a:off x="6011863" y="-92075"/>
            <a:ext cx="3406775" cy="1439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4" name="文本框 1"/>
          <p:cNvSpPr txBox="1"/>
          <p:nvPr/>
        </p:nvSpPr>
        <p:spPr>
          <a:xfrm>
            <a:off x="6804025" y="144463"/>
            <a:ext cx="2082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箭头: 五边形 3"/>
          <p:cNvSpPr/>
          <p:nvPr/>
        </p:nvSpPr>
        <p:spPr>
          <a:xfrm rot="10800000">
            <a:off x="782638" y="2052638"/>
            <a:ext cx="1223962" cy="428625"/>
          </a:xfrm>
          <a:prstGeom prst="homePlate">
            <a:avLst>
              <a:gd name="adj" fmla="val 49999"/>
            </a:avLst>
          </a:prstGeom>
          <a:solidFill>
            <a:srgbClr val="2DB4CF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7107" name="文本框 2"/>
          <p:cNvSpPr txBox="1"/>
          <p:nvPr/>
        </p:nvSpPr>
        <p:spPr>
          <a:xfrm>
            <a:off x="2817813" y="1195388"/>
            <a:ext cx="35083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在牛肚子里旅行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7108" name="文本框 4"/>
          <p:cNvSpPr txBox="1"/>
          <p:nvPr/>
        </p:nvSpPr>
        <p:spPr>
          <a:xfrm>
            <a:off x="873125" y="1979613"/>
            <a:ext cx="11334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出牛嘴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9" name="箭头: 五边形 5"/>
          <p:cNvSpPr/>
          <p:nvPr/>
        </p:nvSpPr>
        <p:spPr>
          <a:xfrm>
            <a:off x="4922838" y="2062163"/>
            <a:ext cx="1223962" cy="428625"/>
          </a:xfrm>
          <a:prstGeom prst="homePlate">
            <a:avLst>
              <a:gd name="adj" fmla="val 49999"/>
            </a:avLst>
          </a:prstGeom>
          <a:solidFill>
            <a:srgbClr val="2DB4CF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7110" name="文本框 6"/>
          <p:cNvSpPr txBox="1"/>
          <p:nvPr/>
        </p:nvSpPr>
        <p:spPr>
          <a:xfrm>
            <a:off x="4905375" y="1989138"/>
            <a:ext cx="11334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进牛肚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1" name="六边形 7"/>
          <p:cNvSpPr/>
          <p:nvPr/>
        </p:nvSpPr>
        <p:spPr>
          <a:xfrm>
            <a:off x="2771775" y="2052638"/>
            <a:ext cx="1368425" cy="428625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2DB4CF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7112" name="文本框 8"/>
          <p:cNvSpPr txBox="1"/>
          <p:nvPr/>
        </p:nvSpPr>
        <p:spPr>
          <a:xfrm>
            <a:off x="2889250" y="1979613"/>
            <a:ext cx="11334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到牛嘴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3" name="箭头: 五边形 9"/>
          <p:cNvSpPr/>
          <p:nvPr/>
        </p:nvSpPr>
        <p:spPr>
          <a:xfrm>
            <a:off x="6821488" y="2062163"/>
            <a:ext cx="1611312" cy="428625"/>
          </a:xfrm>
          <a:prstGeom prst="homePlate">
            <a:avLst>
              <a:gd name="adj" fmla="val 50002"/>
            </a:avLst>
          </a:prstGeom>
          <a:solidFill>
            <a:srgbClr val="2DB4CF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7114" name="文本框 10"/>
          <p:cNvSpPr txBox="1"/>
          <p:nvPr/>
        </p:nvSpPr>
        <p:spPr>
          <a:xfrm>
            <a:off x="6804025" y="1989138"/>
            <a:ext cx="14128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5" name="箭头: 五边形 11"/>
          <p:cNvSpPr/>
          <p:nvPr/>
        </p:nvSpPr>
        <p:spPr>
          <a:xfrm rot="10800000">
            <a:off x="6705600" y="3060700"/>
            <a:ext cx="1611313" cy="428625"/>
          </a:xfrm>
          <a:prstGeom prst="homePlate">
            <a:avLst>
              <a:gd name="adj" fmla="val 50002"/>
            </a:avLst>
          </a:prstGeom>
          <a:solidFill>
            <a:srgbClr val="2DB4CF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7116" name="文本框 12"/>
          <p:cNvSpPr txBox="1"/>
          <p:nvPr/>
        </p:nvSpPr>
        <p:spPr>
          <a:xfrm>
            <a:off x="6804025" y="2987675"/>
            <a:ext cx="14128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117" name="连接符: 肘形 14"/>
          <p:cNvCxnSpPr/>
          <p:nvPr/>
        </p:nvCxnSpPr>
        <p:spPr>
          <a:xfrm rot="10800000">
            <a:off x="3348038" y="2627313"/>
            <a:ext cx="3168650" cy="720725"/>
          </a:xfrm>
          <a:prstGeom prst="bentConnector3">
            <a:avLst>
              <a:gd name="adj1" fmla="val 99888"/>
            </a:avLst>
          </a:prstGeom>
          <a:noFill/>
          <a:ln w="28575">
            <a:solidFill>
              <a:srgbClr val="C55A11"/>
            </a:solidFill>
            <a:prstDash val="sysDot"/>
            <a:miter lim="800000"/>
            <a:tailEnd type="triangle"/>
          </a:ln>
        </p:spPr>
      </p:cxnSp>
      <p:cxnSp>
        <p:nvCxnSpPr>
          <p:cNvPr id="47118" name="直接箭头连接符 17"/>
          <p:cNvCxnSpPr/>
          <p:nvPr/>
        </p:nvCxnSpPr>
        <p:spPr>
          <a:xfrm>
            <a:off x="4211638" y="2276475"/>
            <a:ext cx="504825" cy="0"/>
          </a:xfrm>
          <a:prstGeom prst="line">
            <a:avLst/>
          </a:prstGeom>
          <a:noFill/>
          <a:ln w="19050">
            <a:solidFill>
              <a:srgbClr val="C55A11"/>
            </a:solidFill>
            <a:prstDash val="sysDot"/>
            <a:miter lim="800000"/>
            <a:tailEnd type="triangle"/>
          </a:ln>
        </p:spPr>
      </p:cxnSp>
      <p:cxnSp>
        <p:nvCxnSpPr>
          <p:cNvPr id="47119" name="直接箭头连接符 18"/>
          <p:cNvCxnSpPr/>
          <p:nvPr/>
        </p:nvCxnSpPr>
        <p:spPr>
          <a:xfrm>
            <a:off x="6264275" y="2276475"/>
            <a:ext cx="503238" cy="0"/>
          </a:xfrm>
          <a:prstGeom prst="line">
            <a:avLst/>
          </a:prstGeom>
          <a:noFill/>
          <a:ln w="19050">
            <a:solidFill>
              <a:srgbClr val="C55A11"/>
            </a:solidFill>
            <a:prstDash val="sysDot"/>
            <a:miter lim="800000"/>
            <a:tailEnd type="triangle"/>
          </a:ln>
        </p:spPr>
      </p:cxnSp>
      <p:cxnSp>
        <p:nvCxnSpPr>
          <p:cNvPr id="47120" name="直接箭头连接符 19"/>
          <p:cNvCxnSpPr/>
          <p:nvPr/>
        </p:nvCxnSpPr>
        <p:spPr>
          <a:xfrm flipH="1">
            <a:off x="2124075" y="2276475"/>
            <a:ext cx="503238" cy="0"/>
          </a:xfrm>
          <a:prstGeom prst="line">
            <a:avLst/>
          </a:prstGeom>
          <a:noFill/>
          <a:ln w="19050">
            <a:solidFill>
              <a:srgbClr val="C55A11"/>
            </a:solidFill>
            <a:prstDash val="sysDot"/>
            <a:miter lim="800000"/>
            <a:tailEnd type="triangle"/>
          </a:ln>
        </p:spPr>
      </p:cxnSp>
      <p:cxnSp>
        <p:nvCxnSpPr>
          <p:cNvPr id="47121" name="直接箭头连接符 23"/>
          <p:cNvCxnSpPr/>
          <p:nvPr/>
        </p:nvCxnSpPr>
        <p:spPr>
          <a:xfrm flipH="1">
            <a:off x="7626350" y="2562225"/>
            <a:ext cx="0" cy="425450"/>
          </a:xfrm>
          <a:prstGeom prst="line">
            <a:avLst/>
          </a:prstGeom>
          <a:noFill/>
          <a:ln w="19050">
            <a:solidFill>
              <a:srgbClr val="C55A11"/>
            </a:solidFill>
            <a:prstDash val="sysDot"/>
            <a:miter lim="800000"/>
            <a:tailEnd type="triangle"/>
          </a:ln>
        </p:spPr>
      </p:cxnSp>
      <p:sp>
        <p:nvSpPr>
          <p:cNvPr id="47122" name="文本框 31"/>
          <p:cNvSpPr txBox="1"/>
          <p:nvPr/>
        </p:nvSpPr>
        <p:spPr>
          <a:xfrm>
            <a:off x="4691063" y="2841625"/>
            <a:ext cx="113506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回牛嘴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23" name="六边形 34"/>
          <p:cNvSpPr/>
          <p:nvPr/>
        </p:nvSpPr>
        <p:spPr>
          <a:xfrm>
            <a:off x="1547813" y="3643313"/>
            <a:ext cx="5976937" cy="1058862"/>
          </a:xfrm>
          <a:prstGeom prst="hexagon">
            <a:avLst>
              <a:gd name="adj" fmla="val 25009"/>
              <a:gd name="vf" fmla="val 115470"/>
            </a:avLst>
          </a:prstGeom>
          <a:solidFill>
            <a:srgbClr val="2DB4CF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7124" name="文本框 35"/>
          <p:cNvSpPr txBox="1"/>
          <p:nvPr/>
        </p:nvSpPr>
        <p:spPr>
          <a:xfrm>
            <a:off x="1835150" y="3636963"/>
            <a:ext cx="5503863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红头：害怕、悲哀、绝望、感激</a:t>
            </a:r>
            <a:endParaRPr lang="en-US" altLang="zh-CN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青头：着急、惊讶、勇敢、镇定、安慰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25" name="Shape 545"/>
          <p:cNvSpPr/>
          <p:nvPr/>
        </p:nvSpPr>
        <p:spPr>
          <a:xfrm>
            <a:off x="646113" y="566738"/>
            <a:ext cx="3587750" cy="557212"/>
          </a:xfrm>
          <a:prstGeom prst="roundRect">
            <a:avLst>
              <a:gd name="adj" fmla="val 19953"/>
            </a:avLst>
          </a:prstGeom>
          <a:solidFill>
            <a:srgbClr val="2DB4CF"/>
          </a:solidFill>
          <a:ln w="12700" cap="flat">
            <a:noFill/>
            <a:miter lim="400000"/>
          </a:ln>
          <a:effectLst/>
        </p:spPr>
        <p:txBody>
          <a:bodyPr lIns="53575" tIns="53575" rIns="53575" bIns="5357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sz="3300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+mn-lt"/>
            </a:endParaRPr>
          </a:p>
        </p:txBody>
      </p:sp>
      <p:pic>
        <p:nvPicPr>
          <p:cNvPr id="47126" name="图片 22"/>
          <p:cNvPicPr>
            <a:picLocks noChangeAspect="1"/>
          </p:cNvPicPr>
          <p:nvPr/>
        </p:nvPicPr>
        <p:blipFill>
          <a:blip r:embed="rId1"/>
          <a:srcRect l="18225" t="22412" r="15171" b="16535"/>
          <a:stretch>
            <a:fillRect/>
          </a:stretch>
        </p:blipFill>
        <p:spPr>
          <a:xfrm>
            <a:off x="323850" y="195263"/>
            <a:ext cx="8636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7127" name="文本框 1"/>
          <p:cNvSpPr txBox="1"/>
          <p:nvPr/>
        </p:nvSpPr>
        <p:spPr>
          <a:xfrm>
            <a:off x="927100" y="442913"/>
            <a:ext cx="3024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  <p:bldP spid="47107" grpId="0"/>
      <p:bldP spid="47108" grpId="0"/>
      <p:bldP spid="47109" grpId="0" animBg="1"/>
      <p:bldP spid="47110" grpId="0"/>
      <p:bldP spid="47111" grpId="0" animBg="1"/>
      <p:bldP spid="47112" grpId="0"/>
      <p:bldP spid="47113" grpId="0" animBg="1"/>
      <p:bldP spid="47114" grpId="0"/>
      <p:bldP spid="47115" grpId="0" animBg="1"/>
      <p:bldP spid="47116" grpId="0"/>
      <p:bldP spid="47122" grpId="0"/>
      <p:bldP spid="47123" grpId="0" animBg="1"/>
      <p:bldP spid="471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旅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58888" y="671513"/>
            <a:ext cx="1800225" cy="1768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文本框 2"/>
          <p:cNvSpPr txBox="1"/>
          <p:nvPr/>
        </p:nvSpPr>
        <p:spPr>
          <a:xfrm>
            <a:off x="3635375" y="517525"/>
            <a:ext cx="4465638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左窄右宽；右下部分先写撇，再写竖提、撇，最后写捺。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1871663" y="2784475"/>
            <a:ext cx="6373812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旅行：为了办事或游览从一个地方去到另一个地方（多指路程较远的）就叫旅行。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cxnSp>
        <p:nvCxnSpPr>
          <p:cNvPr id="17413" name="直接连接符 5"/>
          <p:cNvCxnSpPr/>
          <p:nvPr/>
        </p:nvCxnSpPr>
        <p:spPr>
          <a:xfrm flipV="1">
            <a:off x="323850" y="2703513"/>
            <a:ext cx="7920038" cy="12700"/>
          </a:xfrm>
          <a:prstGeom prst="line">
            <a:avLst/>
          </a:prstGeom>
          <a:noFill/>
          <a:ln w="28575">
            <a:solidFill>
              <a:srgbClr val="7C7C7C"/>
            </a:solidFill>
            <a:miter lim="800000"/>
          </a:ln>
        </p:spPr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对话气泡: 圆角矩形 11"/>
          <p:cNvSpPr/>
          <p:nvPr/>
        </p:nvSpPr>
        <p:spPr>
          <a:xfrm>
            <a:off x="1871663" y="1276350"/>
            <a:ext cx="5173662" cy="641350"/>
          </a:xfrm>
          <a:prstGeom prst="wedgeRoundRectCallout">
            <a:avLst>
              <a:gd name="adj1" fmla="val -53949"/>
              <a:gd name="adj2" fmla="val -630"/>
              <a:gd name="adj3" fmla="val 16667"/>
            </a:avLst>
          </a:prstGeom>
          <a:solidFill>
            <a:srgbClr val="F4B183"/>
          </a:solidFill>
          <a:ln w="12700">
            <a:solidFill>
              <a:srgbClr val="C55A1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539750" y="339725"/>
            <a:ext cx="54006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读了课题，你有什么疑问？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8" y="1109663"/>
            <a:ext cx="1089025" cy="1147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288" y="3506788"/>
            <a:ext cx="1119187" cy="1379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25" y="2711450"/>
            <a:ext cx="1055688" cy="1247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9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850" y="2089150"/>
            <a:ext cx="1497013" cy="1246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40" name="文本框 10"/>
          <p:cNvSpPr txBox="1"/>
          <p:nvPr/>
        </p:nvSpPr>
        <p:spPr>
          <a:xfrm>
            <a:off x="1871663" y="1276350"/>
            <a:ext cx="50419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红头为什么要在牛肚子里旅行？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对话气泡: 圆角矩形 12"/>
          <p:cNvSpPr/>
          <p:nvPr/>
        </p:nvSpPr>
        <p:spPr>
          <a:xfrm>
            <a:off x="2497138" y="2070100"/>
            <a:ext cx="3430587" cy="641350"/>
          </a:xfrm>
          <a:prstGeom prst="wedgeRoundRectCallout">
            <a:avLst>
              <a:gd name="adj1" fmla="val 57259"/>
              <a:gd name="adj2" fmla="val -11454"/>
              <a:gd name="adj3" fmla="val 16667"/>
            </a:avLst>
          </a:prstGeom>
          <a:solidFill>
            <a:srgbClr val="C9C9C9"/>
          </a:solidFill>
          <a:ln w="12700">
            <a:solidFill>
              <a:srgbClr val="7C7C7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42" name="文本框 13"/>
          <p:cNvSpPr txBox="1"/>
          <p:nvPr/>
        </p:nvSpPr>
        <p:spPr>
          <a:xfrm>
            <a:off x="2497138" y="2070100"/>
            <a:ext cx="32861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它都去了哪些地方？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3" name="对话气泡: 圆角矩形 14"/>
          <p:cNvSpPr/>
          <p:nvPr/>
        </p:nvSpPr>
        <p:spPr>
          <a:xfrm>
            <a:off x="1871663" y="2935288"/>
            <a:ext cx="3286125" cy="642937"/>
          </a:xfrm>
          <a:prstGeom prst="wedgeRoundRectCallout">
            <a:avLst>
              <a:gd name="adj1" fmla="val -53949"/>
              <a:gd name="adj2" fmla="val -630"/>
              <a:gd name="adj3" fmla="val 16667"/>
            </a:avLst>
          </a:prstGeom>
          <a:solidFill>
            <a:srgbClr val="FFD966"/>
          </a:solidFill>
          <a:ln w="12700">
            <a:solidFill>
              <a:srgbClr val="BF9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44" name="文本框 15"/>
          <p:cNvSpPr txBox="1"/>
          <p:nvPr/>
        </p:nvSpPr>
        <p:spPr>
          <a:xfrm>
            <a:off x="1871663" y="2935288"/>
            <a:ext cx="29416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这次旅行有趣吗？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5" name="对话气泡: 圆角矩形 16"/>
          <p:cNvSpPr/>
          <p:nvPr/>
        </p:nvSpPr>
        <p:spPr>
          <a:xfrm>
            <a:off x="1365250" y="3862388"/>
            <a:ext cx="3967163" cy="641350"/>
          </a:xfrm>
          <a:prstGeom prst="wedgeRoundRectCallout">
            <a:avLst>
              <a:gd name="adj1" fmla="val 57259"/>
              <a:gd name="adj2" fmla="val -11454"/>
              <a:gd name="adj3" fmla="val 16667"/>
            </a:avLst>
          </a:prstGeom>
          <a:solidFill>
            <a:srgbClr val="A9D18E"/>
          </a:solidFill>
          <a:ln w="12700">
            <a:solidFill>
              <a:srgbClr val="54823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46" name="文本框 17"/>
          <p:cNvSpPr txBox="1"/>
          <p:nvPr/>
        </p:nvSpPr>
        <p:spPr>
          <a:xfrm>
            <a:off x="1365250" y="3862388"/>
            <a:ext cx="38798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它进了牛肚子能出来吗？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40" grpId="0"/>
      <p:bldP spid="18441" grpId="0" animBg="1"/>
      <p:bldP spid="18442" grpId="0"/>
      <p:bldP spid="18443" grpId="0" animBg="1"/>
      <p:bldP spid="18444" grpId="0"/>
      <p:bldP spid="18445" grpId="0" animBg="1"/>
      <p:bldP spid="184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827088" y="1276350"/>
            <a:ext cx="6049962" cy="2332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带着自己的问题，自由朗读课文，遇到不认识的字借助拼音多读几遍，争取把课文读正确、读流利，在容易读错或不懂的地方做上记号。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9459" name="图片 4"/>
          <p:cNvPicPr>
            <a:picLocks noChangeAspect="1"/>
          </p:cNvPicPr>
          <p:nvPr/>
        </p:nvPicPr>
        <p:blipFill>
          <a:blip r:embed="rId1"/>
          <a:srcRect t="25037" b="22927"/>
          <a:stretch>
            <a:fillRect/>
          </a:stretch>
        </p:blipFill>
        <p:spPr>
          <a:xfrm>
            <a:off x="5737225" y="0"/>
            <a:ext cx="3406775" cy="1773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文本框 1"/>
          <p:cNvSpPr txBox="1"/>
          <p:nvPr/>
        </p:nvSpPr>
        <p:spPr>
          <a:xfrm>
            <a:off x="6529388" y="339725"/>
            <a:ext cx="2082800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2627313" y="484188"/>
            <a:ext cx="4824412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ɡǔ   </a:t>
            </a:r>
            <a:r>
              <a:rPr lang="zh-CN" altLang="en-US" sz="3200" b="1">
                <a:latin typeface="宋体" panose="02010600030101010101" pitchFamily="2" charset="-122"/>
              </a:rPr>
              <a:t>骨头　   骨肉　　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ɡū   </a:t>
            </a:r>
            <a:r>
              <a:rPr lang="zh-CN" altLang="en-US" sz="3200" b="1">
                <a:latin typeface="宋体" panose="02010600030101010101" pitchFamily="2" charset="-122"/>
              </a:rPr>
              <a:t>一骨碌　 花骨朵儿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d</a:t>
            </a:r>
            <a:r>
              <a:rPr lang="en-US" altLang="zh-CN" sz="3200" b="1"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latin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答案     回答   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dā   </a:t>
            </a:r>
            <a:r>
              <a:rPr lang="zh-CN" altLang="en-US" sz="3200" b="1">
                <a:latin typeface="宋体" panose="02010600030101010101" pitchFamily="2" charset="-122"/>
              </a:rPr>
              <a:t>答应     答允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latin typeface="宋体" panose="02010600030101010101" pitchFamily="2" charset="-122"/>
              </a:rPr>
              <a:t>ì</a:t>
            </a:r>
            <a:r>
              <a:rPr lang="en-US" altLang="zh-CN" sz="3200" b="1">
                <a:latin typeface="宋体" panose="02010600030101010101" pitchFamily="2" charset="-122"/>
              </a:rPr>
              <a:t>nɡ </a:t>
            </a:r>
            <a:r>
              <a:rPr lang="zh-CN" altLang="en-US" sz="3200" b="1">
                <a:latin typeface="宋体" panose="02010600030101010101" pitchFamily="2" charset="-122"/>
              </a:rPr>
              <a:t>应答     回应   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yīnɡ </a:t>
            </a:r>
            <a:r>
              <a:rPr lang="zh-CN" altLang="en-US" sz="3200" b="1">
                <a:latin typeface="宋体" panose="02010600030101010101" pitchFamily="2" charset="-122"/>
              </a:rPr>
              <a:t>应该     应有尽有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3706813" y="833438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5534025" y="833438"/>
            <a:ext cx="43338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4092575" y="1462088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6" name="文本框 5"/>
          <p:cNvSpPr txBox="1"/>
          <p:nvPr/>
        </p:nvSpPr>
        <p:spPr>
          <a:xfrm>
            <a:off x="5916613" y="1462088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7" name="文本框 6"/>
          <p:cNvSpPr txBox="1"/>
          <p:nvPr/>
        </p:nvSpPr>
        <p:spPr>
          <a:xfrm>
            <a:off x="3694113" y="2100263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8" name="文本框 7"/>
          <p:cNvSpPr txBox="1"/>
          <p:nvPr/>
        </p:nvSpPr>
        <p:spPr>
          <a:xfrm>
            <a:off x="5932488" y="2100263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9" name="文本框 8"/>
          <p:cNvSpPr txBox="1"/>
          <p:nvPr/>
        </p:nvSpPr>
        <p:spPr>
          <a:xfrm>
            <a:off x="3694113" y="2719388"/>
            <a:ext cx="431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0" name="文本框 9"/>
          <p:cNvSpPr txBox="1"/>
          <p:nvPr/>
        </p:nvSpPr>
        <p:spPr>
          <a:xfrm>
            <a:off x="5527675" y="2719388"/>
            <a:ext cx="43338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1" name="文本框 10"/>
          <p:cNvSpPr txBox="1"/>
          <p:nvPr/>
        </p:nvSpPr>
        <p:spPr>
          <a:xfrm>
            <a:off x="3706813" y="3357563"/>
            <a:ext cx="43180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2" name="文本框 11"/>
          <p:cNvSpPr txBox="1"/>
          <p:nvPr/>
        </p:nvSpPr>
        <p:spPr>
          <a:xfrm>
            <a:off x="5929313" y="3357563"/>
            <a:ext cx="43180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3" name="文本框 12"/>
          <p:cNvSpPr txBox="1"/>
          <p:nvPr/>
        </p:nvSpPr>
        <p:spPr>
          <a:xfrm>
            <a:off x="3706813" y="3995738"/>
            <a:ext cx="43180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4" name="文本框 13"/>
          <p:cNvSpPr txBox="1"/>
          <p:nvPr/>
        </p:nvSpPr>
        <p:spPr>
          <a:xfrm>
            <a:off x="5549900" y="3995738"/>
            <a:ext cx="43180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5" name="文本框 14"/>
          <p:cNvSpPr txBox="1"/>
          <p:nvPr/>
        </p:nvSpPr>
        <p:spPr>
          <a:xfrm>
            <a:off x="3648075" y="2387600"/>
            <a:ext cx="576263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6" name="文本框 15"/>
          <p:cNvSpPr txBox="1"/>
          <p:nvPr/>
        </p:nvSpPr>
        <p:spPr>
          <a:xfrm>
            <a:off x="4052888" y="1117600"/>
            <a:ext cx="576262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骨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7" name="矩形: 圆角 16"/>
          <p:cNvSpPr/>
          <p:nvPr/>
        </p:nvSpPr>
        <p:spPr>
          <a:xfrm>
            <a:off x="1590675" y="1698625"/>
            <a:ext cx="730250" cy="33178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0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一声</a:t>
            </a:r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498" name="连接符: 曲线 18"/>
          <p:cNvCxnSpPr/>
          <p:nvPr/>
        </p:nvCxnSpPr>
        <p:spPr>
          <a:xfrm flipV="1">
            <a:off x="2522538" y="1612900"/>
            <a:ext cx="1328737" cy="215900"/>
          </a:xfrm>
          <a:prstGeom prst="curvedConnector3">
            <a:avLst>
              <a:gd name="adj1" fmla="val 50000"/>
            </a:avLst>
          </a:prstGeom>
          <a:noFill/>
          <a:ln w="19050">
            <a:solidFill>
              <a:srgbClr val="C00000"/>
            </a:solidFill>
            <a:miter lim="800000"/>
            <a:tailEnd type="triangle"/>
          </a:ln>
        </p:spPr>
      </p:cxnSp>
      <p:cxnSp>
        <p:nvCxnSpPr>
          <p:cNvPr id="20499" name="连接符: 曲线 19"/>
          <p:cNvCxnSpPr/>
          <p:nvPr/>
        </p:nvCxnSpPr>
        <p:spPr>
          <a:xfrm>
            <a:off x="2020888" y="2100263"/>
            <a:ext cx="1587500" cy="504825"/>
          </a:xfrm>
          <a:prstGeom prst="curvedConnector3">
            <a:avLst>
              <a:gd name="adj1" fmla="val 37648"/>
            </a:avLst>
          </a:prstGeom>
          <a:noFill/>
          <a:ln w="19050">
            <a:solidFill>
              <a:srgbClr val="C00000"/>
            </a:solidFill>
            <a:miter lim="800000"/>
            <a:tailEnd type="triangle"/>
          </a:ln>
        </p:spPr>
      </p:cxnSp>
      <p:sp>
        <p:nvSpPr>
          <p:cNvPr id="20500" name="文本框 25"/>
          <p:cNvSpPr txBox="1"/>
          <p:nvPr/>
        </p:nvSpPr>
        <p:spPr>
          <a:xfrm>
            <a:off x="4060825" y="2384425"/>
            <a:ext cx="576263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应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0501" name="矩形: 圆角 26"/>
          <p:cNvSpPr/>
          <p:nvPr/>
        </p:nvSpPr>
        <p:spPr>
          <a:xfrm>
            <a:off x="4730750" y="2271713"/>
            <a:ext cx="730250" cy="33337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0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轻声</a:t>
            </a:r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02" name="连接符: 曲线 27"/>
          <p:cNvCxnSpPr/>
          <p:nvPr/>
        </p:nvCxnSpPr>
        <p:spPr>
          <a:xfrm rot="10800000" flipV="1">
            <a:off x="4713288" y="2654300"/>
            <a:ext cx="322262" cy="111125"/>
          </a:xfrm>
          <a:prstGeom prst="curvedConnector3">
            <a:avLst>
              <a:gd name="adj1" fmla="val 50000"/>
            </a:avLst>
          </a:prstGeom>
          <a:noFill/>
          <a:ln w="19050">
            <a:solidFill>
              <a:srgbClr val="0070C0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/>
      <p:bldP spid="20496" grpId="0"/>
      <p:bldP spid="20497" grpId="0" animBg="1"/>
      <p:bldP spid="20500" grpId="0"/>
      <p:bldP spid="205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1108075" y="1285875"/>
            <a:ext cx="2114550" cy="971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咱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1106488" y="688975"/>
            <a:ext cx="1511300" cy="893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z</a:t>
            </a: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n</a:t>
            </a:r>
            <a:endParaRPr lang="zh-CN" altLang="en-US" sz="40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pic>
        <p:nvPicPr>
          <p:cNvPr id="21508" name="Picture 5" descr="https://timgsa.baidu.com/timg?image&amp;quality=80&amp;size=b9999_10000&amp;sec=1589359840419&amp;di=d612c8baefb1fc41f6f9fd47dda16013&amp;imgtype=0&amp;src=http%3A%2F%2Fe.hiphotos.baidu.com%2Fbaike%2Fs%3D220%2Fsign%3D91f0fe663af33a879a6d0718f65d1018%2Fe61190ef76c6a7ef8ad2d570fdfaaf51f2de66eb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888" y="1898650"/>
            <a:ext cx="3033712" cy="2689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文本框 4"/>
          <p:cNvSpPr txBox="1"/>
          <p:nvPr/>
        </p:nvSpPr>
        <p:spPr>
          <a:xfrm>
            <a:off x="4141788" y="1322388"/>
            <a:ext cx="1804987" cy="973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4573588" y="750888"/>
            <a:ext cx="1163637" cy="892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chǐ</a:t>
            </a:r>
            <a:endParaRPr lang="zh-CN" altLang="en-US" sz="40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文本框 6"/>
          <p:cNvSpPr txBox="1"/>
          <p:nvPr/>
        </p:nvSpPr>
        <p:spPr>
          <a:xfrm>
            <a:off x="4119563" y="3089275"/>
            <a:ext cx="2695575" cy="971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细嚼慢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7"/>
          <p:cNvSpPr txBox="1"/>
          <p:nvPr/>
        </p:nvSpPr>
        <p:spPr>
          <a:xfrm>
            <a:off x="5807075" y="2608263"/>
            <a:ext cx="1563688" cy="892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</a:rPr>
              <a:t>n</a:t>
            </a:r>
            <a:endParaRPr lang="zh-CN" altLang="en-US" sz="40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1513" name="对话气泡: 圆角矩形 9"/>
          <p:cNvSpPr/>
          <p:nvPr/>
        </p:nvSpPr>
        <p:spPr>
          <a:xfrm>
            <a:off x="2697163" y="1017588"/>
            <a:ext cx="1271587" cy="565150"/>
          </a:xfrm>
          <a:prstGeom prst="wedgeRoundRectCallout">
            <a:avLst>
              <a:gd name="adj1" fmla="val -101315"/>
              <a:gd name="adj2" fmla="val 80023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对话气泡: 圆角矩形 10"/>
          <p:cNvSpPr/>
          <p:nvPr/>
        </p:nvSpPr>
        <p:spPr>
          <a:xfrm>
            <a:off x="5875338" y="892175"/>
            <a:ext cx="1360487" cy="484188"/>
          </a:xfrm>
          <a:prstGeom prst="wedgeRoundRectCallout">
            <a:avLst>
              <a:gd name="adj1" fmla="val -88718"/>
              <a:gd name="adj2" fmla="val 69403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对话气泡: 圆角矩形 11"/>
          <p:cNvSpPr/>
          <p:nvPr/>
        </p:nvSpPr>
        <p:spPr>
          <a:xfrm>
            <a:off x="7102475" y="2932113"/>
            <a:ext cx="1360488" cy="485775"/>
          </a:xfrm>
          <a:prstGeom prst="wedgeRoundRectCallout">
            <a:avLst>
              <a:gd name="adj1" fmla="val -92495"/>
              <a:gd name="adj2" fmla="val 86963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第四声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0" grpId="0"/>
      <p:bldP spid="21512" grpId="0"/>
      <p:bldP spid="21513" grpId="0" animBg="1"/>
      <p:bldP spid="21514" grpId="0" animBg="1"/>
      <p:bldP spid="215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5" descr="https://timgsa.baidu.com/timg?image&amp;quality=80&amp;size=b9999_10000&amp;sec=1589359840419&amp;di=d612c8baefb1fc41f6f9fd47dda16013&amp;imgtype=0&amp;src=http%3A%2F%2Fe.hiphotos.baidu.com%2Fbaike%2Fs%3D220%2Fsign%3D91f0fe663af33a879a6d0718f65d1018%2Fe61190ef76c6a7ef8ad2d570fdfaaf51f2de66eb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236538"/>
            <a:ext cx="2055812" cy="1825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1"/>
          <p:cNvSpPr txBox="1"/>
          <p:nvPr/>
        </p:nvSpPr>
        <p:spPr>
          <a:xfrm>
            <a:off x="482600" y="700088"/>
            <a:ext cx="648176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红头向周围看了看，悄悄地躲在一个草堆里不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对话气泡: 圆角矩形 4"/>
          <p:cNvSpPr/>
          <p:nvPr/>
        </p:nvSpPr>
        <p:spPr>
          <a:xfrm>
            <a:off x="3348038" y="1817688"/>
            <a:ext cx="1752600" cy="487362"/>
          </a:xfrm>
          <a:prstGeom prst="wedgeRoundRectCallout">
            <a:avLst>
              <a:gd name="adj1" fmla="val -72019"/>
              <a:gd name="adj2" fmla="val -48162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发出声音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文本框 2"/>
          <p:cNvSpPr txBox="1"/>
          <p:nvPr/>
        </p:nvSpPr>
        <p:spPr>
          <a:xfrm>
            <a:off x="1690688" y="2517775"/>
            <a:ext cx="3960812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这时，青头爬到牛鼻子上，用它的身体在牛鼻孔里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蹭来蹭去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4" name="Picture 5" descr="https://youimg1.c-ctrip.com/target/100g0v000000jmwmo0E9D_R_600_10000_Q90.jpg?proc=autoorie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2305050"/>
            <a:ext cx="2978150" cy="1984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/>
    </p:bldLst>
  </p:timing>
</p:sld>
</file>

<file path=ppt/tags/tag1.xml><?xml version="1.0" encoding="utf-8"?>
<p:tagLst xmlns:p="http://schemas.openxmlformats.org/presentationml/2006/main">
  <p:tag name="PA" val="v5.2.6"/>
  <p:tag name="RESOURCELIBID_ANIM" val="447"/>
</p:tagLst>
</file>

<file path=ppt/tags/tag2.xml><?xml version="1.0" encoding="utf-8"?>
<p:tagLst xmlns:p="http://schemas.openxmlformats.org/presentationml/2006/main">
  <p:tag name="PA_MONKEYTEXT" val="636973397814057084"/>
</p:tagLst>
</file>

<file path=ppt/tags/tag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2438</Words>
  <Application>WPS 演示</Application>
  <PresentationFormat>全屏显示(16:9)</PresentationFormat>
  <Paragraphs>336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楷体</vt:lpstr>
      <vt:lpstr>等线 Light</vt:lpstr>
      <vt:lpstr>等线</vt:lpstr>
      <vt:lpstr>黑体</vt:lpstr>
      <vt:lpstr>字魂27号-布丁体</vt:lpstr>
      <vt:lpstr>微软雅黑</vt:lpstr>
      <vt:lpstr>Arial Unicode MS</vt:lpstr>
      <vt:lpstr>Cambria</vt:lpstr>
      <vt:lpstr>Arial</vt:lpstr>
      <vt:lpstr>2_Office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ICV">
    <vt:lpwstr>7C48B50004B045D2B597BF20FD525EB3_12</vt:lpwstr>
  </property>
  <property fmtid="{D5CDD505-2E9C-101B-9397-08002B2CF9AE}" pid="4" name="KSOProductBuildVer">
    <vt:lpwstr>2052-12.1.0.15374</vt:lpwstr>
  </property>
</Properties>
</file>