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256" r:id="rId4"/>
    <p:sldId id="266" r:id="rId5"/>
    <p:sldId id="265" r:id="rId6"/>
    <p:sldId id="264" r:id="rId7"/>
    <p:sldId id="262" r:id="rId8"/>
    <p:sldId id="263" r:id="rId9"/>
    <p:sldId id="261" r:id="rId10"/>
    <p:sldId id="260" r:id="rId11"/>
    <p:sldId id="259" r:id="rId12"/>
    <p:sldId id="258" r:id="rId13"/>
    <p:sldId id="280" r:id="rId14"/>
    <p:sldId id="267" r:id="rId15"/>
    <p:sldId id="283" r:id="rId16"/>
    <p:sldId id="281" r:id="rId17"/>
    <p:sldId id="285" r:id="rId18"/>
    <p:sldId id="282" r:id="rId19"/>
    <p:sldId id="279" r:id="rId20"/>
    <p:sldId id="257" r:id="rId21"/>
    <p:sldId id="284" r:id="rId22"/>
    <p:sldId id="269" r:id="rId23"/>
    <p:sldId id="291" r:id="rId24"/>
  </p:sldIdLst>
  <p:sldSz cx="9144000" cy="6858000" type="screen4x3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9966FF"/>
    <a:srgbClr val="FF660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38" y="-102"/>
      </p:cViewPr>
      <p:guideLst>
        <p:guide orient="horz" pos="2160"/>
        <p:guide pos="2880"/>
      </p:guideLst>
    </p:cSldViewPr>
  </p:slide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FigureOut">
              <a:rPr lang="zh-CN" altLang="en-US" dirty="0">
                <a:latin typeface="Calibri" panose="020F0502020204030204" pitchFamily="2" charset="0"/>
                <a:ea typeface="宋体" panose="02010600030101010101" pitchFamily="2" charset="-122"/>
              </a:rPr>
            </a:fld>
            <a:endParaRPr lang="zh-CN" altLang="en-US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Calibri" panose="020F0502020204030204" pitchFamily="2" charset="0"/>
                <a:ea typeface="宋体" panose="02010600030101010101" pitchFamily="2" charset="-122"/>
              </a:rPr>
            </a:fld>
            <a:endParaRPr lang="zh-CN" altLang="en-US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FigureOut">
              <a:rPr lang="zh-CN" altLang="en-US" dirty="0">
                <a:latin typeface="Calibri" panose="020F0502020204030204" pitchFamily="2" charset="0"/>
                <a:ea typeface="宋体" panose="02010600030101010101" pitchFamily="2" charset="-122"/>
              </a:rPr>
            </a:fld>
            <a:endParaRPr lang="zh-CN" altLang="en-US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Calibri" panose="020F0502020204030204" pitchFamily="2" charset="0"/>
                <a:ea typeface="宋体" panose="02010600030101010101" pitchFamily="2" charset="-122"/>
              </a:rPr>
            </a:fld>
            <a:endParaRPr lang="zh-CN" altLang="en-US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FigureOut">
              <a:rPr lang="zh-CN" altLang="en-US" dirty="0">
                <a:latin typeface="Calibri" panose="020F0502020204030204" pitchFamily="2" charset="0"/>
                <a:ea typeface="宋体" panose="02010600030101010101" pitchFamily="2" charset="-122"/>
              </a:rPr>
            </a:fld>
            <a:endParaRPr lang="zh-CN" altLang="en-US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Calibri" panose="020F0502020204030204" pitchFamily="2" charset="0"/>
                <a:ea typeface="宋体" panose="02010600030101010101" pitchFamily="2" charset="-122"/>
              </a:rPr>
            </a:fld>
            <a:endParaRPr lang="zh-CN" altLang="en-US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9156700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FigureOut">
              <a:rPr lang="zh-CN" altLang="en-US" dirty="0">
                <a:latin typeface="Calibri" panose="020F0502020204030204" pitchFamily="2" charset="0"/>
                <a:ea typeface="宋体" panose="02010600030101010101" pitchFamily="2" charset="-122"/>
              </a:rPr>
            </a:fld>
            <a:endParaRPr lang="zh-CN" altLang="en-US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Calibri" panose="020F0502020204030204" pitchFamily="2" charset="0"/>
                <a:ea typeface="宋体" panose="02010600030101010101" pitchFamily="2" charset="-122"/>
              </a:rPr>
            </a:fld>
            <a:endParaRPr lang="zh-CN" altLang="en-US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FigureOut">
              <a:rPr lang="zh-CN" altLang="en-US" dirty="0">
                <a:latin typeface="Calibri" panose="020F0502020204030204" pitchFamily="2" charset="0"/>
                <a:ea typeface="宋体" panose="02010600030101010101" pitchFamily="2" charset="-122"/>
              </a:rPr>
            </a:fld>
            <a:endParaRPr lang="zh-CN" altLang="en-US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Calibri" panose="020F0502020204030204" pitchFamily="2" charset="0"/>
                <a:ea typeface="宋体" panose="02010600030101010101" pitchFamily="2" charset="-122"/>
              </a:rPr>
            </a:fld>
            <a:endParaRPr lang="zh-CN" altLang="en-US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FigureOut">
              <a:rPr lang="zh-CN" altLang="en-US" dirty="0">
                <a:latin typeface="Calibri" panose="020F0502020204030204" pitchFamily="2" charset="0"/>
                <a:ea typeface="宋体" panose="02010600030101010101" pitchFamily="2" charset="-122"/>
              </a:rPr>
            </a:fld>
            <a:endParaRPr lang="zh-CN" altLang="en-US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Calibri" panose="020F0502020204030204" pitchFamily="2" charset="0"/>
                <a:ea typeface="宋体" panose="02010600030101010101" pitchFamily="2" charset="-122"/>
              </a:rPr>
            </a:fld>
            <a:endParaRPr lang="zh-CN" altLang="en-US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FigureOut">
              <a:rPr lang="zh-CN" altLang="en-US" dirty="0">
                <a:latin typeface="Calibri" panose="020F0502020204030204" pitchFamily="2" charset="0"/>
                <a:ea typeface="宋体" panose="02010600030101010101" pitchFamily="2" charset="-122"/>
              </a:rPr>
            </a:fld>
            <a:endParaRPr lang="zh-CN" altLang="en-US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Calibri" panose="020F0502020204030204" pitchFamily="2" charset="0"/>
                <a:ea typeface="宋体" panose="02010600030101010101" pitchFamily="2" charset="-122"/>
              </a:rPr>
            </a:fld>
            <a:endParaRPr lang="zh-CN" altLang="en-US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FigureOut">
              <a:rPr lang="zh-CN" altLang="en-US" dirty="0">
                <a:latin typeface="Calibri" panose="020F0502020204030204" pitchFamily="2" charset="0"/>
                <a:ea typeface="宋体" panose="02010600030101010101" pitchFamily="2" charset="-122"/>
              </a:rPr>
            </a:fld>
            <a:endParaRPr lang="zh-CN" altLang="en-US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Calibri" panose="020F0502020204030204" pitchFamily="2" charset="0"/>
                <a:ea typeface="宋体" panose="02010600030101010101" pitchFamily="2" charset="-122"/>
              </a:rPr>
            </a:fld>
            <a:endParaRPr lang="zh-CN" altLang="en-US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 dirty="0">
                <a:latin typeface="Calibri" panose="020F0502020204030204" pitchFamily="2" charset="0"/>
                <a:ea typeface="宋体" panose="02010600030101010101" pitchFamily="2" charset="-122"/>
              </a:rPr>
            </a:fld>
            <a:endParaRPr lang="zh-CN" altLang="en-US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Calibri" panose="020F0502020204030204" pitchFamily="2" charset="0"/>
                <a:ea typeface="宋体" panose="02010600030101010101" pitchFamily="2" charset="-122"/>
              </a:rPr>
            </a:fld>
            <a:endParaRPr lang="zh-CN" altLang="en-US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FigureOut">
              <a:rPr lang="zh-CN" altLang="en-US" dirty="0">
                <a:latin typeface="Calibri" panose="020F0502020204030204" pitchFamily="2" charset="0"/>
                <a:ea typeface="宋体" panose="02010600030101010101" pitchFamily="2" charset="-122"/>
              </a:rPr>
            </a:fld>
            <a:endParaRPr lang="zh-CN" altLang="en-US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Calibri" panose="020F0502020204030204" pitchFamily="2" charset="0"/>
                <a:ea typeface="宋体" panose="02010600030101010101" pitchFamily="2" charset="-122"/>
              </a:rPr>
            </a:fld>
            <a:endParaRPr lang="zh-CN" altLang="en-US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FigureOut">
              <a:rPr lang="zh-CN" altLang="en-US" dirty="0">
                <a:latin typeface="Calibri" panose="020F0502020204030204" pitchFamily="2" charset="0"/>
                <a:ea typeface="宋体" panose="02010600030101010101" pitchFamily="2" charset="-122"/>
              </a:rPr>
            </a:fld>
            <a:endParaRPr lang="zh-CN" altLang="en-US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Calibri" panose="020F0502020204030204" pitchFamily="2" charset="0"/>
                <a:ea typeface="宋体" panose="02010600030101010101" pitchFamily="2" charset="-122"/>
              </a:rPr>
            </a:fld>
            <a:endParaRPr lang="zh-CN" altLang="en-US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8.jpeg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>
              <a:defRPr sz="1200">
                <a:solidFill>
                  <a:srgbClr val="898989"/>
                </a:solidFill>
              </a:defRPr>
            </a:lvl1pPr>
          </a:lstStyle>
          <a:p>
            <a:pPr lvl="0"/>
            <a:fld id="{BB962C8B-B14F-4D97-AF65-F5344CB8AC3E}" type="datetime1">
              <a:rPr lang="zh-CN" altLang="en-US" dirty="0">
                <a:latin typeface="Calibri" panose="020F0502020204030204" pitchFamily="2" charset="0"/>
                <a:ea typeface="宋体" panose="02010600030101010101" pitchFamily="2" charset="-122"/>
              </a:rPr>
            </a:fld>
            <a:endParaRPr lang="zh-CN" altLang="en-US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  <p:sp>
        <p:nvSpPr>
          <p:cNvPr id="1029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 algn="ctr">
              <a:defRPr sz="1200">
                <a:solidFill>
                  <a:srgbClr val="898989"/>
                </a:solidFill>
              </a:defRPr>
            </a:lvl1pPr>
          </a:lstStyle>
          <a:p>
            <a:pPr lvl="0"/>
            <a:endParaRPr lang="zh-CN" altLang="en-US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  <p:sp>
        <p:nvSpPr>
          <p:cNvPr id="1030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/>
            <a:fld id="{9A0DB2DC-4C9A-4742-B13C-FB6460FD3503}" type="slidenum">
              <a:rPr lang="zh-CN" altLang="en-US" dirty="0">
                <a:latin typeface="Calibri" panose="020F0502020204030204" pitchFamily="2" charset="0"/>
                <a:ea typeface="宋体" panose="02010600030101010101" pitchFamily="2" charset="-122"/>
              </a:rPr>
            </a:fld>
            <a:endParaRPr lang="zh-CN" altLang="en-US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random/>
  </p:transition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jpeg"/><Relationship Id="rId1" Type="http://schemas.openxmlformats.org/officeDocument/2006/relationships/image" Target="../media/image10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9.png"/><Relationship Id="rId1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0.jpeg"/><Relationship Id="rId1" Type="http://schemas.openxmlformats.org/officeDocument/2006/relationships/image" Target="../media/image1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1.jpeg"/><Relationship Id="rId1" Type="http://schemas.openxmlformats.org/officeDocument/2006/relationships/image" Target="../media/image1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2.jpeg"/><Relationship Id="rId1" Type="http://schemas.openxmlformats.org/officeDocument/2006/relationships/image" Target="../media/image10.jpe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image" Target="../media/image10.jpe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image" Target="../media/image1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7.jpeg"/><Relationship Id="rId1" Type="http://schemas.openxmlformats.org/officeDocument/2006/relationships/image" Target="../media/image10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41.jpeg"/><Relationship Id="rId4" Type="http://schemas.openxmlformats.org/officeDocument/2006/relationships/image" Target="../media/image40.jpeg"/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image" Target="../media/image10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image" Target="../media/image19.jpeg"/><Relationship Id="rId8" Type="http://schemas.openxmlformats.org/officeDocument/2006/relationships/image" Target="../media/image18.jpeg"/><Relationship Id="rId7" Type="http://schemas.openxmlformats.org/officeDocument/2006/relationships/image" Target="../media/image17.jpeg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0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2.jpeg"/><Relationship Id="rId1" Type="http://schemas.openxmlformats.org/officeDocument/2006/relationships/image" Target="../media/image10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image" Target="../media/image17.jpeg"/><Relationship Id="rId7" Type="http://schemas.openxmlformats.org/officeDocument/2006/relationships/image" Target="../media/image18.jpeg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3.jpeg"/><Relationship Id="rId1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4.jpeg"/><Relationship Id="rId1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5.jpeg"/><Relationship Id="rId1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6.jpeg"/><Relationship Id="rId1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7.jpeg"/><Relationship Id="rId1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8.jpeg"/><Relationship Id="rId1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074" name="TextBox 6"/>
          <p:cNvSpPr txBox="1"/>
          <p:nvPr/>
        </p:nvSpPr>
        <p:spPr>
          <a:xfrm>
            <a:off x="971550" y="909638"/>
            <a:ext cx="7200900" cy="22860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en-US" altLang="zh-CN" sz="4800" dirty="0">
                <a:solidFill>
                  <a:srgbClr val="FF3399"/>
                </a:solidFill>
                <a:latin typeface="Jokerman" panose="04090605060D06020702" pitchFamily="2" charset="0"/>
                <a:ea typeface="宋体" panose="02010600030101010101" pitchFamily="2" charset="-122"/>
              </a:rPr>
              <a:t>Unit </a:t>
            </a:r>
            <a:r>
              <a:rPr lang="zh-CN" altLang="en-US" sz="4800" dirty="0">
                <a:solidFill>
                  <a:srgbClr val="FF3399"/>
                </a:solidFill>
                <a:latin typeface="Jokerman" panose="04090605060D06020702" pitchFamily="2" charset="0"/>
                <a:ea typeface="宋体" panose="02010600030101010101" pitchFamily="2" charset="-122"/>
              </a:rPr>
              <a:t>2 Lesson 8 </a:t>
            </a:r>
            <a:endParaRPr lang="zh-CN" altLang="en-US" sz="4800" dirty="0">
              <a:solidFill>
                <a:srgbClr val="FF3399"/>
              </a:solidFill>
              <a:latin typeface="Jokerman" panose="04090605060D06020702" pitchFamily="2" charset="0"/>
              <a:ea typeface="宋体" panose="02010600030101010101" pitchFamily="2" charset="-122"/>
            </a:endParaRPr>
          </a:p>
          <a:p>
            <a:pPr algn="ctr"/>
            <a:r>
              <a:rPr lang="zh-CN" altLang="en-US" sz="4800" dirty="0">
                <a:solidFill>
                  <a:srgbClr val="FF3399"/>
                </a:solidFill>
                <a:latin typeface="Jokerman" panose="04090605060D06020702" pitchFamily="2" charset="0"/>
                <a:ea typeface="宋体" panose="02010600030101010101" pitchFamily="2" charset="-122"/>
              </a:rPr>
              <a:t>Li Ming Meets Jenny's Class</a:t>
            </a:r>
            <a:endParaRPr lang="zh-CN" altLang="en-US" sz="4800" dirty="0">
              <a:solidFill>
                <a:srgbClr val="FF3399"/>
              </a:solidFill>
              <a:latin typeface="Jokerman" panose="04090605060D06020702" pitchFamily="2" charset="0"/>
              <a:ea typeface="宋体" panose="02010600030101010101" pitchFamily="2" charset="-122"/>
            </a:endParaRPr>
          </a:p>
        </p:txBody>
      </p:sp>
      <p:pic>
        <p:nvPicPr>
          <p:cNvPr id="3075" name="Picture 1" descr="C:\Users\yuluo\AppData\Roaming\Tencent\Users\342213143\QQ\WinTemp\RichOle\SMLOD3SY}6HR80SKLKITFDV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7950" y="3644900"/>
            <a:ext cx="3286125" cy="2895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2290" name="Picture 1" descr="C:\Users\yuluo\AppData\Roaming\Tencent\Users\342213143\QQ\WinTemp\RichOle\E65F(4}P`Y}L[EXF2L3K(}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11413" y="117475"/>
            <a:ext cx="3914775" cy="5467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1" name="TextBox 2"/>
          <p:cNvSpPr txBox="1"/>
          <p:nvPr/>
        </p:nvSpPr>
        <p:spPr>
          <a:xfrm>
            <a:off x="2411413" y="5518150"/>
            <a:ext cx="4143375" cy="1096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6600" b="1" dirty="0">
                <a:latin typeface="Calibri" panose="020F0502020204030204" pitchFamily="2" charset="0"/>
                <a:ea typeface="宋体" panose="02010600030101010101" pitchFamily="2" charset="-122"/>
              </a:rPr>
              <a:t>m</a:t>
            </a:r>
            <a:r>
              <a:rPr lang="en-US" altLang="zh-CN" sz="6600" b="1" dirty="0">
                <a:latin typeface="Calibri" panose="020F0502020204030204" pitchFamily="2" charset="0"/>
                <a:ea typeface="宋体" panose="02010600030101010101" pitchFamily="2" charset="-122"/>
              </a:rPr>
              <a:t>ath  </a:t>
            </a:r>
            <a:r>
              <a:rPr lang="zh-CN" altLang="en-US" sz="6600" b="1" dirty="0">
                <a:latin typeface="Calibri" panose="020F0502020204030204" pitchFamily="2" charset="0"/>
                <a:ea typeface="宋体" panose="02010600030101010101" pitchFamily="2" charset="-122"/>
              </a:rPr>
              <a:t>数学</a:t>
            </a:r>
            <a:endParaRPr lang="zh-CN" altLang="en-US" sz="6600" b="1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3314" name="TextBox 1"/>
          <p:cNvSpPr txBox="1"/>
          <p:nvPr/>
        </p:nvSpPr>
        <p:spPr>
          <a:xfrm>
            <a:off x="468313" y="2060575"/>
            <a:ext cx="3600450" cy="27749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 anchorCtr="0">
            <a:spAutoFit/>
          </a:bodyPr>
          <a:p>
            <a:pPr algn="ctr"/>
            <a:r>
              <a:rPr lang="en-US" altLang="zh-CN" sz="8800" dirty="0">
                <a:solidFill>
                  <a:srgbClr val="FF3399"/>
                </a:solidFill>
                <a:latin typeface="Jokerman" panose="04090605060D06020702" pitchFamily="2" charset="0"/>
                <a:ea typeface="宋体" panose="02010600030101010101" pitchFamily="2" charset="-122"/>
              </a:rPr>
              <a:t>L</a:t>
            </a:r>
            <a:r>
              <a:rPr lang="zh-CN" altLang="en-US" sz="8800" dirty="0">
                <a:solidFill>
                  <a:srgbClr val="FF3399"/>
                </a:solidFill>
                <a:latin typeface="Jokerman" panose="04090605060D06020702" pitchFamily="2" charset="0"/>
                <a:ea typeface="宋体" panose="02010600030101010101" pitchFamily="2" charset="-122"/>
              </a:rPr>
              <a:t>et's </a:t>
            </a:r>
            <a:endParaRPr lang="zh-CN" altLang="en-US" sz="8800" dirty="0">
              <a:solidFill>
                <a:srgbClr val="FF3399"/>
              </a:solidFill>
              <a:latin typeface="Jokerman" panose="04090605060D06020702" pitchFamily="2" charset="0"/>
              <a:ea typeface="宋体" panose="02010600030101010101" pitchFamily="2" charset="-122"/>
            </a:endParaRPr>
          </a:p>
          <a:p>
            <a:pPr algn="ctr"/>
            <a:r>
              <a:rPr lang="zh-CN" altLang="en-US" sz="8800" dirty="0">
                <a:solidFill>
                  <a:srgbClr val="FF3399"/>
                </a:solidFill>
                <a:latin typeface="Jokerman" panose="04090605060D06020702" pitchFamily="2" charset="0"/>
                <a:ea typeface="宋体" panose="02010600030101010101" pitchFamily="2" charset="-122"/>
              </a:rPr>
              <a:t>talk!</a:t>
            </a:r>
            <a:endParaRPr lang="zh-CN" altLang="en-US" sz="8800" dirty="0">
              <a:solidFill>
                <a:srgbClr val="FF3399"/>
              </a:solidFill>
              <a:latin typeface="Jokerman" panose="04090605060D06020702" pitchFamily="2" charset="0"/>
              <a:ea typeface="宋体" panose="02010600030101010101" pitchFamily="2" charset="-122"/>
            </a:endParaRPr>
          </a:p>
        </p:txBody>
      </p:sp>
      <p:pic>
        <p:nvPicPr>
          <p:cNvPr id="13315" name="图片 13314" descr="235006-14032Q14359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6463" y="692150"/>
            <a:ext cx="4103687" cy="5632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4338" name="Picture 1" descr="C:\Users\yuluo\AppData\Roaming\Tencent\Users\342213143\QQ\WinTemp\RichOle\VY0NPLT(B5P4IVTKRN625M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2571750"/>
            <a:ext cx="4071938" cy="358457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4339" name="表格 14338"/>
          <p:cNvGraphicFramePr/>
          <p:nvPr/>
        </p:nvGraphicFramePr>
        <p:xfrm>
          <a:off x="6143625" y="1143000"/>
          <a:ext cx="2714625" cy="3162300"/>
        </p:xfrm>
        <a:graphic>
          <a:graphicData uri="http://schemas.openxmlformats.org/drawingml/2006/table">
            <a:tbl>
              <a:tblPr/>
              <a:tblGrid>
                <a:gridCol w="620713"/>
                <a:gridCol w="2093912"/>
              </a:tblGrid>
              <a:tr h="457200">
                <a:tc gridSpan="2"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en-US" altLang="zh-CN" sz="2400" b="1"/>
                        <a:t>Friday</a:t>
                      </a:r>
                      <a:endParaRPr lang="zh-CN" altLang="en-US" sz="2400" b="1"/>
                    </a:p>
                  </a:txBody>
                  <a:tcPr vert="horz" anchor="t" anchorCtr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100000"/>
                      </a:schemeClr>
                    </a:solidFill>
                  </a:tcPr>
                </a:tc>
                <a:tc hMerge="1">
                  <a:tcPr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396875">
                <a:tc rowSpan="4"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en-US" altLang="zh-CN" sz="2000" b="1">
                          <a:solidFill>
                            <a:srgbClr val="000000"/>
                          </a:solidFill>
                        </a:rPr>
                        <a:t>a.m.</a:t>
                      </a:r>
                      <a:endParaRPr lang="zh-CN" altLang="en-US" sz="2000" b="1">
                        <a:solidFill>
                          <a:srgbClr val="000000"/>
                        </a:solidFill>
                      </a:endParaRPr>
                    </a:p>
                  </a:txBody>
                  <a:tcPr vert="horz" anchor="t" anchorCtr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en-US" altLang="zh-CN" sz="2000" b="1" dirty="0">
                          <a:solidFill>
                            <a:srgbClr val="000000"/>
                          </a:solidFill>
                        </a:rPr>
                        <a:t>Chinese</a:t>
                      </a:r>
                      <a:endParaRPr lang="en-US" altLang="zh-CN" sz="2000" b="1" dirty="0">
                        <a:solidFill>
                          <a:srgbClr val="000000"/>
                        </a:solidFill>
                      </a:endParaRPr>
                    </a:p>
                  </a:txBody>
                  <a:tcPr vert="horz" anchor="t" anchorCtr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>
                        <a:alpha val="100000"/>
                      </a:srgbClr>
                    </a:solidFill>
                  </a:tcPr>
                </a:tc>
              </a:tr>
              <a:tr h="396875">
                <a:tc vMerge="1"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zh-CN" altLang="en-US" sz="2000" b="1" dirty="0">
                          <a:solidFill>
                            <a:srgbClr val="000000"/>
                          </a:solidFill>
                        </a:rPr>
                        <a:t>m</a:t>
                      </a:r>
                      <a:r>
                        <a:rPr lang="en-US" altLang="zh-CN" sz="2000" b="1" dirty="0">
                          <a:solidFill>
                            <a:srgbClr val="000000"/>
                          </a:solidFill>
                        </a:rPr>
                        <a:t>ath</a:t>
                      </a:r>
                      <a:endParaRPr lang="en-US" altLang="zh-CN" sz="2000" b="1" dirty="0">
                        <a:solidFill>
                          <a:srgbClr val="000000"/>
                        </a:solidFill>
                      </a:endParaRPr>
                    </a:p>
                  </a:txBody>
                  <a:tcPr vert="horz" anchor="t" anchorCtr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>
                        <a:alpha val="100000"/>
                      </a:srgbClr>
                    </a:solidFill>
                  </a:tcPr>
                </a:tc>
              </a:tr>
              <a:tr h="396875">
                <a:tc vMerge="1"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en-US" altLang="zh-CN" sz="2000" b="1" dirty="0">
                          <a:solidFill>
                            <a:srgbClr val="000000"/>
                          </a:solidFill>
                        </a:rPr>
                        <a:t>English</a:t>
                      </a:r>
                      <a:endParaRPr lang="en-US" altLang="zh-CN" sz="2000" b="1" dirty="0">
                        <a:solidFill>
                          <a:srgbClr val="000000"/>
                        </a:solidFill>
                      </a:endParaRPr>
                    </a:p>
                  </a:txBody>
                  <a:tcPr vert="horz" anchor="t" anchorCtr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>
                        <a:alpha val="100000"/>
                      </a:srgbClr>
                    </a:solidFill>
                  </a:tcPr>
                </a:tc>
              </a:tr>
              <a:tr h="398463">
                <a:tc vMerge="1"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zh-CN" altLang="en-US" sz="2000" b="1" dirty="0">
                          <a:solidFill>
                            <a:srgbClr val="000000"/>
                          </a:solidFill>
                        </a:rPr>
                        <a:t>m</a:t>
                      </a:r>
                      <a:r>
                        <a:rPr lang="en-US" altLang="zh-CN" sz="2000" b="1" dirty="0">
                          <a:solidFill>
                            <a:srgbClr val="000000"/>
                          </a:solidFill>
                        </a:rPr>
                        <a:t>usic</a:t>
                      </a:r>
                      <a:endParaRPr lang="en-US" altLang="zh-CN" sz="2000" b="1" dirty="0">
                        <a:solidFill>
                          <a:srgbClr val="000000"/>
                        </a:solidFill>
                      </a:endParaRPr>
                    </a:p>
                  </a:txBody>
                  <a:tcPr vert="horz" anchor="t" anchorCtr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>
                        <a:alpha val="100000"/>
                      </a:srgbClr>
                    </a:solidFill>
                  </a:tcPr>
                </a:tc>
              </a:tr>
              <a:tr h="396875">
                <a:tc rowSpan="2"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en-US" altLang="zh-CN" sz="2000" b="1">
                          <a:solidFill>
                            <a:srgbClr val="000000"/>
                          </a:solidFill>
                        </a:rPr>
                        <a:t>p.m.</a:t>
                      </a:r>
                      <a:endParaRPr lang="zh-CN" altLang="en-US" sz="2000" b="1">
                        <a:solidFill>
                          <a:srgbClr val="000000"/>
                        </a:solidFill>
                      </a:endParaRPr>
                    </a:p>
                  </a:txBody>
                  <a:tcPr vert="horz" anchor="t" anchorCtr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en-US" altLang="zh-CN" sz="2000" b="1" dirty="0">
                          <a:solidFill>
                            <a:srgbClr val="000000"/>
                          </a:solidFill>
                        </a:rPr>
                        <a:t>PE</a:t>
                      </a:r>
                      <a:endParaRPr lang="en-US" altLang="zh-CN" sz="2000" b="1" dirty="0">
                        <a:solidFill>
                          <a:srgbClr val="000000"/>
                        </a:solidFill>
                      </a:endParaRPr>
                    </a:p>
                  </a:txBody>
                  <a:tcPr vert="horz" anchor="t" anchorCtr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>
                        <a:alpha val="100000"/>
                      </a:srgbClr>
                    </a:solidFill>
                  </a:tcPr>
                </a:tc>
              </a:tr>
              <a:tr h="719137">
                <a:tc vMerge="1"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zh-CN" altLang="en-US" sz="2000" b="1" dirty="0">
                          <a:solidFill>
                            <a:srgbClr val="000000"/>
                          </a:solidFill>
                        </a:rPr>
                        <a:t>a</a:t>
                      </a:r>
                      <a:r>
                        <a:rPr lang="en-US" altLang="zh-CN" sz="2000" b="1" dirty="0">
                          <a:solidFill>
                            <a:srgbClr val="000000"/>
                          </a:solidFill>
                        </a:rPr>
                        <a:t>rt</a:t>
                      </a:r>
                      <a:endParaRPr lang="en-US" altLang="zh-CN" sz="2000" b="1" dirty="0">
                        <a:solidFill>
                          <a:srgbClr val="000000"/>
                        </a:solidFill>
                      </a:endParaRPr>
                    </a:p>
                  </a:txBody>
                  <a:tcPr vert="horz" anchor="t" anchorCtr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>
                        <a:alpha val="100000"/>
                      </a:srgbClr>
                    </a:solidFill>
                  </a:tcPr>
                </a:tc>
              </a:tr>
            </a:tbl>
          </a:graphicData>
        </a:graphic>
      </p:graphicFrame>
      <p:sp>
        <p:nvSpPr>
          <p:cNvPr id="14360" name="圆角矩形标注 4"/>
          <p:cNvSpPr/>
          <p:nvPr/>
        </p:nvSpPr>
        <p:spPr>
          <a:xfrm>
            <a:off x="285750" y="1000125"/>
            <a:ext cx="2643188" cy="1428750"/>
          </a:xfrm>
          <a:prstGeom prst="wedgeRoundRectCallout">
            <a:avLst>
              <a:gd name="adj1" fmla="val 34125"/>
              <a:gd name="adj2" fmla="val 68856"/>
              <a:gd name="adj3" fmla="val 16667"/>
            </a:avLst>
          </a:prstGeom>
          <a:noFill/>
          <a:ln w="254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p>
            <a:r>
              <a:rPr lang="en-US" altLang="zh-CN" sz="2400" dirty="0">
                <a:latin typeface="Calibri" panose="020F0502020204030204" pitchFamily="2" charset="0"/>
                <a:ea typeface="宋体" panose="02010600030101010101" pitchFamily="2" charset="-122"/>
              </a:rPr>
              <a:t>How many classes do you have each school day?</a:t>
            </a:r>
            <a:endParaRPr lang="en-US" altLang="zh-CN" sz="2400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  <p:sp>
        <p:nvSpPr>
          <p:cNvPr id="14361" name="圆角矩形标注 5"/>
          <p:cNvSpPr/>
          <p:nvPr/>
        </p:nvSpPr>
        <p:spPr>
          <a:xfrm>
            <a:off x="3419475" y="404813"/>
            <a:ext cx="2654300" cy="1806575"/>
          </a:xfrm>
          <a:prstGeom prst="wedgeRoundRectCallout">
            <a:avLst>
              <a:gd name="adj1" fmla="val -25088"/>
              <a:gd name="adj2" fmla="val 79736"/>
              <a:gd name="adj3" fmla="val 16667"/>
            </a:avLst>
          </a:prstGeom>
          <a:noFill/>
          <a:ln w="254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p>
            <a:r>
              <a:rPr lang="zh-CN" altLang="en-US" sz="2400" dirty="0">
                <a:latin typeface="Calibri" panose="020F0502020204030204" pitchFamily="2" charset="0"/>
                <a:ea typeface="宋体" panose="02010600030101010101" pitchFamily="2" charset="-122"/>
              </a:rPr>
              <a:t>Four classes in the morning and two in the afternoon.</a:t>
            </a:r>
            <a:endParaRPr lang="zh-CN" altLang="en-US" sz="2400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  <p:sp>
        <p:nvSpPr>
          <p:cNvPr id="14362" name="圆角矩形标注 6"/>
          <p:cNvSpPr/>
          <p:nvPr/>
        </p:nvSpPr>
        <p:spPr>
          <a:xfrm>
            <a:off x="4860925" y="5229225"/>
            <a:ext cx="2641600" cy="1428750"/>
          </a:xfrm>
          <a:prstGeom prst="wedgeRoundRectCallout">
            <a:avLst>
              <a:gd name="adj1" fmla="val -55690"/>
              <a:gd name="adj2" fmla="val -71241"/>
              <a:gd name="adj3" fmla="val 16667"/>
            </a:avLst>
          </a:prstGeom>
          <a:solidFill>
            <a:schemeClr val="bg1"/>
          </a:solidFill>
          <a:ln w="254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p>
            <a:r>
              <a:rPr lang="zh-CN" altLang="en-US" sz="2400" dirty="0">
                <a:latin typeface="Calibri" panose="020F0502020204030204" pitchFamily="2" charset="0"/>
                <a:ea typeface="宋体" panose="02010600030101010101" pitchFamily="2" charset="-122"/>
              </a:rPr>
              <a:t>We have </a:t>
            </a:r>
            <a:r>
              <a:rPr lang="en-US" altLang="zh-CN" sz="2400" dirty="0">
                <a:latin typeface="Calibri" panose="020F0502020204030204" pitchFamily="2" charset="0"/>
                <a:ea typeface="宋体" panose="02010600030101010101" pitchFamily="2" charset="-122"/>
              </a:rPr>
              <a:t>Chinese, </a:t>
            </a:r>
            <a:r>
              <a:rPr lang="zh-CN" altLang="en-US" sz="2400" dirty="0">
                <a:latin typeface="Calibri" panose="020F0502020204030204" pitchFamily="2" charset="0"/>
                <a:ea typeface="宋体" panose="02010600030101010101" pitchFamily="2" charset="-122"/>
              </a:rPr>
              <a:t>m</a:t>
            </a:r>
            <a:r>
              <a:rPr lang="en-US" altLang="zh-CN" sz="2400" dirty="0">
                <a:latin typeface="Calibri" panose="020F0502020204030204" pitchFamily="2" charset="0"/>
                <a:ea typeface="宋体" panose="02010600030101010101" pitchFamily="2" charset="-122"/>
              </a:rPr>
              <a:t>ath, English</a:t>
            </a:r>
            <a:r>
              <a:rPr lang="zh-CN" altLang="en-US" sz="2400" dirty="0">
                <a:latin typeface="Calibri" panose="020F0502020204030204" pitchFamily="2" charset="0"/>
                <a:ea typeface="宋体" panose="02010600030101010101" pitchFamily="2" charset="-122"/>
              </a:rPr>
              <a:t>, m</a:t>
            </a:r>
            <a:r>
              <a:rPr lang="en-US" altLang="zh-CN" sz="2400" dirty="0">
                <a:latin typeface="Calibri" panose="020F0502020204030204" pitchFamily="2" charset="0"/>
                <a:ea typeface="宋体" panose="02010600030101010101" pitchFamily="2" charset="-122"/>
              </a:rPr>
              <a:t>usic</a:t>
            </a:r>
            <a:r>
              <a:rPr lang="zh-CN" altLang="en-US" sz="2400" dirty="0">
                <a:latin typeface="Calibri" panose="020F0502020204030204" pitchFamily="2" charset="0"/>
                <a:ea typeface="宋体" panose="02010600030101010101" pitchFamily="2" charset="-122"/>
              </a:rPr>
              <a:t>, PE, and art.</a:t>
            </a:r>
            <a:endParaRPr lang="zh-CN" altLang="en-US" sz="2400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  <p:sp>
        <p:nvSpPr>
          <p:cNvPr id="14363" name="圆角矩形标注 7"/>
          <p:cNvSpPr/>
          <p:nvPr/>
        </p:nvSpPr>
        <p:spPr>
          <a:xfrm>
            <a:off x="468313" y="5591175"/>
            <a:ext cx="2952750" cy="1069975"/>
          </a:xfrm>
          <a:prstGeom prst="wedgeRoundRectCallout">
            <a:avLst>
              <a:gd name="adj1" fmla="val 8486"/>
              <a:gd name="adj2" fmla="val -82181"/>
              <a:gd name="adj3" fmla="val 16667"/>
            </a:avLst>
          </a:prstGeom>
          <a:solidFill>
            <a:schemeClr val="bg1"/>
          </a:solidFill>
          <a:ln w="254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p>
            <a:r>
              <a:rPr lang="en-US" altLang="zh-CN" sz="2400" dirty="0">
                <a:latin typeface="Calibri" panose="020F0502020204030204" pitchFamily="2" charset="0"/>
                <a:ea typeface="宋体" panose="02010600030101010101" pitchFamily="2" charset="-122"/>
              </a:rPr>
              <a:t>What subjects do you have on </a:t>
            </a:r>
            <a:r>
              <a:rPr lang="zh-CN" altLang="en-US" sz="2400" dirty="0">
                <a:latin typeface="Calibri" panose="020F0502020204030204" pitchFamily="2" charset="0"/>
                <a:ea typeface="宋体" panose="02010600030101010101" pitchFamily="2" charset="-122"/>
              </a:rPr>
              <a:t>Friday</a:t>
            </a:r>
            <a:r>
              <a:rPr lang="en-US" altLang="zh-CN" sz="2400" dirty="0">
                <a:latin typeface="Calibri" panose="020F0502020204030204" pitchFamily="2" charset="0"/>
                <a:ea typeface="宋体" panose="02010600030101010101" pitchFamily="2" charset="-122"/>
              </a:rPr>
              <a:t>?</a:t>
            </a:r>
            <a:endParaRPr lang="en-US" altLang="zh-CN" sz="2400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5362" name="Picture 1" descr="C:\Users\yuluo\AppData\Roaming\Tencent\Users\342213143\QQ\WinTemp\RichOle\VY0NPLT(B5P4IVTKRN625M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6375" y="2636838"/>
            <a:ext cx="4071938" cy="2697162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5363" name="表格 15362"/>
          <p:cNvGraphicFramePr/>
          <p:nvPr/>
        </p:nvGraphicFramePr>
        <p:xfrm>
          <a:off x="6143625" y="1143000"/>
          <a:ext cx="2714625" cy="3159125"/>
        </p:xfrm>
        <a:graphic>
          <a:graphicData uri="http://schemas.openxmlformats.org/drawingml/2006/table">
            <a:tbl>
              <a:tblPr/>
              <a:tblGrid>
                <a:gridCol w="620713"/>
                <a:gridCol w="2093912"/>
              </a:tblGrid>
              <a:tr h="457200">
                <a:tc gridSpan="2"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en-US" altLang="zh-CN" sz="2400" b="1"/>
                        <a:t>Thursday</a:t>
                      </a:r>
                      <a:endParaRPr lang="zh-CN" altLang="en-US" sz="2400" b="1"/>
                    </a:p>
                  </a:txBody>
                  <a:tcPr vert="horz" anchor="t" anchorCtr="0">
                    <a:lnL w="12700" cap="flat" cmpd="sng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100000"/>
                      </a:schemeClr>
                    </a:solidFill>
                  </a:tcPr>
                </a:tc>
                <a:tc hMerge="1">
                  <a:tcPr>
                    <a:lnR w="12700" cap="flat" cmpd="sng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</a:tcPr>
                </a:tc>
              </a:tr>
              <a:tr h="396875">
                <a:tc rowSpan="4"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en-US" altLang="zh-CN" sz="2000" b="1">
                          <a:solidFill>
                            <a:srgbClr val="000000"/>
                          </a:solidFill>
                        </a:rPr>
                        <a:t>a.m.</a:t>
                      </a:r>
                      <a:endParaRPr lang="zh-CN" altLang="en-US" sz="2000" b="1">
                        <a:solidFill>
                          <a:srgbClr val="000000"/>
                        </a:solidFill>
                      </a:endParaRPr>
                    </a:p>
                  </a:txBody>
                  <a:tcPr vert="horz" anchor="t" anchorCtr="0">
                    <a:lnL w="12700" cap="flat" cmpd="sng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en-US" altLang="zh-CN" sz="2000" b="1" dirty="0">
                          <a:solidFill>
                            <a:srgbClr val="000000"/>
                          </a:solidFill>
                        </a:rPr>
                        <a:t>Chinese</a:t>
                      </a:r>
                      <a:endParaRPr lang="en-US" altLang="zh-CN" sz="2000" b="1" dirty="0">
                        <a:solidFill>
                          <a:srgbClr val="000000"/>
                        </a:solidFill>
                      </a:endParaRPr>
                    </a:p>
                  </a:txBody>
                  <a:tcPr vert="horz" anchor="t" anchorCtr="0">
                    <a:lnL w="12700" cap="flat" cmpd="sng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>
                        <a:alpha val="100000"/>
                      </a:srgbClr>
                    </a:solidFill>
                  </a:tcPr>
                </a:tc>
              </a:tr>
              <a:tr h="396875">
                <a:tc vMerge="1"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2000" b="1" dirty="0">
                          <a:solidFill>
                            <a:srgbClr val="000000"/>
                          </a:solidFill>
                        </a:rPr>
                        <a:t>m</a:t>
                      </a:r>
                      <a:r>
                        <a:rPr lang="en-US" altLang="zh-CN" sz="2000" b="1" dirty="0">
                          <a:solidFill>
                            <a:srgbClr val="000000"/>
                          </a:solidFill>
                        </a:rPr>
                        <a:t>ath</a:t>
                      </a:r>
                      <a:endParaRPr lang="en-US" altLang="zh-CN" sz="2000" b="1" dirty="0">
                        <a:solidFill>
                          <a:srgbClr val="000000"/>
                        </a:solidFill>
                      </a:endParaRPr>
                    </a:p>
                  </a:txBody>
                  <a:tcPr vert="horz" anchor="t" anchorCtr="0">
                    <a:lnL w="12700" cap="flat" cmpd="sng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>
                        <a:alpha val="100000"/>
                      </a:srgbClr>
                    </a:solidFill>
                  </a:tcPr>
                </a:tc>
              </a:tr>
              <a:tr h="396875">
                <a:tc vMerge="1"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en-US" altLang="zh-CN" sz="2000" b="1" dirty="0">
                          <a:solidFill>
                            <a:srgbClr val="000000"/>
                          </a:solidFill>
                        </a:rPr>
                        <a:t>English</a:t>
                      </a:r>
                      <a:endParaRPr lang="en-US" altLang="zh-CN" sz="2000" b="1" dirty="0">
                        <a:solidFill>
                          <a:srgbClr val="000000"/>
                        </a:solidFill>
                      </a:endParaRPr>
                    </a:p>
                  </a:txBody>
                  <a:tcPr vert="horz" anchor="t" anchorCtr="0">
                    <a:lnL w="12700" cap="flat" cmpd="sng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>
                        <a:alpha val="100000"/>
                      </a:srgbClr>
                    </a:solidFill>
                  </a:tcPr>
                </a:tc>
              </a:tr>
              <a:tr h="395288">
                <a:tc vMerge="1"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2000" b="1" dirty="0">
                          <a:solidFill>
                            <a:srgbClr val="000000"/>
                          </a:solidFill>
                        </a:rPr>
                        <a:t>art</a:t>
                      </a:r>
                      <a:endParaRPr lang="en-US" altLang="zh-CN" sz="2000" b="1" dirty="0">
                        <a:solidFill>
                          <a:srgbClr val="000000"/>
                        </a:solidFill>
                      </a:endParaRPr>
                    </a:p>
                  </a:txBody>
                  <a:tcPr vert="horz" anchor="t" anchorCtr="0">
                    <a:lnL w="12700" cap="flat" cmpd="sng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>
                        <a:alpha val="100000"/>
                      </a:srgbClr>
                    </a:solidFill>
                  </a:tcPr>
                </a:tc>
              </a:tr>
              <a:tr h="396875">
                <a:tc rowSpan="2"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en-US" altLang="zh-CN" sz="2000" b="1">
                          <a:solidFill>
                            <a:srgbClr val="000000"/>
                          </a:solidFill>
                        </a:rPr>
                        <a:t>p.m.</a:t>
                      </a:r>
                      <a:endParaRPr lang="zh-CN" altLang="en-US" sz="2000" b="1">
                        <a:solidFill>
                          <a:srgbClr val="000000"/>
                        </a:solidFill>
                      </a:endParaRPr>
                    </a:p>
                  </a:txBody>
                  <a:tcPr vert="horz" anchor="t" anchorCtr="0">
                    <a:lnL w="12700" cap="flat" cmpd="sng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en-US" altLang="zh-CN" sz="2000" b="1">
                          <a:solidFill>
                            <a:srgbClr val="000000"/>
                          </a:solidFill>
                        </a:rPr>
                        <a:t>music</a:t>
                      </a:r>
                      <a:endParaRPr lang="zh-CN" altLang="en-US" sz="2000" b="1">
                        <a:solidFill>
                          <a:srgbClr val="000000"/>
                        </a:solidFill>
                      </a:endParaRPr>
                    </a:p>
                  </a:txBody>
                  <a:tcPr vert="horz" anchor="t" anchorCtr="0">
                    <a:lnL w="12700" cap="flat" cmpd="sng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>
                        <a:alpha val="100000"/>
                      </a:srgbClr>
                    </a:solidFill>
                  </a:tcPr>
                </a:tc>
              </a:tr>
              <a:tr h="719137">
                <a:tc vMerge="1"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2000" b="1" dirty="0">
                          <a:solidFill>
                            <a:srgbClr val="000000"/>
                          </a:solidFill>
                        </a:rPr>
                        <a:t>PE</a:t>
                      </a:r>
                      <a:endParaRPr lang="en-US" altLang="zh-CN" sz="2000" b="1" dirty="0">
                        <a:solidFill>
                          <a:srgbClr val="000000"/>
                        </a:solidFill>
                      </a:endParaRPr>
                    </a:p>
                  </a:txBody>
                  <a:tcPr vert="horz" anchor="t" anchorCtr="0">
                    <a:lnL w="12700" cap="flat" cmpd="sng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>
                        <a:alpha val="100000"/>
                      </a:srgbClr>
                    </a:solidFill>
                  </a:tcPr>
                </a:tc>
              </a:tr>
            </a:tbl>
          </a:graphicData>
        </a:graphic>
      </p:graphicFrame>
      <p:sp>
        <p:nvSpPr>
          <p:cNvPr id="15384" name="圆角矩形标注 4"/>
          <p:cNvSpPr/>
          <p:nvPr/>
        </p:nvSpPr>
        <p:spPr>
          <a:xfrm>
            <a:off x="3419475" y="620713"/>
            <a:ext cx="2644775" cy="1428750"/>
          </a:xfrm>
          <a:prstGeom prst="wedgeRoundRectCallout">
            <a:avLst>
              <a:gd name="adj1" fmla="val -44500"/>
              <a:gd name="adj2" fmla="val 104046"/>
              <a:gd name="adj3" fmla="val 16667"/>
            </a:avLst>
          </a:prstGeom>
          <a:noFill/>
          <a:ln w="254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p>
            <a:r>
              <a:rPr lang="en-US" altLang="zh-CN" sz="2400" dirty="0">
                <a:latin typeface="Calibri" panose="020F0502020204030204" pitchFamily="2" charset="0"/>
                <a:ea typeface="宋体" panose="02010600030101010101" pitchFamily="2" charset="-122"/>
              </a:rPr>
              <a:t>How many classes do you have each school day?</a:t>
            </a:r>
            <a:endParaRPr lang="en-US" altLang="zh-CN" sz="2400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  <p:sp>
        <p:nvSpPr>
          <p:cNvPr id="15385" name="圆角矩形标注 5"/>
          <p:cNvSpPr/>
          <p:nvPr/>
        </p:nvSpPr>
        <p:spPr>
          <a:xfrm>
            <a:off x="252413" y="693738"/>
            <a:ext cx="2376487" cy="1806575"/>
          </a:xfrm>
          <a:prstGeom prst="wedgeRoundRectCallout">
            <a:avLst>
              <a:gd name="adj1" fmla="val 32819"/>
              <a:gd name="adj2" fmla="val 88560"/>
              <a:gd name="adj3" fmla="val 16667"/>
            </a:avLst>
          </a:prstGeom>
          <a:noFill/>
          <a:ln w="254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p>
            <a:r>
              <a:rPr lang="zh-CN" altLang="en-US" sz="2400" dirty="0">
                <a:latin typeface="Calibri" panose="020F0502020204030204" pitchFamily="2" charset="0"/>
                <a:ea typeface="宋体" panose="02010600030101010101" pitchFamily="2" charset="-122"/>
              </a:rPr>
              <a:t>Four classes in the morning and two in the afternoon.</a:t>
            </a:r>
            <a:endParaRPr lang="zh-CN" altLang="en-US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  <p:sp>
        <p:nvSpPr>
          <p:cNvPr id="15386" name="圆角矩形标注 6"/>
          <p:cNvSpPr/>
          <p:nvPr/>
        </p:nvSpPr>
        <p:spPr>
          <a:xfrm>
            <a:off x="323850" y="5302250"/>
            <a:ext cx="2643188" cy="1428750"/>
          </a:xfrm>
          <a:prstGeom prst="wedgeRoundRectCallout">
            <a:avLst>
              <a:gd name="adj1" fmla="val 14968"/>
              <a:gd name="adj2" fmla="val -80440"/>
              <a:gd name="adj3" fmla="val 16667"/>
            </a:avLst>
          </a:prstGeom>
          <a:solidFill>
            <a:schemeClr val="bg1"/>
          </a:solidFill>
          <a:ln w="254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p>
            <a:r>
              <a:rPr lang="zh-CN" altLang="en-US" sz="2400" dirty="0">
                <a:latin typeface="Calibri" panose="020F0502020204030204" pitchFamily="2" charset="0"/>
                <a:ea typeface="宋体" panose="02010600030101010101" pitchFamily="2" charset="-122"/>
              </a:rPr>
              <a:t>We have </a:t>
            </a:r>
            <a:r>
              <a:rPr lang="en-US" altLang="zh-CN" sz="2400" dirty="0">
                <a:latin typeface="Calibri" panose="020F0502020204030204" pitchFamily="2" charset="0"/>
                <a:ea typeface="宋体" panose="02010600030101010101" pitchFamily="2" charset="-122"/>
              </a:rPr>
              <a:t>Chinese, </a:t>
            </a:r>
            <a:r>
              <a:rPr lang="zh-CN" altLang="en-US" sz="2400" dirty="0">
                <a:latin typeface="Calibri" panose="020F0502020204030204" pitchFamily="2" charset="0"/>
                <a:ea typeface="宋体" panose="02010600030101010101" pitchFamily="2" charset="-122"/>
              </a:rPr>
              <a:t>m</a:t>
            </a:r>
            <a:r>
              <a:rPr lang="en-US" altLang="zh-CN" sz="2400" dirty="0">
                <a:latin typeface="Calibri" panose="020F0502020204030204" pitchFamily="2" charset="0"/>
                <a:ea typeface="宋体" panose="02010600030101010101" pitchFamily="2" charset="-122"/>
              </a:rPr>
              <a:t>ath, English</a:t>
            </a:r>
            <a:r>
              <a:rPr lang="zh-CN" altLang="en-US" sz="2400" dirty="0">
                <a:latin typeface="Calibri" panose="020F0502020204030204" pitchFamily="2" charset="0"/>
                <a:ea typeface="宋体" panose="02010600030101010101" pitchFamily="2" charset="-122"/>
              </a:rPr>
              <a:t>, art, m</a:t>
            </a:r>
            <a:r>
              <a:rPr lang="en-US" altLang="zh-CN" sz="2400" dirty="0">
                <a:latin typeface="Calibri" panose="020F0502020204030204" pitchFamily="2" charset="0"/>
                <a:ea typeface="宋体" panose="02010600030101010101" pitchFamily="2" charset="-122"/>
              </a:rPr>
              <a:t>usic</a:t>
            </a:r>
            <a:r>
              <a:rPr lang="zh-CN" altLang="en-US" sz="2400" dirty="0">
                <a:latin typeface="Calibri" panose="020F0502020204030204" pitchFamily="2" charset="0"/>
                <a:ea typeface="宋体" panose="02010600030101010101" pitchFamily="2" charset="-122"/>
              </a:rPr>
              <a:t>, and PE.</a:t>
            </a:r>
            <a:endParaRPr lang="zh-CN" altLang="en-US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  <p:sp>
        <p:nvSpPr>
          <p:cNvPr id="15387" name="圆角矩形标注 7"/>
          <p:cNvSpPr/>
          <p:nvPr/>
        </p:nvSpPr>
        <p:spPr>
          <a:xfrm>
            <a:off x="3852863" y="5518150"/>
            <a:ext cx="3313112" cy="1071563"/>
          </a:xfrm>
          <a:prstGeom prst="wedgeRoundRectCallout">
            <a:avLst>
              <a:gd name="adj1" fmla="val -51157"/>
              <a:gd name="adj2" fmla="val -94514"/>
              <a:gd name="adj3" fmla="val 16667"/>
            </a:avLst>
          </a:prstGeom>
          <a:solidFill>
            <a:schemeClr val="bg1"/>
          </a:solidFill>
          <a:ln w="254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p>
            <a:r>
              <a:rPr lang="en-US" altLang="zh-CN" sz="2400" dirty="0">
                <a:latin typeface="Calibri" panose="020F0502020204030204" pitchFamily="2" charset="0"/>
                <a:ea typeface="宋体" panose="02010600030101010101" pitchFamily="2" charset="-122"/>
              </a:rPr>
              <a:t>What subjects do you have on</a:t>
            </a:r>
            <a:r>
              <a:rPr lang="zh-CN" altLang="en-US" sz="2400" dirty="0">
                <a:latin typeface="Calibri" panose="020F0502020204030204" pitchFamily="2" charset="0"/>
                <a:ea typeface="宋体" panose="02010600030101010101" pitchFamily="2" charset="-122"/>
              </a:rPr>
              <a:t> Thursday</a:t>
            </a:r>
            <a:r>
              <a:rPr lang="en-US" altLang="zh-CN" sz="2400" dirty="0">
                <a:latin typeface="Calibri" panose="020F0502020204030204" pitchFamily="2" charset="0"/>
                <a:ea typeface="宋体" panose="02010600030101010101" pitchFamily="2" charset="-122"/>
              </a:rPr>
              <a:t>?</a:t>
            </a:r>
            <a:endParaRPr lang="en-US" altLang="zh-CN" sz="2400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6386" name="Picture 2" descr="C:\Users\yuluo\AppData\Roaming\Tencent\Users\342213143\QQ\WinTemp\RichOle\%7%NPD}Z}][R)NFG[30R_W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5150" y="2205038"/>
            <a:ext cx="1566863" cy="32273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87" name="Picture 1" descr="C:\Users\yuluo\AppData\Roaming\Tencent\Users\342213143\QQ\WinTemp\RichOle\RJ$8O8OT1KY5UQ`RDHTIGMM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35375" y="2349500"/>
            <a:ext cx="1873250" cy="3182938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6388" name="表格 16387"/>
          <p:cNvGraphicFramePr/>
          <p:nvPr/>
        </p:nvGraphicFramePr>
        <p:xfrm>
          <a:off x="6143625" y="1143000"/>
          <a:ext cx="2714625" cy="3159125"/>
        </p:xfrm>
        <a:graphic>
          <a:graphicData uri="http://schemas.openxmlformats.org/drawingml/2006/table">
            <a:tbl>
              <a:tblPr/>
              <a:tblGrid>
                <a:gridCol w="620713"/>
                <a:gridCol w="2093912"/>
              </a:tblGrid>
              <a:tr h="457200">
                <a:tc gridSpan="2"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en-US" altLang="zh-CN" sz="2400" b="1"/>
                        <a:t>Monday</a:t>
                      </a:r>
                      <a:endParaRPr lang="zh-CN" altLang="en-US" sz="2400" b="1"/>
                    </a:p>
                  </a:txBody>
                  <a:tcPr vert="horz" anchor="t" anchorCtr="0">
                    <a:lnL w="12700" cap="flat" cmpd="sng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100000"/>
                      </a:schemeClr>
                    </a:solidFill>
                  </a:tcPr>
                </a:tc>
                <a:tc hMerge="1">
                  <a:tcPr>
                    <a:lnR w="12700" cap="flat" cmpd="sng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</a:tcPr>
                </a:tc>
              </a:tr>
              <a:tr h="396875">
                <a:tc rowSpan="4"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en-US" altLang="zh-CN" sz="2000" b="1">
                          <a:solidFill>
                            <a:srgbClr val="000000"/>
                          </a:solidFill>
                        </a:rPr>
                        <a:t>a.m.</a:t>
                      </a:r>
                      <a:endParaRPr lang="zh-CN" altLang="en-US" sz="2000" b="1">
                        <a:solidFill>
                          <a:srgbClr val="000000"/>
                        </a:solidFill>
                      </a:endParaRPr>
                    </a:p>
                  </a:txBody>
                  <a:tcPr vert="horz" anchor="t" anchorCtr="0">
                    <a:lnL w="12700" cap="flat" cmpd="sng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en-US" altLang="zh-CN" sz="2000" b="1" dirty="0">
                          <a:solidFill>
                            <a:srgbClr val="000000"/>
                          </a:solidFill>
                        </a:rPr>
                        <a:t>Chinese</a:t>
                      </a:r>
                      <a:endParaRPr lang="en-US" altLang="zh-CN" sz="2000" b="1" dirty="0">
                        <a:solidFill>
                          <a:srgbClr val="000000"/>
                        </a:solidFill>
                      </a:endParaRPr>
                    </a:p>
                  </a:txBody>
                  <a:tcPr vert="horz" anchor="t" anchorCtr="0">
                    <a:lnL w="12700" cap="flat" cmpd="sng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>
                        <a:alpha val="100000"/>
                      </a:srgbClr>
                    </a:solidFill>
                  </a:tcPr>
                </a:tc>
              </a:tr>
              <a:tr h="396875">
                <a:tc vMerge="1"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2000" b="1" dirty="0">
                          <a:solidFill>
                            <a:srgbClr val="000000"/>
                          </a:solidFill>
                        </a:rPr>
                        <a:t>m</a:t>
                      </a:r>
                      <a:r>
                        <a:rPr lang="en-US" altLang="zh-CN" sz="2000" b="1" dirty="0">
                          <a:solidFill>
                            <a:srgbClr val="000000"/>
                          </a:solidFill>
                        </a:rPr>
                        <a:t>ath</a:t>
                      </a:r>
                      <a:endParaRPr lang="en-US" altLang="zh-CN" sz="2000" b="1" dirty="0">
                        <a:solidFill>
                          <a:srgbClr val="000000"/>
                        </a:solidFill>
                      </a:endParaRPr>
                    </a:p>
                  </a:txBody>
                  <a:tcPr vert="horz" anchor="t" anchorCtr="0">
                    <a:lnL w="12700" cap="flat" cmpd="sng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>
                        <a:alpha val="100000"/>
                      </a:srgbClr>
                    </a:solidFill>
                  </a:tcPr>
                </a:tc>
              </a:tr>
              <a:tr h="396875">
                <a:tc vMerge="1"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en-US" altLang="zh-CN" sz="2000" b="1" dirty="0">
                          <a:solidFill>
                            <a:srgbClr val="000000"/>
                          </a:solidFill>
                        </a:rPr>
                        <a:t>English</a:t>
                      </a:r>
                      <a:endParaRPr lang="en-US" altLang="zh-CN" sz="2000" b="1" dirty="0">
                        <a:solidFill>
                          <a:srgbClr val="000000"/>
                        </a:solidFill>
                      </a:endParaRPr>
                    </a:p>
                  </a:txBody>
                  <a:tcPr vert="horz" anchor="t" anchorCtr="0">
                    <a:lnL w="12700" cap="flat" cmpd="sng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>
                        <a:alpha val="100000"/>
                      </a:srgbClr>
                    </a:solidFill>
                  </a:tcPr>
                </a:tc>
              </a:tr>
              <a:tr h="395288">
                <a:tc vMerge="1"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endParaRPr lang="en-US" altLang="x-none" sz="2000" b="1" dirty="0">
                        <a:solidFill>
                          <a:srgbClr val="000000"/>
                        </a:solidFill>
                      </a:endParaRPr>
                    </a:p>
                  </a:txBody>
                  <a:tcPr vert="horz" anchor="t" anchorCtr="0">
                    <a:lnL w="12700" cap="flat" cmpd="sng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>
                        <a:alpha val="100000"/>
                      </a:srgbClr>
                    </a:solidFill>
                  </a:tcPr>
                </a:tc>
              </a:tr>
              <a:tr h="396875">
                <a:tc rowSpan="2"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en-US" altLang="zh-CN" sz="2000" b="1">
                          <a:solidFill>
                            <a:srgbClr val="000000"/>
                          </a:solidFill>
                        </a:rPr>
                        <a:t>p.m.</a:t>
                      </a:r>
                      <a:endParaRPr lang="zh-CN" altLang="en-US" sz="2000" b="1">
                        <a:solidFill>
                          <a:srgbClr val="000000"/>
                        </a:solidFill>
                      </a:endParaRPr>
                    </a:p>
                  </a:txBody>
                  <a:tcPr vert="horz" anchor="t" anchorCtr="0">
                    <a:lnL w="12700" cap="flat" cmpd="sng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en-US" altLang="zh-CN" sz="2000" b="1" dirty="0">
                          <a:solidFill>
                            <a:srgbClr val="000000"/>
                          </a:solidFill>
                        </a:rPr>
                        <a:t>music</a:t>
                      </a:r>
                      <a:endParaRPr lang="en-US" altLang="zh-CN" sz="2000" b="1" dirty="0">
                        <a:solidFill>
                          <a:srgbClr val="000000"/>
                        </a:solidFill>
                      </a:endParaRPr>
                    </a:p>
                  </a:txBody>
                  <a:tcPr vert="horz" anchor="t" anchorCtr="0">
                    <a:lnL w="12700" cap="flat" cmpd="sng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>
                        <a:alpha val="100000"/>
                      </a:srgbClr>
                    </a:solidFill>
                  </a:tcPr>
                </a:tc>
              </a:tr>
              <a:tr h="719137">
                <a:tc vMerge="1"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2000" b="1" dirty="0">
                          <a:solidFill>
                            <a:srgbClr val="000000"/>
                          </a:solidFill>
                        </a:rPr>
                        <a:t>PE</a:t>
                      </a:r>
                      <a:endParaRPr lang="en-US" altLang="zh-CN" sz="2000" b="1" dirty="0">
                        <a:solidFill>
                          <a:srgbClr val="000000"/>
                        </a:solidFill>
                      </a:endParaRPr>
                    </a:p>
                  </a:txBody>
                  <a:tcPr vert="horz" anchor="t" anchorCtr="0">
                    <a:lnL w="12700" cap="flat" cmpd="sng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>
                        <a:alpha val="100000"/>
                      </a:srgbClr>
                    </a:solidFill>
                  </a:tcPr>
                </a:tc>
              </a:tr>
            </a:tbl>
          </a:graphicData>
        </a:graphic>
      </p:graphicFrame>
      <p:sp>
        <p:nvSpPr>
          <p:cNvPr id="16409" name="圆角矩形标注 4"/>
          <p:cNvSpPr/>
          <p:nvPr/>
        </p:nvSpPr>
        <p:spPr>
          <a:xfrm>
            <a:off x="395288" y="836613"/>
            <a:ext cx="2643187" cy="1428750"/>
          </a:xfrm>
          <a:prstGeom prst="wedgeRoundRectCallout">
            <a:avLst>
              <a:gd name="adj1" fmla="val 34125"/>
              <a:gd name="adj2" fmla="val 68856"/>
              <a:gd name="adj3" fmla="val 16667"/>
            </a:avLst>
          </a:prstGeom>
          <a:noFill/>
          <a:ln w="254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p>
            <a:r>
              <a:rPr lang="en-US" altLang="zh-CN" sz="2400" dirty="0">
                <a:latin typeface="Calibri" panose="020F0502020204030204" pitchFamily="2" charset="0"/>
                <a:ea typeface="宋体" panose="02010600030101010101" pitchFamily="2" charset="-122"/>
              </a:rPr>
              <a:t>How many classes do you have each school day?</a:t>
            </a:r>
            <a:endParaRPr lang="en-US" altLang="zh-CN" sz="2400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  <p:sp>
        <p:nvSpPr>
          <p:cNvPr id="16410" name="圆角矩形标注 5"/>
          <p:cNvSpPr/>
          <p:nvPr/>
        </p:nvSpPr>
        <p:spPr>
          <a:xfrm>
            <a:off x="3419475" y="188913"/>
            <a:ext cx="2654300" cy="1806575"/>
          </a:xfrm>
          <a:prstGeom prst="wedgeRoundRectCallout">
            <a:avLst>
              <a:gd name="adj1" fmla="val -25088"/>
              <a:gd name="adj2" fmla="val 79736"/>
              <a:gd name="adj3" fmla="val 16667"/>
            </a:avLst>
          </a:prstGeom>
          <a:noFill/>
          <a:ln w="254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p>
            <a:r>
              <a:rPr lang="zh-CN" altLang="en-US" sz="2400" dirty="0">
                <a:latin typeface="Calibri" panose="020F0502020204030204" pitchFamily="2" charset="0"/>
                <a:ea typeface="宋体" panose="02010600030101010101" pitchFamily="2" charset="-122"/>
              </a:rPr>
              <a:t>Three classes in the morning and two in the afternoon.</a:t>
            </a:r>
            <a:endParaRPr lang="zh-CN" altLang="en-US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  <p:sp>
        <p:nvSpPr>
          <p:cNvPr id="16411" name="圆角矩形标注 6"/>
          <p:cNvSpPr/>
          <p:nvPr/>
        </p:nvSpPr>
        <p:spPr>
          <a:xfrm>
            <a:off x="5148263" y="5229225"/>
            <a:ext cx="2643187" cy="1428750"/>
          </a:xfrm>
          <a:prstGeom prst="wedgeRoundRectCallout">
            <a:avLst>
              <a:gd name="adj1" fmla="val -51148"/>
              <a:gd name="adj2" fmla="val -87861"/>
              <a:gd name="adj3" fmla="val 16667"/>
            </a:avLst>
          </a:prstGeom>
          <a:solidFill>
            <a:schemeClr val="bg1"/>
          </a:solidFill>
          <a:ln w="254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p>
            <a:r>
              <a:rPr lang="zh-CN" altLang="en-US" sz="2400" dirty="0">
                <a:latin typeface="Calibri" panose="020F0502020204030204" pitchFamily="2" charset="0"/>
                <a:ea typeface="宋体" panose="02010600030101010101" pitchFamily="2" charset="-122"/>
              </a:rPr>
              <a:t>We have </a:t>
            </a:r>
            <a:r>
              <a:rPr lang="en-US" altLang="zh-CN" sz="2400" dirty="0">
                <a:latin typeface="Calibri" panose="020F0502020204030204" pitchFamily="2" charset="0"/>
                <a:ea typeface="宋体" panose="02010600030101010101" pitchFamily="2" charset="-122"/>
              </a:rPr>
              <a:t>Chinese, </a:t>
            </a:r>
            <a:r>
              <a:rPr lang="zh-CN" altLang="en-US" sz="2400" dirty="0">
                <a:latin typeface="Calibri" panose="020F0502020204030204" pitchFamily="2" charset="0"/>
                <a:ea typeface="宋体" panose="02010600030101010101" pitchFamily="2" charset="-122"/>
              </a:rPr>
              <a:t>m</a:t>
            </a:r>
            <a:r>
              <a:rPr lang="en-US" altLang="zh-CN" sz="2400" dirty="0">
                <a:latin typeface="Calibri" panose="020F0502020204030204" pitchFamily="2" charset="0"/>
                <a:ea typeface="宋体" panose="02010600030101010101" pitchFamily="2" charset="-122"/>
              </a:rPr>
              <a:t>ath, English</a:t>
            </a:r>
            <a:r>
              <a:rPr lang="zh-CN" altLang="en-US" sz="2400" dirty="0">
                <a:latin typeface="Calibri" panose="020F0502020204030204" pitchFamily="2" charset="0"/>
                <a:ea typeface="宋体" panose="02010600030101010101" pitchFamily="2" charset="-122"/>
              </a:rPr>
              <a:t>, music, and PE.</a:t>
            </a:r>
            <a:endParaRPr lang="zh-CN" altLang="en-US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  <p:sp>
        <p:nvSpPr>
          <p:cNvPr id="16412" name="圆角矩形标注 7"/>
          <p:cNvSpPr/>
          <p:nvPr/>
        </p:nvSpPr>
        <p:spPr>
          <a:xfrm>
            <a:off x="612775" y="5518150"/>
            <a:ext cx="3311525" cy="1071563"/>
          </a:xfrm>
          <a:prstGeom prst="wedgeRoundRectCallout">
            <a:avLst>
              <a:gd name="adj1" fmla="val 8486"/>
              <a:gd name="adj2" fmla="val -82181"/>
              <a:gd name="adj3" fmla="val 16667"/>
            </a:avLst>
          </a:prstGeom>
          <a:solidFill>
            <a:schemeClr val="bg1"/>
          </a:solidFill>
          <a:ln w="254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p>
            <a:r>
              <a:rPr lang="en-US" altLang="zh-CN" sz="2400" dirty="0">
                <a:latin typeface="Calibri" panose="020F0502020204030204" pitchFamily="2" charset="0"/>
                <a:ea typeface="宋体" panose="02010600030101010101" pitchFamily="2" charset="-122"/>
              </a:rPr>
              <a:t>What subjects do you have on </a:t>
            </a:r>
            <a:r>
              <a:rPr lang="zh-CN" altLang="en-US" sz="2400" dirty="0">
                <a:latin typeface="Calibri" panose="020F0502020204030204" pitchFamily="2" charset="0"/>
                <a:ea typeface="宋体" panose="02010600030101010101" pitchFamily="2" charset="-122"/>
              </a:rPr>
              <a:t>Monday</a:t>
            </a:r>
            <a:r>
              <a:rPr lang="en-US" altLang="zh-CN" sz="2400" dirty="0">
                <a:latin typeface="Calibri" panose="020F0502020204030204" pitchFamily="2" charset="0"/>
                <a:ea typeface="宋体" panose="02010600030101010101" pitchFamily="2" charset="-122"/>
              </a:rPr>
              <a:t>?</a:t>
            </a:r>
            <a:endParaRPr lang="en-US" altLang="zh-CN" sz="2400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7410" name="Picture 2" descr="C:\Users\yuluo\AppData\Roaming\Tencent\Users\342213143\QQ\WinTemp\RichOle\%7%NPD}Z}][R)NFG[30R_W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250" y="2492375"/>
            <a:ext cx="2222500" cy="26654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1" name="Picture 1" descr="C:\Users\yuluo\AppData\Roaming\Tencent\Users\342213143\QQ\WinTemp\RichOle\RJ$8O8OT1KY5UQ`RDHTIGMM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36963" y="2641600"/>
            <a:ext cx="1966912" cy="2732088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7412" name="表格 17411"/>
          <p:cNvGraphicFramePr/>
          <p:nvPr/>
        </p:nvGraphicFramePr>
        <p:xfrm>
          <a:off x="6143625" y="1143000"/>
          <a:ext cx="2714625" cy="3159125"/>
        </p:xfrm>
        <a:graphic>
          <a:graphicData uri="http://schemas.openxmlformats.org/drawingml/2006/table">
            <a:tbl>
              <a:tblPr/>
              <a:tblGrid>
                <a:gridCol w="620713"/>
                <a:gridCol w="2093912"/>
              </a:tblGrid>
              <a:tr h="457200">
                <a:tc gridSpan="2"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en-US" altLang="zh-CN" sz="2400" b="1"/>
                        <a:t>Wednesday</a:t>
                      </a:r>
                      <a:endParaRPr lang="zh-CN" altLang="en-US" sz="2400" b="1"/>
                    </a:p>
                  </a:txBody>
                  <a:tcPr vert="horz" anchor="t" anchorCtr="0">
                    <a:lnL w="12700" cap="flat" cmpd="sng">
                      <a:solidFill>
                        <a:schemeClr val="bg1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100000"/>
                      </a:schemeClr>
                    </a:solidFill>
                  </a:tcPr>
                </a:tc>
                <a:tc hMerge="1">
                  <a:tcPr>
                    <a:lnR w="12700" cap="flat" cmpd="sng">
                      <a:solidFill>
                        <a:schemeClr val="bg1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</a:tcPr>
                </a:tc>
              </a:tr>
              <a:tr h="396875">
                <a:tc rowSpan="4"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en-US" altLang="zh-CN" sz="2000" b="1">
                          <a:solidFill>
                            <a:srgbClr val="000000"/>
                          </a:solidFill>
                        </a:rPr>
                        <a:t>a.m.</a:t>
                      </a:r>
                      <a:endParaRPr lang="zh-CN" altLang="en-US" sz="2000" b="1">
                        <a:solidFill>
                          <a:srgbClr val="000000"/>
                        </a:solidFill>
                      </a:endParaRPr>
                    </a:p>
                  </a:txBody>
                  <a:tcPr vert="horz" anchor="t" anchorCtr="0">
                    <a:lnL w="12700" cap="flat" cmpd="sng">
                      <a:solidFill>
                        <a:schemeClr val="bg1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en-US" altLang="zh-CN" sz="2000" b="1">
                          <a:solidFill>
                            <a:srgbClr val="000000"/>
                          </a:solidFill>
                        </a:rPr>
                        <a:t>math</a:t>
                      </a:r>
                      <a:endParaRPr lang="zh-CN" altLang="en-US" sz="2000" b="1">
                        <a:solidFill>
                          <a:srgbClr val="000000"/>
                        </a:solidFill>
                      </a:endParaRPr>
                    </a:p>
                  </a:txBody>
                  <a:tcPr vert="horz" anchor="t" anchorCtr="0">
                    <a:lnL w="12700" cap="flat" cmpd="sng">
                      <a:solidFill>
                        <a:schemeClr val="bg1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>
                        <a:alpha val="100000"/>
                      </a:srgbClr>
                    </a:solidFill>
                  </a:tcPr>
                </a:tc>
              </a:tr>
              <a:tr h="396875">
                <a:tc vMerge="1"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2000" b="1" dirty="0">
                          <a:solidFill>
                            <a:srgbClr val="000000"/>
                          </a:solidFill>
                        </a:rPr>
                        <a:t>Chinese</a:t>
                      </a:r>
                      <a:endParaRPr lang="en-US" altLang="zh-CN" sz="2000" b="1" dirty="0">
                        <a:solidFill>
                          <a:srgbClr val="000000"/>
                        </a:solidFill>
                      </a:endParaRPr>
                    </a:p>
                  </a:txBody>
                  <a:tcPr vert="horz" anchor="t" anchorCtr="0">
                    <a:lnL w="12700" cap="flat" cmpd="sng">
                      <a:solidFill>
                        <a:schemeClr val="bg1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>
                        <a:alpha val="100000"/>
                      </a:srgbClr>
                    </a:solidFill>
                  </a:tcPr>
                </a:tc>
              </a:tr>
              <a:tr h="396875">
                <a:tc vMerge="1"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en-US" altLang="zh-CN" sz="2000" b="1">
                          <a:solidFill>
                            <a:srgbClr val="000000"/>
                          </a:solidFill>
                        </a:rPr>
                        <a:t>science</a:t>
                      </a:r>
                      <a:endParaRPr lang="zh-CN" altLang="en-US" sz="2000" b="1">
                        <a:solidFill>
                          <a:srgbClr val="000000"/>
                        </a:solidFill>
                      </a:endParaRPr>
                    </a:p>
                  </a:txBody>
                  <a:tcPr vert="horz" anchor="t" anchorCtr="0">
                    <a:lnL w="12700" cap="flat" cmpd="sng">
                      <a:solidFill>
                        <a:schemeClr val="bg1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>
                        <a:alpha val="100000"/>
                      </a:srgbClr>
                    </a:solidFill>
                  </a:tcPr>
                </a:tc>
              </a:tr>
              <a:tr h="395288">
                <a:tc vMerge="1"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chemeClr val="bg1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endParaRPr lang="en-US" altLang="x-none" sz="2000" b="1" dirty="0">
                        <a:solidFill>
                          <a:srgbClr val="000000"/>
                        </a:solidFill>
                      </a:endParaRPr>
                    </a:p>
                  </a:txBody>
                  <a:tcPr vert="horz" anchor="t" anchorCtr="0">
                    <a:lnL w="12700" cap="flat" cmpd="sng">
                      <a:solidFill>
                        <a:schemeClr val="bg1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>
                        <a:alpha val="100000"/>
                      </a:srgbClr>
                    </a:solidFill>
                  </a:tcPr>
                </a:tc>
              </a:tr>
              <a:tr h="396875">
                <a:tc rowSpan="2"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en-US" altLang="zh-CN" sz="2000" b="1">
                          <a:solidFill>
                            <a:srgbClr val="000000"/>
                          </a:solidFill>
                        </a:rPr>
                        <a:t>p.m.</a:t>
                      </a:r>
                      <a:endParaRPr lang="zh-CN" altLang="en-US" sz="2000" b="1">
                        <a:solidFill>
                          <a:srgbClr val="000000"/>
                        </a:solidFill>
                      </a:endParaRPr>
                    </a:p>
                  </a:txBody>
                  <a:tcPr vert="horz" anchor="t" anchorCtr="0">
                    <a:lnL w="12700" cap="flat" cmpd="sng">
                      <a:solidFill>
                        <a:schemeClr val="bg1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en-US" altLang="zh-CN" sz="2000" b="1" dirty="0">
                          <a:solidFill>
                            <a:srgbClr val="000000"/>
                          </a:solidFill>
                        </a:rPr>
                        <a:t>music</a:t>
                      </a:r>
                      <a:endParaRPr lang="en-US" altLang="zh-CN" sz="2000" b="1" dirty="0">
                        <a:solidFill>
                          <a:srgbClr val="000000"/>
                        </a:solidFill>
                      </a:endParaRPr>
                    </a:p>
                  </a:txBody>
                  <a:tcPr vert="horz" anchor="t" anchorCtr="0">
                    <a:lnL w="12700" cap="flat" cmpd="sng">
                      <a:solidFill>
                        <a:schemeClr val="bg1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>
                        <a:alpha val="100000"/>
                      </a:srgbClr>
                    </a:solidFill>
                  </a:tcPr>
                </a:tc>
              </a:tr>
              <a:tr h="719137">
                <a:tc vMerge="1"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chemeClr val="bg1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2000" b="1" dirty="0">
                          <a:solidFill>
                            <a:srgbClr val="000000"/>
                          </a:solidFill>
                        </a:rPr>
                        <a:t>art</a:t>
                      </a:r>
                      <a:endParaRPr lang="en-US" altLang="zh-CN" sz="2000" b="1" dirty="0">
                        <a:solidFill>
                          <a:srgbClr val="000000"/>
                        </a:solidFill>
                      </a:endParaRPr>
                    </a:p>
                  </a:txBody>
                  <a:tcPr vert="horz" anchor="t" anchorCtr="0">
                    <a:lnL w="12700" cap="flat" cmpd="sng">
                      <a:solidFill>
                        <a:schemeClr val="bg1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>
                        <a:alpha val="100000"/>
                      </a:srgbClr>
                    </a:solidFill>
                  </a:tcPr>
                </a:tc>
              </a:tr>
            </a:tbl>
          </a:graphicData>
        </a:graphic>
      </p:graphicFrame>
      <p:sp>
        <p:nvSpPr>
          <p:cNvPr id="17433" name="圆角矩形标注 4"/>
          <p:cNvSpPr/>
          <p:nvPr/>
        </p:nvSpPr>
        <p:spPr>
          <a:xfrm>
            <a:off x="395288" y="836613"/>
            <a:ext cx="2643187" cy="1428750"/>
          </a:xfrm>
          <a:prstGeom prst="wedgeRoundRectCallout">
            <a:avLst>
              <a:gd name="adj1" fmla="val 34125"/>
              <a:gd name="adj2" fmla="val 68856"/>
              <a:gd name="adj3" fmla="val 16667"/>
            </a:avLst>
          </a:prstGeom>
          <a:noFill/>
          <a:ln w="254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p>
            <a:r>
              <a:rPr lang="en-US" altLang="zh-CN" sz="2400" dirty="0">
                <a:latin typeface="Calibri" panose="020F0502020204030204" pitchFamily="2" charset="0"/>
                <a:ea typeface="宋体" panose="02010600030101010101" pitchFamily="2" charset="-122"/>
              </a:rPr>
              <a:t>How many classes do you have each school day?</a:t>
            </a:r>
            <a:endParaRPr lang="en-US" altLang="zh-CN" sz="2400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  <p:sp>
        <p:nvSpPr>
          <p:cNvPr id="17434" name="圆角矩形标注 5"/>
          <p:cNvSpPr/>
          <p:nvPr/>
        </p:nvSpPr>
        <p:spPr>
          <a:xfrm>
            <a:off x="3419475" y="188913"/>
            <a:ext cx="2654300" cy="1806575"/>
          </a:xfrm>
          <a:prstGeom prst="wedgeRoundRectCallout">
            <a:avLst>
              <a:gd name="adj1" fmla="val -25088"/>
              <a:gd name="adj2" fmla="val 79736"/>
              <a:gd name="adj3" fmla="val 16667"/>
            </a:avLst>
          </a:prstGeom>
          <a:noFill/>
          <a:ln w="254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p>
            <a:r>
              <a:rPr lang="zh-CN" altLang="en-US" sz="2400" dirty="0">
                <a:latin typeface="Calibri" panose="020F0502020204030204" pitchFamily="2" charset="0"/>
                <a:ea typeface="宋体" panose="02010600030101010101" pitchFamily="2" charset="-122"/>
              </a:rPr>
              <a:t>Three classes in the morning and two in the afternoon.</a:t>
            </a:r>
            <a:endParaRPr lang="zh-CN" altLang="en-US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  <p:sp>
        <p:nvSpPr>
          <p:cNvPr id="17435" name="圆角矩形标注 6"/>
          <p:cNvSpPr/>
          <p:nvPr/>
        </p:nvSpPr>
        <p:spPr>
          <a:xfrm>
            <a:off x="5148263" y="5229225"/>
            <a:ext cx="2643187" cy="1428750"/>
          </a:xfrm>
          <a:prstGeom prst="wedgeRoundRectCallout">
            <a:avLst>
              <a:gd name="adj1" fmla="val -51148"/>
              <a:gd name="adj2" fmla="val -87861"/>
              <a:gd name="adj3" fmla="val 16667"/>
            </a:avLst>
          </a:prstGeom>
          <a:solidFill>
            <a:schemeClr val="bg1"/>
          </a:solidFill>
          <a:ln w="254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p>
            <a:r>
              <a:rPr lang="zh-CN" altLang="en-US" sz="2400" dirty="0">
                <a:latin typeface="Calibri" panose="020F0502020204030204" pitchFamily="2" charset="0"/>
                <a:ea typeface="宋体" panose="02010600030101010101" pitchFamily="2" charset="-122"/>
              </a:rPr>
              <a:t>We have math, </a:t>
            </a:r>
            <a:r>
              <a:rPr lang="en-US" altLang="zh-CN" sz="2400" dirty="0">
                <a:latin typeface="Calibri" panose="020F0502020204030204" pitchFamily="2" charset="0"/>
                <a:ea typeface="宋体" panose="02010600030101010101" pitchFamily="2" charset="-122"/>
              </a:rPr>
              <a:t>Chinese, </a:t>
            </a:r>
            <a:r>
              <a:rPr lang="zh-CN" altLang="en-US" sz="2400" dirty="0">
                <a:latin typeface="Calibri" panose="020F0502020204030204" pitchFamily="2" charset="0"/>
                <a:ea typeface="宋体" panose="02010600030101010101" pitchFamily="2" charset="-122"/>
              </a:rPr>
              <a:t>science, music, and art.</a:t>
            </a:r>
            <a:endParaRPr lang="zh-CN" altLang="en-US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  <p:sp>
        <p:nvSpPr>
          <p:cNvPr id="17436" name="圆角矩形标注 7"/>
          <p:cNvSpPr/>
          <p:nvPr/>
        </p:nvSpPr>
        <p:spPr>
          <a:xfrm>
            <a:off x="612775" y="5518150"/>
            <a:ext cx="3311525" cy="1071563"/>
          </a:xfrm>
          <a:prstGeom prst="wedgeRoundRectCallout">
            <a:avLst>
              <a:gd name="adj1" fmla="val 8486"/>
              <a:gd name="adj2" fmla="val -82181"/>
              <a:gd name="adj3" fmla="val 16667"/>
            </a:avLst>
          </a:prstGeom>
          <a:solidFill>
            <a:schemeClr val="bg1"/>
          </a:solidFill>
          <a:ln w="254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p>
            <a:r>
              <a:rPr lang="en-US" altLang="zh-CN" sz="2400" dirty="0">
                <a:latin typeface="Calibri" panose="020F0502020204030204" pitchFamily="2" charset="0"/>
                <a:ea typeface="宋体" panose="02010600030101010101" pitchFamily="2" charset="-122"/>
              </a:rPr>
              <a:t>What subjects do you have on </a:t>
            </a:r>
            <a:r>
              <a:rPr lang="zh-CN" altLang="en-US" sz="2400" dirty="0">
                <a:latin typeface="Calibri" panose="020F0502020204030204" pitchFamily="2" charset="0"/>
                <a:ea typeface="宋体" panose="02010600030101010101" pitchFamily="2" charset="-122"/>
              </a:rPr>
              <a:t>Wednesday</a:t>
            </a:r>
            <a:r>
              <a:rPr lang="en-US" altLang="zh-CN" sz="2400" dirty="0">
                <a:latin typeface="Calibri" panose="020F0502020204030204" pitchFamily="2" charset="0"/>
                <a:ea typeface="宋体" panose="02010600030101010101" pitchFamily="2" charset="-122"/>
              </a:rPr>
              <a:t>?</a:t>
            </a:r>
            <a:endParaRPr lang="en-US" altLang="zh-CN" sz="2400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8434" name="Picture 2" descr="C:\Users\yuluo\AppData\Roaming\Tencent\Users\342213143\QQ\WinTemp\RichOle\X`@VM(RT[1{B6U1CZGYO`5S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6013" y="2060575"/>
            <a:ext cx="4714875" cy="3217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8435" name="表格 18434"/>
          <p:cNvGraphicFramePr/>
          <p:nvPr/>
        </p:nvGraphicFramePr>
        <p:xfrm>
          <a:off x="6143625" y="1143000"/>
          <a:ext cx="2714625" cy="3159125"/>
        </p:xfrm>
        <a:graphic>
          <a:graphicData uri="http://schemas.openxmlformats.org/drawingml/2006/table">
            <a:tbl>
              <a:tblPr/>
              <a:tblGrid>
                <a:gridCol w="620713"/>
                <a:gridCol w="2093912"/>
              </a:tblGrid>
              <a:tr h="457200">
                <a:tc gridSpan="2"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en-US" altLang="zh-CN" sz="2400" b="1"/>
                        <a:t>Tuesday</a:t>
                      </a:r>
                      <a:endParaRPr lang="zh-CN" altLang="en-US" sz="2400" b="1"/>
                    </a:p>
                  </a:txBody>
                  <a:tcPr vert="horz" anchor="t" anchorCtr="0">
                    <a:lnL w="12700" cap="flat" cmpd="sng">
                      <a:solidFill>
                        <a:schemeClr val="bg1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100000"/>
                      </a:schemeClr>
                    </a:solidFill>
                  </a:tcPr>
                </a:tc>
                <a:tc hMerge="1">
                  <a:tcPr>
                    <a:lnR w="12700" cap="flat" cmpd="sng">
                      <a:solidFill>
                        <a:schemeClr val="bg1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</a:tcPr>
                </a:tc>
              </a:tr>
              <a:tr h="396875">
                <a:tc rowSpan="4"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en-US" altLang="zh-CN" sz="2000" b="1">
                          <a:solidFill>
                            <a:srgbClr val="000000"/>
                          </a:solidFill>
                        </a:rPr>
                        <a:t>a.m.</a:t>
                      </a:r>
                      <a:endParaRPr lang="zh-CN" altLang="en-US" sz="2000" b="1">
                        <a:solidFill>
                          <a:srgbClr val="000000"/>
                        </a:solidFill>
                      </a:endParaRPr>
                    </a:p>
                  </a:txBody>
                  <a:tcPr vert="horz" anchor="t" anchorCtr="0">
                    <a:lnL w="12700" cap="flat" cmpd="sng">
                      <a:solidFill>
                        <a:schemeClr val="bg1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en-US" altLang="zh-CN" sz="2000" b="1" dirty="0">
                          <a:solidFill>
                            <a:srgbClr val="000000"/>
                          </a:solidFill>
                        </a:rPr>
                        <a:t>Chinese</a:t>
                      </a:r>
                      <a:endParaRPr lang="en-US" altLang="zh-CN" sz="2000" b="1" dirty="0">
                        <a:solidFill>
                          <a:srgbClr val="000000"/>
                        </a:solidFill>
                      </a:endParaRPr>
                    </a:p>
                  </a:txBody>
                  <a:tcPr vert="horz" anchor="t" anchorCtr="0">
                    <a:lnL w="12700" cap="flat" cmpd="sng">
                      <a:solidFill>
                        <a:schemeClr val="bg1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>
                        <a:alpha val="100000"/>
                      </a:srgbClr>
                    </a:solidFill>
                  </a:tcPr>
                </a:tc>
              </a:tr>
              <a:tr h="396875">
                <a:tc vMerge="1"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2000" b="1" dirty="0">
                          <a:solidFill>
                            <a:srgbClr val="000000"/>
                          </a:solidFill>
                        </a:rPr>
                        <a:t>music</a:t>
                      </a:r>
                      <a:endParaRPr lang="en-US" altLang="zh-CN" sz="2000" b="1" dirty="0">
                        <a:solidFill>
                          <a:srgbClr val="000000"/>
                        </a:solidFill>
                      </a:endParaRPr>
                    </a:p>
                  </a:txBody>
                  <a:tcPr vert="horz" anchor="t" anchorCtr="0">
                    <a:lnL w="12700" cap="flat" cmpd="sng">
                      <a:solidFill>
                        <a:schemeClr val="bg1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>
                        <a:alpha val="100000"/>
                      </a:srgbClr>
                    </a:solidFill>
                  </a:tcPr>
                </a:tc>
              </a:tr>
              <a:tr h="396875">
                <a:tc vMerge="1"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en-US" altLang="zh-CN" sz="2000" b="1" dirty="0">
                          <a:solidFill>
                            <a:srgbClr val="000000"/>
                          </a:solidFill>
                        </a:rPr>
                        <a:t>English</a:t>
                      </a:r>
                      <a:endParaRPr lang="en-US" altLang="zh-CN" sz="2000" b="1" dirty="0">
                        <a:solidFill>
                          <a:srgbClr val="000000"/>
                        </a:solidFill>
                      </a:endParaRPr>
                    </a:p>
                  </a:txBody>
                  <a:tcPr vert="horz" anchor="t" anchorCtr="0">
                    <a:lnL w="12700" cap="flat" cmpd="sng">
                      <a:solidFill>
                        <a:schemeClr val="bg1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>
                        <a:alpha val="100000"/>
                      </a:srgbClr>
                    </a:solidFill>
                  </a:tcPr>
                </a:tc>
              </a:tr>
              <a:tr h="395288">
                <a:tc vMerge="1"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chemeClr val="bg1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endParaRPr lang="en-US" altLang="x-none" sz="2000" b="1" dirty="0">
                        <a:solidFill>
                          <a:srgbClr val="000000"/>
                        </a:solidFill>
                      </a:endParaRPr>
                    </a:p>
                  </a:txBody>
                  <a:tcPr vert="horz" anchor="t" anchorCtr="0">
                    <a:lnL w="12700" cap="flat" cmpd="sng">
                      <a:solidFill>
                        <a:schemeClr val="bg1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>
                        <a:alpha val="100000"/>
                      </a:srgbClr>
                    </a:solidFill>
                  </a:tcPr>
                </a:tc>
              </a:tr>
              <a:tr h="396875">
                <a:tc rowSpan="2"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en-US" altLang="zh-CN" sz="2000" b="1">
                          <a:solidFill>
                            <a:srgbClr val="000000"/>
                          </a:solidFill>
                        </a:rPr>
                        <a:t>p.m.</a:t>
                      </a:r>
                      <a:endParaRPr lang="zh-CN" altLang="en-US" sz="2000" b="1">
                        <a:solidFill>
                          <a:srgbClr val="000000"/>
                        </a:solidFill>
                      </a:endParaRPr>
                    </a:p>
                  </a:txBody>
                  <a:tcPr vert="horz" anchor="t" anchorCtr="0">
                    <a:lnL w="12700" cap="flat" cmpd="sng">
                      <a:solidFill>
                        <a:schemeClr val="bg1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2000" b="1" dirty="0">
                          <a:solidFill>
                            <a:srgbClr val="000000"/>
                          </a:solidFill>
                        </a:rPr>
                        <a:t>math</a:t>
                      </a:r>
                      <a:endParaRPr lang="en-US" altLang="zh-CN" sz="2000" b="1" dirty="0">
                        <a:solidFill>
                          <a:srgbClr val="000000"/>
                        </a:solidFill>
                      </a:endParaRPr>
                    </a:p>
                  </a:txBody>
                  <a:tcPr vert="horz" anchor="t" anchorCtr="0">
                    <a:lnL w="12700" cap="flat" cmpd="sng">
                      <a:solidFill>
                        <a:schemeClr val="bg1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>
                        <a:alpha val="100000"/>
                      </a:srgbClr>
                    </a:solidFill>
                  </a:tcPr>
                </a:tc>
              </a:tr>
              <a:tr h="719137">
                <a:tc vMerge="1"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chemeClr val="bg1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2000" b="1" dirty="0">
                          <a:solidFill>
                            <a:srgbClr val="000000"/>
                          </a:solidFill>
                        </a:rPr>
                        <a:t>science</a:t>
                      </a:r>
                      <a:endParaRPr lang="en-US" altLang="zh-CN" sz="2000" b="1" dirty="0">
                        <a:solidFill>
                          <a:srgbClr val="000000"/>
                        </a:solidFill>
                      </a:endParaRPr>
                    </a:p>
                  </a:txBody>
                  <a:tcPr vert="horz" anchor="t" anchorCtr="0">
                    <a:lnL w="12700" cap="flat" cmpd="sng">
                      <a:solidFill>
                        <a:schemeClr val="bg1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>
                        <a:alpha val="100000"/>
                      </a:srgbClr>
                    </a:solidFill>
                  </a:tcPr>
                </a:tc>
              </a:tr>
            </a:tbl>
          </a:graphicData>
        </a:graphic>
      </p:graphicFrame>
      <p:sp>
        <p:nvSpPr>
          <p:cNvPr id="18456" name="圆角矩形标注 4"/>
          <p:cNvSpPr/>
          <p:nvPr/>
        </p:nvSpPr>
        <p:spPr>
          <a:xfrm>
            <a:off x="395288" y="836613"/>
            <a:ext cx="2643187" cy="1428750"/>
          </a:xfrm>
          <a:prstGeom prst="wedgeRoundRectCallout">
            <a:avLst>
              <a:gd name="adj1" fmla="val 34125"/>
              <a:gd name="adj2" fmla="val 68856"/>
              <a:gd name="adj3" fmla="val 16667"/>
            </a:avLst>
          </a:prstGeom>
          <a:noFill/>
          <a:ln w="254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p>
            <a:r>
              <a:rPr lang="en-US" altLang="zh-CN" sz="2400" dirty="0">
                <a:latin typeface="Calibri" panose="020F0502020204030204" pitchFamily="2" charset="0"/>
                <a:ea typeface="宋体" panose="02010600030101010101" pitchFamily="2" charset="-122"/>
              </a:rPr>
              <a:t>How many classes do you have each school day?</a:t>
            </a:r>
            <a:endParaRPr lang="en-US" altLang="zh-CN" sz="2400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  <p:sp>
        <p:nvSpPr>
          <p:cNvPr id="18457" name="圆角矩形标注 5"/>
          <p:cNvSpPr/>
          <p:nvPr/>
        </p:nvSpPr>
        <p:spPr>
          <a:xfrm>
            <a:off x="3419475" y="188913"/>
            <a:ext cx="2654300" cy="1806575"/>
          </a:xfrm>
          <a:prstGeom prst="wedgeRoundRectCallout">
            <a:avLst>
              <a:gd name="adj1" fmla="val -25088"/>
              <a:gd name="adj2" fmla="val 79736"/>
              <a:gd name="adj3" fmla="val 16667"/>
            </a:avLst>
          </a:prstGeom>
          <a:noFill/>
          <a:ln w="254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p>
            <a:r>
              <a:rPr lang="zh-CN" altLang="en-US" sz="2400" dirty="0">
                <a:latin typeface="Calibri" panose="020F0502020204030204" pitchFamily="2" charset="0"/>
                <a:ea typeface="宋体" panose="02010600030101010101" pitchFamily="2" charset="-122"/>
              </a:rPr>
              <a:t>Three classes in the morning and two in the afternoon.</a:t>
            </a:r>
            <a:endParaRPr lang="zh-CN" altLang="en-US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  <p:sp>
        <p:nvSpPr>
          <p:cNvPr id="18458" name="圆角矩形标注 6"/>
          <p:cNvSpPr/>
          <p:nvPr/>
        </p:nvSpPr>
        <p:spPr>
          <a:xfrm>
            <a:off x="5148263" y="5229225"/>
            <a:ext cx="2643187" cy="1428750"/>
          </a:xfrm>
          <a:prstGeom prst="wedgeRoundRectCallout">
            <a:avLst>
              <a:gd name="adj1" fmla="val -51148"/>
              <a:gd name="adj2" fmla="val -87861"/>
              <a:gd name="adj3" fmla="val 16667"/>
            </a:avLst>
          </a:prstGeom>
          <a:solidFill>
            <a:schemeClr val="bg1"/>
          </a:solidFill>
          <a:ln w="254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p>
            <a:r>
              <a:rPr lang="zh-CN" altLang="en-US" sz="2400" dirty="0">
                <a:latin typeface="Calibri" panose="020F0502020204030204" pitchFamily="2" charset="0"/>
                <a:ea typeface="宋体" panose="02010600030101010101" pitchFamily="2" charset="-122"/>
              </a:rPr>
              <a:t>We have </a:t>
            </a:r>
            <a:r>
              <a:rPr lang="en-US" altLang="zh-CN" sz="2400" dirty="0">
                <a:latin typeface="Calibri" panose="020F0502020204030204" pitchFamily="2" charset="0"/>
                <a:ea typeface="宋体" panose="02010600030101010101" pitchFamily="2" charset="-122"/>
              </a:rPr>
              <a:t>Chinese,  </a:t>
            </a:r>
            <a:r>
              <a:rPr lang="zh-CN" altLang="en-US" sz="2400" dirty="0">
                <a:latin typeface="Calibri" panose="020F0502020204030204" pitchFamily="2" charset="0"/>
                <a:ea typeface="宋体" panose="02010600030101010101" pitchFamily="2" charset="-122"/>
              </a:rPr>
              <a:t>music, </a:t>
            </a:r>
            <a:r>
              <a:rPr lang="en-US" altLang="zh-CN" sz="2400" dirty="0">
                <a:latin typeface="Calibri" panose="020F0502020204030204" pitchFamily="2" charset="0"/>
                <a:ea typeface="宋体" panose="02010600030101010101" pitchFamily="2" charset="-122"/>
              </a:rPr>
              <a:t>English</a:t>
            </a:r>
            <a:r>
              <a:rPr lang="zh-CN" altLang="en-US" sz="2400" dirty="0">
                <a:latin typeface="Calibri" panose="020F0502020204030204" pitchFamily="2" charset="0"/>
                <a:ea typeface="宋体" panose="02010600030101010101" pitchFamily="2" charset="-122"/>
              </a:rPr>
              <a:t>, m</a:t>
            </a:r>
            <a:r>
              <a:rPr lang="en-US" altLang="zh-CN" sz="2400" dirty="0">
                <a:latin typeface="Calibri" panose="020F0502020204030204" pitchFamily="2" charset="0"/>
                <a:ea typeface="宋体" panose="02010600030101010101" pitchFamily="2" charset="-122"/>
              </a:rPr>
              <a:t>ath,</a:t>
            </a:r>
            <a:r>
              <a:rPr lang="zh-CN" altLang="en-US" sz="2400" dirty="0">
                <a:latin typeface="Calibri" panose="020F0502020204030204" pitchFamily="2" charset="0"/>
                <a:ea typeface="宋体" panose="02010600030101010101" pitchFamily="2" charset="-122"/>
              </a:rPr>
              <a:t> and science.</a:t>
            </a:r>
            <a:endParaRPr lang="zh-CN" altLang="en-US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  <p:sp>
        <p:nvSpPr>
          <p:cNvPr id="18459" name="圆角矩形标注 7"/>
          <p:cNvSpPr/>
          <p:nvPr/>
        </p:nvSpPr>
        <p:spPr>
          <a:xfrm>
            <a:off x="323850" y="5518150"/>
            <a:ext cx="3241675" cy="1071563"/>
          </a:xfrm>
          <a:prstGeom prst="wedgeRoundRectCallout">
            <a:avLst>
              <a:gd name="adj1" fmla="val 8486"/>
              <a:gd name="adj2" fmla="val -82181"/>
              <a:gd name="adj3" fmla="val 16667"/>
            </a:avLst>
          </a:prstGeom>
          <a:solidFill>
            <a:schemeClr val="bg1"/>
          </a:solidFill>
          <a:ln w="254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p>
            <a:r>
              <a:rPr lang="en-US" altLang="zh-CN" sz="2400" dirty="0">
                <a:latin typeface="Calibri" panose="020F0502020204030204" pitchFamily="2" charset="0"/>
                <a:ea typeface="宋体" panose="02010600030101010101" pitchFamily="2" charset="-122"/>
              </a:rPr>
              <a:t>What subjects do you have on </a:t>
            </a:r>
            <a:r>
              <a:rPr lang="zh-CN" altLang="en-US" sz="2400" dirty="0">
                <a:latin typeface="Calibri" panose="020F0502020204030204" pitchFamily="2" charset="0"/>
                <a:ea typeface="宋体" panose="02010600030101010101" pitchFamily="2" charset="-122"/>
              </a:rPr>
              <a:t>Tuesday</a:t>
            </a:r>
            <a:r>
              <a:rPr lang="en-US" altLang="zh-CN" sz="2400" dirty="0">
                <a:latin typeface="Calibri" panose="020F0502020204030204" pitchFamily="2" charset="0"/>
                <a:ea typeface="宋体" panose="02010600030101010101" pitchFamily="2" charset="-122"/>
              </a:rPr>
              <a:t>?</a:t>
            </a:r>
            <a:endParaRPr lang="en-US" altLang="zh-CN" sz="2400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9458" name="TextBox 1"/>
          <p:cNvSpPr txBox="1"/>
          <p:nvPr/>
        </p:nvSpPr>
        <p:spPr>
          <a:xfrm>
            <a:off x="1260475" y="1270000"/>
            <a:ext cx="6335713" cy="1096963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 anchorCtr="0">
            <a:spAutoFit/>
          </a:bodyPr>
          <a:p>
            <a:r>
              <a:rPr lang="en-US" altLang="zh-CN" sz="6600" dirty="0">
                <a:solidFill>
                  <a:srgbClr val="FF3399"/>
                </a:solidFill>
                <a:latin typeface="Jokerman" panose="04090605060D06020702" pitchFamily="2" charset="0"/>
                <a:ea typeface="宋体" panose="02010600030101010101" pitchFamily="2" charset="-122"/>
              </a:rPr>
              <a:t>L</a:t>
            </a:r>
            <a:r>
              <a:rPr lang="zh-CN" altLang="en-US" sz="6600" dirty="0">
                <a:solidFill>
                  <a:srgbClr val="FF3399"/>
                </a:solidFill>
                <a:latin typeface="Jokerman" panose="04090605060D06020702" pitchFamily="2" charset="0"/>
                <a:ea typeface="宋体" panose="02010600030101010101" pitchFamily="2" charset="-122"/>
              </a:rPr>
              <a:t>et's practice!</a:t>
            </a:r>
            <a:endParaRPr lang="zh-CN" altLang="en-US" sz="6600" dirty="0">
              <a:solidFill>
                <a:srgbClr val="FF3399"/>
              </a:solidFill>
              <a:latin typeface="Jokerman" panose="04090605060D06020702" pitchFamily="2" charset="0"/>
              <a:ea typeface="宋体" panose="02010600030101010101" pitchFamily="2" charset="-122"/>
            </a:endParaRPr>
          </a:p>
        </p:txBody>
      </p:sp>
      <p:sp>
        <p:nvSpPr>
          <p:cNvPr id="19459" name="TextBox 2"/>
          <p:cNvSpPr txBox="1"/>
          <p:nvPr/>
        </p:nvSpPr>
        <p:spPr>
          <a:xfrm>
            <a:off x="971550" y="3070225"/>
            <a:ext cx="6911975" cy="173672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 anchorCtr="0">
            <a:spAutoFit/>
          </a:bodyPr>
          <a:p>
            <a:r>
              <a:rPr lang="zh-CN" altLang="en-US" sz="3600" dirty="0">
                <a:latin typeface="Calibri" panose="020F0502020204030204" pitchFamily="2" charset="0"/>
                <a:ea typeface="宋体" panose="02010600030101010101" pitchFamily="2" charset="-122"/>
              </a:rPr>
              <a:t>How many classes do you have each school day?</a:t>
            </a:r>
            <a:endParaRPr lang="zh-CN" altLang="en-US" sz="3600" dirty="0">
              <a:latin typeface="Calibri" panose="020F0502020204030204" pitchFamily="2" charset="0"/>
              <a:ea typeface="宋体" panose="02010600030101010101" pitchFamily="2" charset="-122"/>
            </a:endParaRPr>
          </a:p>
          <a:p>
            <a:r>
              <a:rPr lang="zh-CN" altLang="en-US" sz="3600" dirty="0">
                <a:latin typeface="Calibri" panose="020F0502020204030204" pitchFamily="2" charset="0"/>
                <a:ea typeface="宋体" panose="02010600030101010101" pitchFamily="2" charset="-122"/>
              </a:rPr>
              <a:t>What subjects do you have on ...?</a:t>
            </a:r>
            <a:endParaRPr lang="zh-CN" altLang="en-US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0482" name="圆角矩形 4"/>
          <p:cNvSpPr/>
          <p:nvPr/>
        </p:nvSpPr>
        <p:spPr>
          <a:xfrm>
            <a:off x="900113" y="1196975"/>
            <a:ext cx="7416800" cy="5256213"/>
          </a:xfrm>
          <a:prstGeom prst="roundRect">
            <a:avLst>
              <a:gd name="adj" fmla="val 16667"/>
            </a:avLst>
          </a:prstGeom>
          <a:noFill/>
          <a:ln w="63500" cap="flat" cmpd="sng">
            <a:solidFill>
              <a:srgbClr val="9966FF"/>
            </a:solidFill>
            <a:prstDash val="solid"/>
            <a:headEnd type="none" w="med" len="med"/>
            <a:tailEnd type="none" w="med" len="med"/>
          </a:ln>
        </p:spPr>
        <p:txBody>
          <a:bodyPr anchor="ctr" anchorCtr="0"/>
          <a:p>
            <a:pPr algn="ctr"/>
            <a:endParaRPr lang="zh-CN" altLang="en-US" dirty="0">
              <a:solidFill>
                <a:srgbClr val="FFFFFF"/>
              </a:solidFill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  <p:pic>
        <p:nvPicPr>
          <p:cNvPr id="20483" name="Picture 1" descr="C:\Users\yuluo\AppData\Roaming\Tencent\Users\342213143\QQ\WinTemp\RichOle\X91DU_H10}{___C4[P28X)N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3350" y="1485900"/>
            <a:ext cx="2914650" cy="2143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4" name="Picture 2" descr="C:\Users\yuluo\AppData\Roaming\Tencent\Users\342213143\QQ\WinTemp\RichOle\LYRT@RSS]QM4LZVT)YH7EK7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16463" y="1557338"/>
            <a:ext cx="2714625" cy="2143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5" name="Picture 3" descr="C:\Users\yuluo\AppData\Roaming\Tencent\Users\342213143\QQ\WinTemp\RichOle\3BIWKO2E8I$RKCLNO]G}5FJ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31913" y="3860800"/>
            <a:ext cx="2928937" cy="22145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6" name="Picture 4" descr="C:\Users\yuluo\AppData\Roaming\Tencent\Users\342213143\QQ\WinTemp\RichOle\}4S4DI{HI36D@QGFWGWW2YM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87900" y="3860800"/>
            <a:ext cx="2714625" cy="22145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1506" name="TextBox 1"/>
          <p:cNvSpPr txBox="1"/>
          <p:nvPr/>
        </p:nvSpPr>
        <p:spPr>
          <a:xfrm>
            <a:off x="1260475" y="1270000"/>
            <a:ext cx="6335713" cy="1096963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 anchorCtr="0">
            <a:spAutoFit/>
          </a:bodyPr>
          <a:p>
            <a:pPr algn="ctr"/>
            <a:r>
              <a:rPr lang="zh-CN" altLang="en-US" sz="6600" dirty="0">
                <a:solidFill>
                  <a:srgbClr val="FF3399"/>
                </a:solidFill>
                <a:latin typeface="Jokerman" panose="04090605060D06020702" pitchFamily="2" charset="0"/>
                <a:ea typeface="宋体" panose="02010600030101010101" pitchFamily="2" charset="-122"/>
              </a:rPr>
              <a:t>Homework</a:t>
            </a:r>
            <a:endParaRPr lang="zh-CN" altLang="en-US" sz="6600" dirty="0">
              <a:solidFill>
                <a:srgbClr val="FF3399"/>
              </a:solidFill>
              <a:latin typeface="Jokerman" panose="04090605060D06020702" pitchFamily="2" charset="0"/>
              <a:ea typeface="宋体" panose="02010600030101010101" pitchFamily="2" charset="-122"/>
            </a:endParaRPr>
          </a:p>
        </p:txBody>
      </p:sp>
      <p:sp>
        <p:nvSpPr>
          <p:cNvPr id="21507" name="TextBox 2"/>
          <p:cNvSpPr txBox="1"/>
          <p:nvPr/>
        </p:nvSpPr>
        <p:spPr>
          <a:xfrm>
            <a:off x="971550" y="3070225"/>
            <a:ext cx="7489825" cy="1554163"/>
          </a:xfrm>
          <a:prstGeom prst="rect">
            <a:avLst/>
          </a:prstGeom>
          <a:solidFill>
            <a:srgbClr val="66FF33">
              <a:alpha val="100000"/>
            </a:srgbClr>
          </a:solidFill>
          <a:ln w="9525">
            <a:noFill/>
          </a:ln>
        </p:spPr>
        <p:txBody>
          <a:bodyPr vert="horz" wrap="square" anchor="t" anchorCtr="0">
            <a:spAutoFit/>
          </a:bodyPr>
          <a:p>
            <a:r>
              <a:rPr lang="zh-CN" altLang="en-US" sz="4800" dirty="0">
                <a:latin typeface="Calibri" panose="020F0502020204030204" pitchFamily="2" charset="0"/>
                <a:ea typeface="宋体" panose="02010600030101010101" pitchFamily="2" charset="-122"/>
              </a:rPr>
              <a:t>1. 学习新单词。</a:t>
            </a:r>
            <a:endParaRPr lang="zh-CN" altLang="en-US" sz="4800" dirty="0">
              <a:latin typeface="Calibri" panose="020F0502020204030204" pitchFamily="2" charset="0"/>
              <a:ea typeface="宋体" panose="02010600030101010101" pitchFamily="2" charset="-122"/>
            </a:endParaRPr>
          </a:p>
          <a:p>
            <a:r>
              <a:rPr lang="zh-CN" altLang="en-US" sz="4800" dirty="0">
                <a:latin typeface="Calibri" panose="020F0502020204030204" pitchFamily="2" charset="0"/>
                <a:ea typeface="宋体" panose="02010600030101010101" pitchFamily="2" charset="-122"/>
              </a:rPr>
              <a:t>2. 使用本课重点句型造句。</a:t>
            </a:r>
            <a:endParaRPr lang="zh-CN" altLang="en-US" sz="4800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098" name="TextBox 1"/>
          <p:cNvSpPr txBox="1"/>
          <p:nvPr/>
        </p:nvSpPr>
        <p:spPr>
          <a:xfrm>
            <a:off x="285750" y="214313"/>
            <a:ext cx="8462963" cy="143351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4400" dirty="0">
                <a:solidFill>
                  <a:srgbClr val="9966FF"/>
                </a:solidFill>
                <a:latin typeface="Jokerman" panose="04090605060D06020702" pitchFamily="2" charset="0"/>
                <a:ea typeface="宋体" panose="02010600030101010101" pitchFamily="2" charset="-122"/>
              </a:rPr>
              <a:t>Which subjects do you have in your school?</a:t>
            </a:r>
            <a:endParaRPr lang="zh-CN" altLang="en-US" sz="4400" dirty="0">
              <a:solidFill>
                <a:srgbClr val="9966FF"/>
              </a:solidFill>
              <a:latin typeface="Jokerman" panose="04090605060D06020702" pitchFamily="2" charset="0"/>
              <a:ea typeface="宋体" panose="02010600030101010101" pitchFamily="2" charset="-122"/>
            </a:endParaRPr>
          </a:p>
        </p:txBody>
      </p:sp>
      <p:pic>
        <p:nvPicPr>
          <p:cNvPr id="4099" name="Picture 12" descr="http://p4.so.qhimg.com/t01d84763e376c6a7a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4575" y="1773238"/>
            <a:ext cx="1330325" cy="16430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Picture 14" descr="http://images.smarter.com.cn/product_image_b/1011/80/120008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11413" y="1773238"/>
            <a:ext cx="1785937" cy="16430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Picture 15" descr="C:\Users\yuluo\Desktop\T1RYlFXABaXXXXXXXX_!!0-item_pic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56100" y="1701800"/>
            <a:ext cx="1214438" cy="16414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2" name="Picture 19" descr="http://imgx.xiawu.com/xzimg/i4/i2/17104026644242599/T1C0ucFidfXXXXXXXX_!!0-item_pic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11863" y="1701800"/>
            <a:ext cx="1214437" cy="16414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3" name="Picture 21" descr="http://imgx.xiawu.com/xzimg/i4/i3/11271022474637204/T1wUuoXBXfXXXXXXXX_!!0-item_pic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44575" y="4076700"/>
            <a:ext cx="1285875" cy="1787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4" name="Picture 23" descr="http://imgx.xiawu.com/xzimg/i4/i2/13224030076410084/T19nUlFj4eXXXXXXXX_!!0-item_pic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411413" y="4005263"/>
            <a:ext cx="1714500" cy="20716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5" name="Picture 25" descr="http://img10.360buyimg.com/n11/12094/fade91f6-e693-4014-a005-cea155fc029a.jp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068763" y="4149725"/>
            <a:ext cx="1785937" cy="17859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6" name="Picture 1" descr="C:\Users\yuluo\AppData\Roaming\Tencent\Users\342213143\QQ\WinTemp\RichOle\90([MNI]GQX99A5U$X0}E0L.jp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011863" y="4149725"/>
            <a:ext cx="1214437" cy="17859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07" name="椭圆 10"/>
          <p:cNvSpPr/>
          <p:nvPr/>
        </p:nvSpPr>
        <p:spPr>
          <a:xfrm>
            <a:off x="1547813" y="3502025"/>
            <a:ext cx="428625" cy="428625"/>
          </a:xfrm>
          <a:prstGeom prst="ellipse">
            <a:avLst/>
          </a:prstGeom>
          <a:noFill/>
          <a:ln w="25400" cap="flat" cmpd="sng">
            <a:solidFill>
              <a:srgbClr val="FF6600"/>
            </a:solidFill>
            <a:prstDash val="solid"/>
            <a:headEnd type="none" w="med" len="med"/>
            <a:tailEnd type="none" w="med" len="med"/>
          </a:ln>
        </p:spPr>
        <p:txBody>
          <a:bodyPr anchor="ctr" anchorCtr="0"/>
          <a:p>
            <a:pPr algn="ctr"/>
            <a:endParaRPr lang="zh-CN" altLang="en-US" dirty="0">
              <a:solidFill>
                <a:srgbClr val="FFFFFF"/>
              </a:solidFill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  <p:sp>
        <p:nvSpPr>
          <p:cNvPr id="4108" name="椭圆 11"/>
          <p:cNvSpPr/>
          <p:nvPr/>
        </p:nvSpPr>
        <p:spPr>
          <a:xfrm>
            <a:off x="3060700" y="3502025"/>
            <a:ext cx="428625" cy="428625"/>
          </a:xfrm>
          <a:prstGeom prst="ellipse">
            <a:avLst/>
          </a:prstGeom>
          <a:noFill/>
          <a:ln w="25400" cap="flat" cmpd="sng">
            <a:solidFill>
              <a:srgbClr val="FF6600"/>
            </a:solidFill>
            <a:prstDash val="solid"/>
            <a:headEnd type="none" w="med" len="med"/>
            <a:tailEnd type="none" w="med" len="med"/>
          </a:ln>
        </p:spPr>
        <p:txBody>
          <a:bodyPr anchor="ctr" anchorCtr="0"/>
          <a:p>
            <a:pPr algn="ctr"/>
            <a:endParaRPr lang="zh-CN" altLang="en-US" dirty="0">
              <a:solidFill>
                <a:srgbClr val="FFFFFF"/>
              </a:solidFill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  <p:sp>
        <p:nvSpPr>
          <p:cNvPr id="4109" name="椭圆 12"/>
          <p:cNvSpPr/>
          <p:nvPr/>
        </p:nvSpPr>
        <p:spPr>
          <a:xfrm>
            <a:off x="4787900" y="3502025"/>
            <a:ext cx="428625" cy="428625"/>
          </a:xfrm>
          <a:prstGeom prst="ellipse">
            <a:avLst/>
          </a:prstGeom>
          <a:noFill/>
          <a:ln w="25400" cap="flat" cmpd="sng">
            <a:solidFill>
              <a:srgbClr val="FF6600"/>
            </a:solidFill>
            <a:prstDash val="solid"/>
            <a:headEnd type="none" w="med" len="med"/>
            <a:tailEnd type="none" w="med" len="med"/>
          </a:ln>
        </p:spPr>
        <p:txBody>
          <a:bodyPr anchor="ctr" anchorCtr="0"/>
          <a:p>
            <a:pPr algn="ctr"/>
            <a:endParaRPr lang="zh-CN" altLang="en-US" dirty="0">
              <a:solidFill>
                <a:srgbClr val="FFFFFF"/>
              </a:solidFill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  <p:sp>
        <p:nvSpPr>
          <p:cNvPr id="4110" name="椭圆 13"/>
          <p:cNvSpPr/>
          <p:nvPr/>
        </p:nvSpPr>
        <p:spPr>
          <a:xfrm>
            <a:off x="6445250" y="3502025"/>
            <a:ext cx="428625" cy="428625"/>
          </a:xfrm>
          <a:prstGeom prst="ellipse">
            <a:avLst/>
          </a:prstGeom>
          <a:noFill/>
          <a:ln w="25400" cap="flat" cmpd="sng">
            <a:solidFill>
              <a:srgbClr val="FF6600"/>
            </a:solidFill>
            <a:prstDash val="solid"/>
            <a:headEnd type="none" w="med" len="med"/>
            <a:tailEnd type="none" w="med" len="med"/>
          </a:ln>
        </p:spPr>
        <p:txBody>
          <a:bodyPr anchor="ctr" anchorCtr="0"/>
          <a:p>
            <a:pPr algn="ctr"/>
            <a:endParaRPr lang="zh-CN" altLang="en-US" dirty="0">
              <a:solidFill>
                <a:srgbClr val="FFFFFF"/>
              </a:solidFill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  <p:sp>
        <p:nvSpPr>
          <p:cNvPr id="4111" name="椭圆 14"/>
          <p:cNvSpPr/>
          <p:nvPr/>
        </p:nvSpPr>
        <p:spPr>
          <a:xfrm>
            <a:off x="1476375" y="6165850"/>
            <a:ext cx="428625" cy="428625"/>
          </a:xfrm>
          <a:prstGeom prst="ellipse">
            <a:avLst/>
          </a:prstGeom>
          <a:noFill/>
          <a:ln w="25400" cap="flat" cmpd="sng">
            <a:solidFill>
              <a:srgbClr val="FF6600"/>
            </a:solidFill>
            <a:prstDash val="solid"/>
            <a:headEnd type="none" w="med" len="med"/>
            <a:tailEnd type="none" w="med" len="med"/>
          </a:ln>
        </p:spPr>
        <p:txBody>
          <a:bodyPr anchor="ctr" anchorCtr="0"/>
          <a:p>
            <a:pPr algn="ctr"/>
            <a:endParaRPr lang="zh-CN" altLang="en-US" dirty="0">
              <a:solidFill>
                <a:srgbClr val="FFFFFF"/>
              </a:solidFill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  <p:sp>
        <p:nvSpPr>
          <p:cNvPr id="4112" name="椭圆 15"/>
          <p:cNvSpPr/>
          <p:nvPr/>
        </p:nvSpPr>
        <p:spPr>
          <a:xfrm>
            <a:off x="3132138" y="6165850"/>
            <a:ext cx="428625" cy="428625"/>
          </a:xfrm>
          <a:prstGeom prst="ellipse">
            <a:avLst/>
          </a:prstGeom>
          <a:noFill/>
          <a:ln w="25400" cap="flat" cmpd="sng">
            <a:solidFill>
              <a:srgbClr val="FF6600"/>
            </a:solidFill>
            <a:prstDash val="solid"/>
            <a:headEnd type="none" w="med" len="med"/>
            <a:tailEnd type="none" w="med" len="med"/>
          </a:ln>
        </p:spPr>
        <p:txBody>
          <a:bodyPr anchor="ctr" anchorCtr="0"/>
          <a:p>
            <a:pPr algn="ctr"/>
            <a:endParaRPr lang="zh-CN" altLang="en-US" dirty="0">
              <a:solidFill>
                <a:srgbClr val="FFFFFF"/>
              </a:solidFill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  <p:sp>
        <p:nvSpPr>
          <p:cNvPr id="4113" name="椭圆 16"/>
          <p:cNvSpPr/>
          <p:nvPr/>
        </p:nvSpPr>
        <p:spPr>
          <a:xfrm>
            <a:off x="4787900" y="6165850"/>
            <a:ext cx="428625" cy="428625"/>
          </a:xfrm>
          <a:prstGeom prst="ellipse">
            <a:avLst/>
          </a:prstGeom>
          <a:noFill/>
          <a:ln w="25400" cap="flat" cmpd="sng">
            <a:solidFill>
              <a:srgbClr val="FF6600"/>
            </a:solidFill>
            <a:prstDash val="solid"/>
            <a:headEnd type="none" w="med" len="med"/>
            <a:tailEnd type="none" w="med" len="med"/>
          </a:ln>
        </p:spPr>
        <p:txBody>
          <a:bodyPr anchor="ctr" anchorCtr="0"/>
          <a:p>
            <a:pPr algn="ctr"/>
            <a:endParaRPr lang="zh-CN" altLang="en-US" dirty="0">
              <a:solidFill>
                <a:srgbClr val="FFFFFF"/>
              </a:solidFill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  <p:sp>
        <p:nvSpPr>
          <p:cNvPr id="4114" name="椭圆 17"/>
          <p:cNvSpPr/>
          <p:nvPr/>
        </p:nvSpPr>
        <p:spPr>
          <a:xfrm>
            <a:off x="6445250" y="6092825"/>
            <a:ext cx="428625" cy="428625"/>
          </a:xfrm>
          <a:prstGeom prst="ellipse">
            <a:avLst/>
          </a:prstGeom>
          <a:noFill/>
          <a:ln w="25400" cap="flat" cmpd="sng">
            <a:solidFill>
              <a:srgbClr val="FF6600"/>
            </a:solidFill>
            <a:prstDash val="solid"/>
            <a:headEnd type="none" w="med" len="med"/>
            <a:tailEnd type="none" w="med" len="med"/>
          </a:ln>
        </p:spPr>
        <p:txBody>
          <a:bodyPr anchor="ctr" anchorCtr="0"/>
          <a:p>
            <a:pPr algn="ctr"/>
            <a:endParaRPr lang="zh-CN" altLang="en-US" dirty="0">
              <a:solidFill>
                <a:srgbClr val="FFFFFF"/>
              </a:solidFill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22530" name="Picture 1" descr="C:\Users\yuluo\AppData\Roaming\Tencent\Users\342213143\QQ\WinTemp\RichOle\7{@}RUR@_9M4}PSNVH)6$HK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0125" y="2428875"/>
            <a:ext cx="6600825" cy="42878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31" name="TextBox 2"/>
          <p:cNvSpPr txBox="1"/>
          <p:nvPr/>
        </p:nvSpPr>
        <p:spPr>
          <a:xfrm>
            <a:off x="2484438" y="1125538"/>
            <a:ext cx="5229225" cy="1004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6000" b="1" dirty="0">
                <a:solidFill>
                  <a:srgbClr val="FF6600"/>
                </a:solidFill>
                <a:latin typeface="Jokerman" panose="04090605060D06020702" pitchFamily="2" charset="0"/>
                <a:ea typeface="宋体" panose="02010600030101010101" pitchFamily="2" charset="-122"/>
              </a:rPr>
              <a:t>Goodbye!</a:t>
            </a:r>
            <a:endParaRPr lang="zh-CN" altLang="en-US" sz="6000" b="1" dirty="0">
              <a:solidFill>
                <a:srgbClr val="00CC00"/>
              </a:solidFill>
              <a:latin typeface="Jokerman" panose="04090605060D06020702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36569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249237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414528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122" name="TextBox 1"/>
          <p:cNvSpPr txBox="1"/>
          <p:nvPr/>
        </p:nvSpPr>
        <p:spPr>
          <a:xfrm>
            <a:off x="285750" y="214313"/>
            <a:ext cx="4643438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5400" dirty="0">
                <a:solidFill>
                  <a:srgbClr val="9966FF"/>
                </a:solidFill>
                <a:latin typeface="Jokerman" panose="04090605060D06020702" pitchFamily="2" charset="0"/>
                <a:ea typeface="宋体" panose="02010600030101010101" pitchFamily="2" charset="-122"/>
              </a:rPr>
              <a:t>Let’s learn</a:t>
            </a:r>
            <a:r>
              <a:rPr lang="zh-CN" altLang="en-US" sz="5400" dirty="0">
                <a:solidFill>
                  <a:srgbClr val="9966FF"/>
                </a:solidFill>
                <a:latin typeface="Jokerman" panose="04090605060D06020702" pitchFamily="2" charset="0"/>
                <a:ea typeface="宋体" panose="02010600030101010101" pitchFamily="2" charset="-122"/>
              </a:rPr>
              <a:t>!</a:t>
            </a:r>
            <a:endParaRPr lang="zh-CN" altLang="en-US" sz="5400" dirty="0">
              <a:solidFill>
                <a:srgbClr val="9966FF"/>
              </a:solidFill>
              <a:latin typeface="Jokerman" panose="04090605060D06020702" pitchFamily="2" charset="0"/>
              <a:ea typeface="宋体" panose="02010600030101010101" pitchFamily="2" charset="-122"/>
            </a:endParaRPr>
          </a:p>
        </p:txBody>
      </p:sp>
      <p:sp>
        <p:nvSpPr>
          <p:cNvPr id="5123" name="TextBox 2"/>
          <p:cNvSpPr txBox="1"/>
          <p:nvPr/>
        </p:nvSpPr>
        <p:spPr>
          <a:xfrm>
            <a:off x="5214938" y="1260475"/>
            <a:ext cx="3429000" cy="4479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en-US" altLang="zh-CN" sz="2400" dirty="0">
                <a:latin typeface="Calibri" panose="020F0502020204030204" pitchFamily="2" charset="0"/>
                <a:ea typeface="宋体" panose="02010600030101010101" pitchFamily="2" charset="-122"/>
              </a:rPr>
              <a:t>subject           </a:t>
            </a:r>
            <a:r>
              <a:rPr lang="zh-CN" altLang="en-US" sz="2400" dirty="0">
                <a:latin typeface="Calibri" panose="020F0502020204030204" pitchFamily="2" charset="0"/>
                <a:ea typeface="宋体" panose="02010600030101010101" pitchFamily="2" charset="-122"/>
              </a:rPr>
              <a:t>科目；学科</a:t>
            </a:r>
            <a:r>
              <a:rPr lang="en-US" altLang="zh-CN" sz="2400" dirty="0">
                <a:latin typeface="Calibri" panose="020F0502020204030204" pitchFamily="2" charset="0"/>
                <a:ea typeface="宋体" panose="02010600030101010101" pitchFamily="2" charset="-122"/>
              </a:rPr>
              <a:t> </a:t>
            </a:r>
            <a:endParaRPr lang="en-US" altLang="zh-CN" sz="2400" dirty="0">
              <a:latin typeface="Calibri" panose="020F0502020204030204" pitchFamily="2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Calibri" panose="020F0502020204030204" pitchFamily="2" charset="0"/>
                <a:ea typeface="宋体" panose="02010600030101010101" pitchFamily="2" charset="-122"/>
              </a:rPr>
              <a:t>m</a:t>
            </a:r>
            <a:r>
              <a:rPr lang="en-US" altLang="zh-CN" sz="2400" dirty="0">
                <a:latin typeface="Calibri" panose="020F0502020204030204" pitchFamily="2" charset="0"/>
                <a:ea typeface="宋体" panose="02010600030101010101" pitchFamily="2" charset="-122"/>
              </a:rPr>
              <a:t>ath              </a:t>
            </a:r>
            <a:r>
              <a:rPr lang="zh-CN" altLang="en-US" sz="2400" dirty="0">
                <a:latin typeface="Calibri" panose="020F0502020204030204" pitchFamily="2" charset="0"/>
                <a:ea typeface="宋体" panose="02010600030101010101" pitchFamily="2" charset="-122"/>
              </a:rPr>
              <a:t>数学</a:t>
            </a:r>
            <a:endParaRPr lang="en-US" altLang="zh-CN" sz="2400" dirty="0">
              <a:latin typeface="Calibri" panose="020F0502020204030204" pitchFamily="2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Calibri" panose="020F0502020204030204" pitchFamily="2" charset="0"/>
                <a:ea typeface="宋体" panose="02010600030101010101" pitchFamily="2" charset="-122"/>
              </a:rPr>
              <a:t>PE                   </a:t>
            </a:r>
            <a:r>
              <a:rPr lang="zh-CN" altLang="en-US" sz="2400" dirty="0">
                <a:latin typeface="Calibri" panose="020F0502020204030204" pitchFamily="2" charset="0"/>
                <a:ea typeface="宋体" panose="02010600030101010101" pitchFamily="2" charset="-122"/>
              </a:rPr>
              <a:t>体育</a:t>
            </a:r>
            <a:endParaRPr lang="en-US" altLang="zh-CN" sz="2400" dirty="0">
              <a:latin typeface="Calibri" panose="020F0502020204030204" pitchFamily="2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Calibri" panose="020F0502020204030204" pitchFamily="2" charset="0"/>
                <a:ea typeface="宋体" panose="02010600030101010101" pitchFamily="2" charset="-122"/>
              </a:rPr>
              <a:t>m</a:t>
            </a:r>
            <a:r>
              <a:rPr lang="en-US" altLang="zh-CN" sz="2400" dirty="0">
                <a:latin typeface="Calibri" panose="020F0502020204030204" pitchFamily="2" charset="0"/>
                <a:ea typeface="宋体" panose="02010600030101010101" pitchFamily="2" charset="-122"/>
              </a:rPr>
              <a:t>usic            </a:t>
            </a:r>
            <a:r>
              <a:rPr lang="zh-CN" altLang="en-US" sz="2400" dirty="0">
                <a:latin typeface="Calibri" panose="020F0502020204030204" pitchFamily="2" charset="0"/>
                <a:ea typeface="宋体" panose="02010600030101010101" pitchFamily="2" charset="-122"/>
              </a:rPr>
              <a:t>音乐</a:t>
            </a:r>
            <a:endParaRPr lang="en-US" altLang="zh-CN" sz="2400" dirty="0">
              <a:latin typeface="Calibri" panose="020F0502020204030204" pitchFamily="2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Calibri" panose="020F0502020204030204" pitchFamily="2" charset="0"/>
                <a:ea typeface="宋体" panose="02010600030101010101" pitchFamily="2" charset="-122"/>
              </a:rPr>
              <a:t>Chinese         </a:t>
            </a:r>
            <a:r>
              <a:rPr lang="zh-CN" altLang="en-US" sz="2400" dirty="0">
                <a:latin typeface="Calibri" panose="020F0502020204030204" pitchFamily="2" charset="0"/>
                <a:ea typeface="宋体" panose="02010600030101010101" pitchFamily="2" charset="-122"/>
              </a:rPr>
              <a:t>语文</a:t>
            </a:r>
            <a:endParaRPr lang="en-US" altLang="zh-CN" sz="2400" dirty="0">
              <a:latin typeface="Calibri" panose="020F0502020204030204" pitchFamily="2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Calibri" panose="020F0502020204030204" pitchFamily="2" charset="0"/>
                <a:ea typeface="宋体" panose="02010600030101010101" pitchFamily="2" charset="-122"/>
              </a:rPr>
              <a:t>English          </a:t>
            </a:r>
            <a:r>
              <a:rPr lang="zh-CN" altLang="en-US" sz="2400" dirty="0">
                <a:latin typeface="Calibri" panose="020F0502020204030204" pitchFamily="2" charset="0"/>
                <a:ea typeface="宋体" panose="02010600030101010101" pitchFamily="2" charset="-122"/>
              </a:rPr>
              <a:t>英语</a:t>
            </a:r>
            <a:endParaRPr lang="en-US" altLang="zh-CN" sz="2400" dirty="0">
              <a:latin typeface="Calibri" panose="020F0502020204030204" pitchFamily="2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Calibri" panose="020F0502020204030204" pitchFamily="2" charset="0"/>
                <a:ea typeface="宋体" panose="02010600030101010101" pitchFamily="2" charset="-122"/>
              </a:rPr>
              <a:t>s</a:t>
            </a:r>
            <a:r>
              <a:rPr lang="en-US" altLang="zh-CN" sz="2400" dirty="0">
                <a:latin typeface="Calibri" panose="020F0502020204030204" pitchFamily="2" charset="0"/>
                <a:ea typeface="宋体" panose="02010600030101010101" pitchFamily="2" charset="-122"/>
              </a:rPr>
              <a:t>cience         </a:t>
            </a:r>
            <a:r>
              <a:rPr lang="zh-CN" altLang="en-US" sz="2400" dirty="0">
                <a:latin typeface="Calibri" panose="020F0502020204030204" pitchFamily="2" charset="0"/>
                <a:ea typeface="宋体" panose="02010600030101010101" pitchFamily="2" charset="-122"/>
              </a:rPr>
              <a:t>科学</a:t>
            </a:r>
            <a:endParaRPr lang="en-US" altLang="zh-CN" sz="2400" dirty="0">
              <a:latin typeface="Calibri" panose="020F0502020204030204" pitchFamily="2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Calibri" panose="020F0502020204030204" pitchFamily="2" charset="0"/>
                <a:ea typeface="宋体" panose="02010600030101010101" pitchFamily="2" charset="-122"/>
              </a:rPr>
              <a:t>a</a:t>
            </a:r>
            <a:r>
              <a:rPr lang="en-US" altLang="zh-CN" sz="2400" dirty="0">
                <a:latin typeface="Calibri" panose="020F0502020204030204" pitchFamily="2" charset="0"/>
                <a:ea typeface="宋体" panose="02010600030101010101" pitchFamily="2" charset="-122"/>
              </a:rPr>
              <a:t>rt                 </a:t>
            </a:r>
            <a:r>
              <a:rPr lang="zh-CN" altLang="en-US" sz="2400" dirty="0">
                <a:latin typeface="Calibri" panose="020F0502020204030204" pitchFamily="2" charset="0"/>
                <a:ea typeface="宋体" panose="02010600030101010101" pitchFamily="2" charset="-122"/>
              </a:rPr>
              <a:t>美术</a:t>
            </a:r>
            <a:endParaRPr lang="zh-CN" altLang="en-US" sz="2400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  <p:pic>
        <p:nvPicPr>
          <p:cNvPr id="5124" name="Picture 12" descr="http://p4.so.qhimg.com/t01d84763e376c6a7a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5875" y="1214438"/>
            <a:ext cx="1143000" cy="15462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5" name="Picture 14" descr="http://images.smarter.com.cn/product_image_b/1011/80/120008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2875" y="3000375"/>
            <a:ext cx="1681163" cy="15462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6" name="Picture 15" descr="C:\Users\yuluo\Desktop\T1RYlFXABaXXXXXXXX_!!0-item_pic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5875" y="4760913"/>
            <a:ext cx="1143000" cy="15462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7" name="Picture 19" descr="http://imgx.xiawu.com/xzimg/i4/i2/17104026644242599/T1C0ucFidfXXXXXXXX_!!0-item_pic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86063" y="1214438"/>
            <a:ext cx="1143000" cy="15462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8" name="Picture 21" descr="http://imgx.xiawu.com/xzimg/i4/i3/11271022474637204/T1wUuoXBXfXXXXXXXX_!!0-item_pic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000250" y="3000375"/>
            <a:ext cx="1209675" cy="15462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9" name="Picture 25" descr="http://img10.360buyimg.com/n11/12094/fade91f6-e693-4014-a005-cea155fc029a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643188" y="4760913"/>
            <a:ext cx="1681162" cy="15462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30" name="Picture 23" descr="http://imgx.xiawu.com/xzimg/i4/i2/13224030076410084/T19nUlFj4eXXXXXXXX_!!0-item_pic.jp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286125" y="2941638"/>
            <a:ext cx="1624013" cy="17478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6146" name="Picture 1" descr="C:\Users\yuluo\AppData\Roaming\Tencent\Users\342213143\QQ\WinTemp\RichOle\Q7_NBI]FTZPQB{W[3@IQ7RO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0313" y="285750"/>
            <a:ext cx="3929062" cy="5334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7" name="TextBox 3"/>
          <p:cNvSpPr txBox="1"/>
          <p:nvPr/>
        </p:nvSpPr>
        <p:spPr>
          <a:xfrm>
            <a:off x="2643188" y="5643563"/>
            <a:ext cx="3571875" cy="1096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6600" b="1" dirty="0">
                <a:latin typeface="Calibri" panose="020F0502020204030204" pitchFamily="2" charset="0"/>
                <a:ea typeface="宋体" panose="02010600030101010101" pitchFamily="2" charset="-122"/>
              </a:rPr>
              <a:t>a</a:t>
            </a:r>
            <a:r>
              <a:rPr lang="en-US" altLang="zh-CN" sz="6600" b="1" dirty="0">
                <a:latin typeface="Calibri" panose="020F0502020204030204" pitchFamily="2" charset="0"/>
                <a:ea typeface="宋体" panose="02010600030101010101" pitchFamily="2" charset="-122"/>
              </a:rPr>
              <a:t>rt   </a:t>
            </a:r>
            <a:r>
              <a:rPr lang="zh-CN" altLang="en-US" sz="6600" b="1" dirty="0">
                <a:latin typeface="Calibri" panose="020F0502020204030204" pitchFamily="2" charset="0"/>
                <a:ea typeface="宋体" panose="02010600030101010101" pitchFamily="2" charset="-122"/>
              </a:rPr>
              <a:t>美术</a:t>
            </a:r>
            <a:endParaRPr lang="zh-CN" altLang="en-US" sz="6600" b="1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7170" name="Picture 1" descr="C:\Users\yuluo\AppData\Roaming\Tencent\Users\342213143\QQ\WinTemp\RichOle\BJZ7DX~}6XX4@D@987XMG9Q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8900" y="260350"/>
            <a:ext cx="3619500" cy="5359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1" name="TextBox 2"/>
          <p:cNvSpPr txBox="1"/>
          <p:nvPr/>
        </p:nvSpPr>
        <p:spPr>
          <a:xfrm>
            <a:off x="1928813" y="5572125"/>
            <a:ext cx="5072062" cy="110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6600" b="1" dirty="0">
                <a:latin typeface="Calibri" panose="020F0502020204030204" pitchFamily="2" charset="0"/>
                <a:ea typeface="宋体" panose="02010600030101010101" pitchFamily="2" charset="-122"/>
              </a:rPr>
              <a:t>Chinese  </a:t>
            </a:r>
            <a:r>
              <a:rPr lang="zh-CN" altLang="en-US" sz="6600" b="1" dirty="0">
                <a:latin typeface="Calibri" panose="020F0502020204030204" pitchFamily="2" charset="0"/>
                <a:ea typeface="宋体" panose="02010600030101010101" pitchFamily="2" charset="-122"/>
              </a:rPr>
              <a:t>语文</a:t>
            </a:r>
            <a:endParaRPr lang="zh-CN" altLang="en-US" sz="6600" b="1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8194" name="Picture 1" descr="C:\Users\yuluo\AppData\Roaming\Tencent\Users\342213143\QQ\WinTemp\RichOle\24GOG(4FQT6IIVCY3{F5[BF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55875" y="188913"/>
            <a:ext cx="3730625" cy="5372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5" name="TextBox 2"/>
          <p:cNvSpPr txBox="1"/>
          <p:nvPr/>
        </p:nvSpPr>
        <p:spPr>
          <a:xfrm>
            <a:off x="2214563" y="5572125"/>
            <a:ext cx="4572000" cy="1096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6600" b="1" dirty="0">
                <a:latin typeface="Calibri" panose="020F0502020204030204" pitchFamily="2" charset="0"/>
                <a:ea typeface="宋体" panose="02010600030101010101" pitchFamily="2" charset="-122"/>
              </a:rPr>
              <a:t>m</a:t>
            </a:r>
            <a:r>
              <a:rPr lang="en-US" altLang="zh-CN" sz="6600" b="1" dirty="0">
                <a:latin typeface="Calibri" panose="020F0502020204030204" pitchFamily="2" charset="0"/>
                <a:ea typeface="宋体" panose="02010600030101010101" pitchFamily="2" charset="-122"/>
              </a:rPr>
              <a:t>usic   </a:t>
            </a:r>
            <a:r>
              <a:rPr lang="zh-CN" altLang="en-US" sz="6600" b="1" dirty="0">
                <a:latin typeface="Calibri" panose="020F0502020204030204" pitchFamily="2" charset="0"/>
                <a:ea typeface="宋体" panose="02010600030101010101" pitchFamily="2" charset="-122"/>
              </a:rPr>
              <a:t>音乐</a:t>
            </a:r>
            <a:endParaRPr lang="zh-CN" altLang="en-US" sz="6600" b="1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9218" name="Picture 1" descr="C:\Users\yuluo\AppData\Roaming\Tencent\Users\342213143\QQ\WinTemp\RichOle\1S}UZNQE`9E1}_Q0JG][D9N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0" y="214313"/>
            <a:ext cx="4214813" cy="5429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19" name="TextBox 2"/>
          <p:cNvSpPr txBox="1"/>
          <p:nvPr/>
        </p:nvSpPr>
        <p:spPr>
          <a:xfrm>
            <a:off x="2071688" y="5572125"/>
            <a:ext cx="5072062" cy="110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6600" b="1" dirty="0">
                <a:latin typeface="Calibri" panose="020F0502020204030204" pitchFamily="2" charset="0"/>
                <a:ea typeface="宋体" panose="02010600030101010101" pitchFamily="2" charset="-122"/>
              </a:rPr>
              <a:t>English  </a:t>
            </a:r>
            <a:r>
              <a:rPr lang="zh-CN" altLang="en-US" sz="6600" b="1" dirty="0">
                <a:latin typeface="Calibri" panose="020F0502020204030204" pitchFamily="2" charset="0"/>
                <a:ea typeface="宋体" panose="02010600030101010101" pitchFamily="2" charset="-122"/>
              </a:rPr>
              <a:t>英语</a:t>
            </a:r>
            <a:endParaRPr lang="zh-CN" altLang="en-US" sz="6600" b="1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0242" name="Picture 1" descr="C:\Users\yuluo\AppData\Roaming\Tencent\Users\342213143\QQ\WinTemp\RichOle\V6Q6Y{4OJ77$NS3_$[%]QO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7438" y="214313"/>
            <a:ext cx="3857625" cy="5429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3" name="TextBox 2"/>
          <p:cNvSpPr txBox="1"/>
          <p:nvPr/>
        </p:nvSpPr>
        <p:spPr>
          <a:xfrm>
            <a:off x="2786063" y="5572125"/>
            <a:ext cx="3143250" cy="110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6600" b="1" dirty="0">
                <a:latin typeface="Calibri" panose="020F0502020204030204" pitchFamily="2" charset="0"/>
                <a:ea typeface="宋体" panose="02010600030101010101" pitchFamily="2" charset="-122"/>
              </a:rPr>
              <a:t>PE  </a:t>
            </a:r>
            <a:r>
              <a:rPr lang="zh-CN" altLang="en-US" sz="6600" b="1" dirty="0">
                <a:latin typeface="Calibri" panose="020F0502020204030204" pitchFamily="2" charset="0"/>
                <a:ea typeface="宋体" panose="02010600030101010101" pitchFamily="2" charset="-122"/>
              </a:rPr>
              <a:t>体育</a:t>
            </a:r>
            <a:endParaRPr lang="zh-CN" altLang="en-US" sz="6600" b="1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1266" name="Picture 1" descr="C:\Users\yuluo\AppData\Roaming\Tencent\Users\342213143\QQ\WinTemp\RichOle\0JOCA9VW7@X)WDNW~Y}}~PH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0" y="214313"/>
            <a:ext cx="4143375" cy="5429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7" name="TextBox 2"/>
          <p:cNvSpPr txBox="1"/>
          <p:nvPr/>
        </p:nvSpPr>
        <p:spPr>
          <a:xfrm>
            <a:off x="2071688" y="5572125"/>
            <a:ext cx="5000625" cy="1096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6600" b="1" dirty="0">
                <a:latin typeface="Calibri" panose="020F0502020204030204" pitchFamily="2" charset="0"/>
                <a:ea typeface="宋体" panose="02010600030101010101" pitchFamily="2" charset="-122"/>
              </a:rPr>
              <a:t>s</a:t>
            </a:r>
            <a:r>
              <a:rPr lang="en-US" altLang="zh-CN" sz="6600" b="1" dirty="0">
                <a:latin typeface="Calibri" panose="020F0502020204030204" pitchFamily="2" charset="0"/>
                <a:ea typeface="宋体" panose="02010600030101010101" pitchFamily="2" charset="-122"/>
              </a:rPr>
              <a:t>cience  </a:t>
            </a:r>
            <a:r>
              <a:rPr lang="zh-CN" altLang="en-US" sz="6600" b="1" dirty="0">
                <a:latin typeface="Calibri" panose="020F0502020204030204" pitchFamily="2" charset="0"/>
                <a:ea typeface="宋体" panose="02010600030101010101" pitchFamily="2" charset="-122"/>
              </a:rPr>
              <a:t>科学</a:t>
            </a:r>
            <a:endParaRPr lang="zh-CN" altLang="en-US" sz="6600" b="1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3C1DA"/>
      </a:accent5>
      <a:accent6>
        <a:srgbClr val="AC4744"/>
      </a:accent6>
      <a:hlink>
        <a:srgbClr val="0000FF"/>
      </a:hlink>
      <a:folHlink>
        <a:srgbClr val="800080"/>
      </a:folHlink>
    </a:clrScheme>
    <a:fontScheme name="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3C1DA"/>
        </a:accent5>
        <a:accent6>
          <a:srgbClr val="AC4744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1765</Words>
  <Application>WPS 演示</Application>
  <PresentationFormat>全屏显示(4:3)</PresentationFormat>
  <Paragraphs>223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21</vt:i4>
      </vt:variant>
    </vt:vector>
  </HeadingPairs>
  <TitlesOfParts>
    <vt:vector size="34" baseType="lpstr">
      <vt:lpstr>Arial</vt:lpstr>
      <vt:lpstr>宋体</vt:lpstr>
      <vt:lpstr>Wingdings</vt:lpstr>
      <vt:lpstr>Calibri</vt:lpstr>
      <vt:lpstr>Jokerman</vt:lpstr>
      <vt:lpstr>微软雅黑</vt:lpstr>
      <vt:lpstr>Arial Unicode MS</vt:lpstr>
      <vt:lpstr>Cambria</vt:lpstr>
      <vt:lpstr>黑体</vt:lpstr>
      <vt:lpstr>Arial</vt:lpstr>
      <vt:lpstr>等线</vt:lpstr>
      <vt:lpstr>Office 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yuluo</dc:creator>
  <cp:lastModifiedBy>上帝掷骰子吗</cp:lastModifiedBy>
  <cp:revision>10</cp:revision>
  <dcterms:created xsi:type="dcterms:W3CDTF">2014-08-18T06:19:00Z</dcterms:created>
  <dcterms:modified xsi:type="dcterms:W3CDTF">2023-09-30T12:01:11Z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ICV">
    <vt:lpwstr>D8721719D9474C4AB662EB9721EE658B_13</vt:lpwstr>
  </property>
</Properties>
</file>