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0" r:id="rId4"/>
    <p:sldId id="261" r:id="rId5"/>
    <p:sldId id="262" r:id="rId6"/>
    <p:sldId id="263" r:id="rId7"/>
    <p:sldId id="265" r:id="rId8"/>
    <p:sldId id="266" r:id="rId9"/>
    <p:sldId id="264" r:id="rId10"/>
    <p:sldId id="268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971550" y="2133600"/>
            <a:ext cx="6172200" cy="1554163"/>
          </a:xfrm>
          <a:prstGeom prst="rect">
            <a:avLst/>
          </a:prstGeom>
          <a:solidFill>
            <a:srgbClr val="9933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我们的身体是由很多不同功能的部分组成的。它们用英语怎么说呢？一起来学习吧！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228600" y="228600"/>
            <a:ext cx="5064125" cy="584200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dirty="0">
                <a:latin typeface="Times New Roman" panose="02020603050405020304" pitchFamily="18" charset="0"/>
              </a:rPr>
              <a:t>Unit 3 </a:t>
            </a:r>
            <a:r>
              <a:rPr lang="zh-CN" altLang="en-US" sz="3200" dirty="0">
                <a:latin typeface="Times New Roman" panose="02020603050405020304" pitchFamily="18" charset="0"/>
              </a:rPr>
              <a:t>Lesson 14 My Body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小男孩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35" b="3796"/>
          <a:stretch>
            <a:fillRect/>
          </a:stretch>
        </p:blipFill>
        <p:spPr>
          <a:xfrm>
            <a:off x="2195513" y="1557338"/>
            <a:ext cx="4321175" cy="394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3"/>
          <p:cNvSpPr txBox="1"/>
          <p:nvPr/>
        </p:nvSpPr>
        <p:spPr>
          <a:xfrm>
            <a:off x="2555875" y="188913"/>
            <a:ext cx="3095625" cy="579437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      </a:t>
            </a:r>
            <a:r>
              <a:rPr lang="en-US" altLang="zh-CN" sz="3200" dirty="0">
                <a:latin typeface="Times New Roman" panose="02020603050405020304" pitchFamily="18" charset="0"/>
              </a:rPr>
              <a:t>body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1258888" y="1412875"/>
            <a:ext cx="1512887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head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900113" y="5373688"/>
            <a:ext cx="1152525" cy="579437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foot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5867400" y="4581525"/>
            <a:ext cx="9144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leg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6516688" y="3500438"/>
            <a:ext cx="1295400" cy="579437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arm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80" name="AutoShape 8"/>
          <p:cNvSpPr/>
          <p:nvPr/>
        </p:nvSpPr>
        <p:spPr>
          <a:xfrm>
            <a:off x="2771775" y="1700213"/>
            <a:ext cx="431800" cy="217487"/>
          </a:xfrm>
          <a:prstGeom prst="rightArrow">
            <a:avLst>
              <a:gd name="adj1" fmla="val 50000"/>
              <a:gd name="adj2" fmla="val 4963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1" name="AutoShape 9"/>
          <p:cNvSpPr/>
          <p:nvPr/>
        </p:nvSpPr>
        <p:spPr>
          <a:xfrm>
            <a:off x="1619250" y="3213100"/>
            <a:ext cx="360363" cy="287338"/>
          </a:xfrm>
          <a:prstGeom prst="rightArrow">
            <a:avLst>
              <a:gd name="adj1" fmla="val 50000"/>
              <a:gd name="adj2" fmla="val 313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2" name="AutoShape 10"/>
          <p:cNvSpPr/>
          <p:nvPr/>
        </p:nvSpPr>
        <p:spPr>
          <a:xfrm flipV="1">
            <a:off x="1763713" y="5300663"/>
            <a:ext cx="360362" cy="215900"/>
          </a:xfrm>
          <a:prstGeom prst="rightArrow">
            <a:avLst>
              <a:gd name="adj1" fmla="val 50000"/>
              <a:gd name="adj2" fmla="val 4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3" name="AutoShape 11"/>
          <p:cNvSpPr/>
          <p:nvPr/>
        </p:nvSpPr>
        <p:spPr>
          <a:xfrm>
            <a:off x="5076825" y="4581525"/>
            <a:ext cx="615950" cy="215900"/>
          </a:xfrm>
          <a:prstGeom prst="leftArrow">
            <a:avLst>
              <a:gd name="adj1" fmla="val 50000"/>
              <a:gd name="adj2" fmla="val 7132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4" name="AutoShape 12"/>
          <p:cNvSpPr/>
          <p:nvPr/>
        </p:nvSpPr>
        <p:spPr>
          <a:xfrm>
            <a:off x="5867400" y="3429000"/>
            <a:ext cx="433388" cy="287338"/>
          </a:xfrm>
          <a:prstGeom prst="leftArrow">
            <a:avLst>
              <a:gd name="adj1" fmla="val 50000"/>
              <a:gd name="adj2" fmla="val 3770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5" name="Rectangle 13"/>
          <p:cNvSpPr/>
          <p:nvPr/>
        </p:nvSpPr>
        <p:spPr>
          <a:xfrm>
            <a:off x="981075" y="2636838"/>
            <a:ext cx="974725" cy="579437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</a:rPr>
              <a:t>hand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8198" grpId="0" animBg="1"/>
      <p:bldP spid="8199" grpId="0" animBg="1"/>
      <p:bldP spid="820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381000" y="304800"/>
            <a:ext cx="3095625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宋体" panose="02010600030101010101" pitchFamily="2" charset="-122"/>
              </a:rPr>
              <a:t>    考考你！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990600" y="3200400"/>
            <a:ext cx="2314575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touch </a:t>
            </a:r>
            <a:r>
              <a:rPr lang="en-US" altLang="zh-CN" sz="3200" dirty="0">
                <a:latin typeface="Times New Roman" panose="02020603050405020304" pitchFamily="18" charset="0"/>
              </a:rPr>
              <a:t>head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1066800" y="4038600"/>
            <a:ext cx="2211388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touch </a:t>
            </a:r>
            <a:r>
              <a:rPr lang="en-US" altLang="zh-CN" sz="3200" dirty="0">
                <a:latin typeface="Times New Roman" panose="02020603050405020304" pitchFamily="18" charset="0"/>
              </a:rPr>
              <a:t>foot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5486400" y="4114800"/>
            <a:ext cx="2325688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touch </a:t>
            </a:r>
            <a:r>
              <a:rPr lang="en-US" altLang="zh-CN" sz="3200" dirty="0">
                <a:latin typeface="Times New Roman" panose="02020603050405020304" pitchFamily="18" charset="0"/>
              </a:rPr>
              <a:t>leg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5334000" y="3352800"/>
            <a:ext cx="2478088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touch  </a:t>
            </a:r>
            <a:r>
              <a:rPr lang="en-US" altLang="zh-CN" sz="3200" dirty="0">
                <a:latin typeface="Times New Roman" panose="02020603050405020304" pitchFamily="18" charset="0"/>
              </a:rPr>
              <a:t>arm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223" name="Rectangle 7"/>
          <p:cNvSpPr/>
          <p:nvPr/>
        </p:nvSpPr>
        <p:spPr>
          <a:xfrm>
            <a:off x="381000" y="1371600"/>
            <a:ext cx="4343400" cy="1554163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</a:rPr>
              <a:t>老师发出指令，同学们根据老师的指令做动作。看谁做得对！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 animBg="1"/>
      <p:bldP spid="9220" grpId="0" animBg="1"/>
      <p:bldP spid="9221" grpId="0" animBg="1"/>
      <p:bldP spid="9222" grpId="0" animBg="1"/>
      <p:bldP spid="92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304800" y="304800"/>
            <a:ext cx="28956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宋体" panose="02010600030101010101" pitchFamily="2" charset="-122"/>
              </a:rPr>
              <a:t>    考考你！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990600" y="3200400"/>
            <a:ext cx="990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hand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066800" y="40386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foot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5486400" y="41148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leg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5410200" y="32004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arm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7" name="Rectangle 7"/>
          <p:cNvSpPr/>
          <p:nvPr/>
        </p:nvSpPr>
        <p:spPr>
          <a:xfrm>
            <a:off x="382588" y="1295400"/>
            <a:ext cx="5180012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</a:rPr>
              <a:t>看图片说出正确的单词！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5128" name="Picture 8" descr="腿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841" t="6442" r="10161" b="30194"/>
          <a:stretch>
            <a:fillRect/>
          </a:stretch>
        </p:blipFill>
        <p:spPr>
          <a:xfrm>
            <a:off x="6877050" y="4437063"/>
            <a:ext cx="12192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Picture 9" descr="手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020" b="3525"/>
          <a:stretch>
            <a:fillRect/>
          </a:stretch>
        </p:blipFill>
        <p:spPr>
          <a:xfrm>
            <a:off x="2514600" y="2514600"/>
            <a:ext cx="1066800" cy="117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Picture 10" descr="脚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667" t="10001" r="51666" b="7777"/>
          <a:stretch>
            <a:fillRect/>
          </a:stretch>
        </p:blipFill>
        <p:spPr>
          <a:xfrm>
            <a:off x="2667000" y="4267200"/>
            <a:ext cx="9144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1" name="Picture 11" descr="胳膊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563" y="2060575"/>
            <a:ext cx="1285875" cy="1695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28600" y="304800"/>
            <a:ext cx="7696200" cy="6858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  <a:effectLst/>
        </p:spPr>
        <p:txBody>
          <a:bodyPr anchor="ctr"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200" kern="0" cap="none" spc="0" normalizeH="0" baseline="0" noProof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我们用新单词来复习我们学过的句型！</a:t>
            </a:r>
            <a:endParaRPr kumimoji="0" lang="zh-CN" altLang="en-US" sz="3200" kern="0" cap="none" spc="0" normalizeH="0" baseline="0" noProof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838200" y="4267200"/>
            <a:ext cx="2819400" cy="533400"/>
          </a:xfrm>
          <a:prstGeom prst="rect">
            <a:avLst/>
          </a:prstGeom>
          <a:solidFill>
            <a:srgbClr val="CC99FF"/>
          </a:solidFill>
          <a:ln w="9525">
            <a:noFill/>
            <a:miter lim="800000"/>
          </a:ln>
          <a:effectLst/>
        </p:spPr>
        <p:txBody>
          <a:bodyPr/>
          <a:lstStyle/>
          <a:p>
            <a:pPr marL="342900" marR="0" indent="-342900" defTabSz="91440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kumimoji="0" lang="en-US" altLang="zh-CN" sz="3200" kern="0" cap="none" spc="0" normalizeH="0" baseline="0" noProof="0">
                <a:latin typeface="Times New Roman" panose="02020603050405020304" pitchFamily="18" charset="0"/>
                <a:ea typeface="+mn-ea"/>
                <a:cs typeface="+mn-cs"/>
              </a:rPr>
              <a:t>This is his arm.</a:t>
            </a:r>
            <a:endParaRPr kumimoji="0" lang="en-US" altLang="zh-CN" sz="3200" kern="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6148" name="Picture 4" descr="熊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0" y="1905000"/>
            <a:ext cx="4343400" cy="430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angle 5"/>
          <p:cNvSpPr/>
          <p:nvPr/>
        </p:nvSpPr>
        <p:spPr>
          <a:xfrm>
            <a:off x="762000" y="3048000"/>
            <a:ext cx="2895600" cy="609600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/>
          <a:p>
            <a:pPr algn="ctr"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his leg.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0" name="Rectangle 6"/>
          <p:cNvSpPr/>
          <p:nvPr/>
        </p:nvSpPr>
        <p:spPr>
          <a:xfrm>
            <a:off x="762000" y="1981200"/>
            <a:ext cx="2971800" cy="53340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/>
          <a:p>
            <a:pPr algn="ctr"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his head.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1" name="Line 7"/>
          <p:cNvSpPr/>
          <p:nvPr/>
        </p:nvSpPr>
        <p:spPr>
          <a:xfrm>
            <a:off x="3657600" y="2209800"/>
            <a:ext cx="2971800" cy="1371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52" name="Line 8"/>
          <p:cNvSpPr/>
          <p:nvPr/>
        </p:nvSpPr>
        <p:spPr>
          <a:xfrm>
            <a:off x="3657600" y="3276600"/>
            <a:ext cx="2743200" cy="2438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53" name="Line 9"/>
          <p:cNvSpPr/>
          <p:nvPr/>
        </p:nvSpPr>
        <p:spPr>
          <a:xfrm>
            <a:off x="3581400" y="4572000"/>
            <a:ext cx="2438400" cy="152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54" name="Text Box 10"/>
          <p:cNvSpPr txBox="1"/>
          <p:nvPr/>
        </p:nvSpPr>
        <p:spPr>
          <a:xfrm>
            <a:off x="914400" y="5257800"/>
            <a:ext cx="26670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his foot.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5" name="Line 11"/>
          <p:cNvSpPr/>
          <p:nvPr/>
        </p:nvSpPr>
        <p:spPr>
          <a:xfrm>
            <a:off x="3581400" y="5638800"/>
            <a:ext cx="35052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381000" y="533400"/>
            <a:ext cx="2971800" cy="715963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/>
              <a:t>你会用了吗？</a:t>
            </a:r>
            <a:endParaRPr lang="zh-CN" altLang="en-US" sz="32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3048000"/>
            <a:ext cx="2819400" cy="6096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  <a:effectLst/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0" cap="none" spc="0" normalizeH="0" baseline="0" noProof="0">
                <a:latin typeface="Times New Roman" panose="02020603050405020304" pitchFamily="18" charset="0"/>
                <a:ea typeface="+mn-ea"/>
                <a:cs typeface="+mn-cs"/>
              </a:rPr>
              <a:t>This is her arm.</a:t>
            </a:r>
            <a:endParaRPr kumimoji="0" lang="en-US" altLang="zh-CN" sz="3200" kern="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172" name="Picture 4" descr="美羊羊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57"/>
          <a:stretch>
            <a:fillRect/>
          </a:stretch>
        </p:blipFill>
        <p:spPr>
          <a:xfrm>
            <a:off x="4953000" y="2362200"/>
            <a:ext cx="3333750" cy="310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5"/>
          <p:cNvSpPr/>
          <p:nvPr/>
        </p:nvSpPr>
        <p:spPr>
          <a:xfrm>
            <a:off x="685800" y="1905000"/>
            <a:ext cx="2895600" cy="53340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her head.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762000" y="4191000"/>
            <a:ext cx="2895600" cy="609600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her leg.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762000" y="5257800"/>
            <a:ext cx="28956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her foot.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76" name="Line 8"/>
          <p:cNvSpPr/>
          <p:nvPr/>
        </p:nvSpPr>
        <p:spPr>
          <a:xfrm>
            <a:off x="3505200" y="2362200"/>
            <a:ext cx="19812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7" name="Line 9"/>
          <p:cNvSpPr/>
          <p:nvPr/>
        </p:nvSpPr>
        <p:spPr>
          <a:xfrm>
            <a:off x="3657600" y="3429000"/>
            <a:ext cx="1905000" cy="990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8" name="Line 10"/>
          <p:cNvSpPr/>
          <p:nvPr/>
        </p:nvSpPr>
        <p:spPr>
          <a:xfrm>
            <a:off x="3733800" y="4495800"/>
            <a:ext cx="220980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9" name="Line 11"/>
          <p:cNvSpPr/>
          <p:nvPr/>
        </p:nvSpPr>
        <p:spPr>
          <a:xfrm flipV="1">
            <a:off x="3657600" y="5334000"/>
            <a:ext cx="30480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小男孩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35" b="3796"/>
          <a:stretch>
            <a:fillRect/>
          </a:stretch>
        </p:blipFill>
        <p:spPr>
          <a:xfrm>
            <a:off x="2195513" y="1557338"/>
            <a:ext cx="4321175" cy="394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3276600" y="609600"/>
            <a:ext cx="3095625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      </a:t>
            </a:r>
            <a:r>
              <a:rPr lang="en-US" altLang="zh-CN" sz="3200" dirty="0">
                <a:latin typeface="Times New Roman" panose="02020603050405020304" pitchFamily="18" charset="0"/>
              </a:rPr>
              <a:t>body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1258888" y="1412875"/>
            <a:ext cx="1512887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head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900113" y="5373688"/>
            <a:ext cx="1152525" cy="579437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foot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5867400" y="4581525"/>
            <a:ext cx="9144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leg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6516688" y="3500438"/>
            <a:ext cx="1295400" cy="579437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arm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200" name="AutoShape 8"/>
          <p:cNvSpPr/>
          <p:nvPr/>
        </p:nvSpPr>
        <p:spPr>
          <a:xfrm>
            <a:off x="2771775" y="1700213"/>
            <a:ext cx="431800" cy="217487"/>
          </a:xfrm>
          <a:prstGeom prst="rightArrow">
            <a:avLst>
              <a:gd name="adj1" fmla="val 50000"/>
              <a:gd name="adj2" fmla="val 4963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1" name="AutoShape 9"/>
          <p:cNvSpPr/>
          <p:nvPr/>
        </p:nvSpPr>
        <p:spPr>
          <a:xfrm>
            <a:off x="1619250" y="3213100"/>
            <a:ext cx="360363" cy="287338"/>
          </a:xfrm>
          <a:prstGeom prst="rightArrow">
            <a:avLst>
              <a:gd name="adj1" fmla="val 50000"/>
              <a:gd name="adj2" fmla="val 313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2" name="AutoShape 10"/>
          <p:cNvSpPr/>
          <p:nvPr/>
        </p:nvSpPr>
        <p:spPr>
          <a:xfrm flipV="1">
            <a:off x="1763713" y="5300663"/>
            <a:ext cx="360362" cy="215900"/>
          </a:xfrm>
          <a:prstGeom prst="rightArrow">
            <a:avLst>
              <a:gd name="adj1" fmla="val 50000"/>
              <a:gd name="adj2" fmla="val 4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3" name="AutoShape 11"/>
          <p:cNvSpPr/>
          <p:nvPr/>
        </p:nvSpPr>
        <p:spPr>
          <a:xfrm>
            <a:off x="5076825" y="4581525"/>
            <a:ext cx="615950" cy="215900"/>
          </a:xfrm>
          <a:prstGeom prst="leftArrow">
            <a:avLst>
              <a:gd name="adj1" fmla="val 50000"/>
              <a:gd name="adj2" fmla="val 7132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4" name="AutoShape 12"/>
          <p:cNvSpPr/>
          <p:nvPr/>
        </p:nvSpPr>
        <p:spPr>
          <a:xfrm>
            <a:off x="5867400" y="3429000"/>
            <a:ext cx="433388" cy="287338"/>
          </a:xfrm>
          <a:prstGeom prst="leftArrow">
            <a:avLst>
              <a:gd name="adj1" fmla="val 50000"/>
              <a:gd name="adj2" fmla="val 3770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7" name="Rectangle 13"/>
          <p:cNvSpPr/>
          <p:nvPr/>
        </p:nvSpPr>
        <p:spPr>
          <a:xfrm>
            <a:off x="981075" y="2636838"/>
            <a:ext cx="974725" cy="579437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</a:rPr>
              <a:t>hand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8206" name="Text Box 14"/>
          <p:cNvSpPr txBox="1"/>
          <p:nvPr/>
        </p:nvSpPr>
        <p:spPr>
          <a:xfrm>
            <a:off x="381000" y="304800"/>
            <a:ext cx="20574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homework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animBg="1"/>
      <p:bldP spid="11270" grpId="0" animBg="1"/>
      <p:bldP spid="11271" grpId="0" animBg="1"/>
      <p:bldP spid="1127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430</Words>
  <Application>WPS 演示</Application>
  <PresentationFormat>全屏显示(4:3)</PresentationFormat>
  <Paragraphs>78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你会用了吗？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Wave your arm</dc:title>
  <dc:creator/>
  <cp:lastModifiedBy>上帝掷骰子吗</cp:lastModifiedBy>
  <cp:revision>12</cp:revision>
  <dcterms:created xsi:type="dcterms:W3CDTF">2012-06-06T01:30:00Z</dcterms:created>
  <dcterms:modified xsi:type="dcterms:W3CDTF">2023-09-30T15:54:35Z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FE5AC11FF95A454BB33C0D8056ED0781_13</vt:lpwstr>
  </property>
</Properties>
</file>