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6"/>
  </p:notesMasterIdLst>
  <p:sldIdLst>
    <p:sldId id="256" r:id="rId4"/>
    <p:sldId id="257" r:id="rId5"/>
    <p:sldId id="261" r:id="rId6"/>
    <p:sldId id="259" r:id="rId7"/>
    <p:sldId id="258" r:id="rId8"/>
    <p:sldId id="260" r:id="rId9"/>
    <p:sldId id="275" r:id="rId10"/>
    <p:sldId id="276" r:id="rId11"/>
    <p:sldId id="277" r:id="rId12"/>
    <p:sldId id="278" r:id="rId13"/>
    <p:sldId id="279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3" r:id="rId23"/>
    <p:sldId id="274" r:id="rId24"/>
    <p:sldId id="290" r:id="rId25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29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69" d="100"/>
          <a:sy n="69" d="100"/>
        </p:scale>
        <p:origin x="-138" y="-102"/>
      </p:cViewPr>
      <p:guideLst>
        <p:guide orient="horz" pos="2180"/>
        <p:guide pos="2913"/>
      </p:guideLst>
    </p:cSldViewPr>
  </p:slide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2051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fld id="{BB962C8B-B14F-4D97-AF65-F5344CB8AC3E}" type="datetimeFigureOut">
              <a:rPr lang="zh-CN" altLang="en-US" sz="1200" dirty="0"/>
            </a:fld>
            <a:endParaRPr lang="zh-CN" altLang="en-US" sz="1200" dirty="0"/>
          </a:p>
        </p:txBody>
      </p:sp>
      <p:sp>
        <p:nvSpPr>
          <p:cNvPr id="2052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en-US" altLang="x-none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jpeg"/><Relationship Id="rId2" Type="http://schemas.openxmlformats.org/officeDocument/2006/relationships/image" Target="../media/image20.jpeg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0.jpeg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0.jpeg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501650" y="1044575"/>
            <a:ext cx="8016875" cy="2451100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zh-CN" altLang="en-US" sz="4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Unit 2 Lesson 9 </a:t>
            </a:r>
            <a:br>
              <a:rPr lang="zh-CN" altLang="en-US" sz="4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4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Mr. Wood Teaches a Science Lesson</a:t>
            </a:r>
            <a:endParaRPr lang="zh-CN" altLang="en-US" sz="4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流程图: 可选过程 12289"/>
          <p:cNvSpPr/>
          <p:nvPr/>
        </p:nvSpPr>
        <p:spPr>
          <a:xfrm>
            <a:off x="1282700" y="384175"/>
            <a:ext cx="6686550" cy="4064000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2291" name="图片 12290" descr="C:\Users\Administrator\Desktop\79f0f736afc37931a8dfe5d3eac4b74542a91190.png79f0f736afc37931a8dfe5d3eac4b74542a911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4800" y="619125"/>
            <a:ext cx="3486150" cy="3486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文本框 12291"/>
          <p:cNvSpPr txBox="1"/>
          <p:nvPr/>
        </p:nvSpPr>
        <p:spPr>
          <a:xfrm>
            <a:off x="5584825" y="835025"/>
            <a:ext cx="2144713" cy="1096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6600" dirty="0">
                <a:latin typeface="Times New Roman" panose="02020603050405020304" charset="0"/>
                <a:cs typeface="Times New Roman" panose="02020603050405020304" charset="0"/>
              </a:rPr>
              <a:t>29 ℃</a:t>
            </a:r>
            <a:endParaRPr lang="zh-CN" altLang="en-US" sz="66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5584825" y="2819400"/>
            <a:ext cx="2146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Canberra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4379913" y="4978400"/>
            <a:ext cx="4395787" cy="1187450"/>
          </a:xfrm>
          <a:prstGeom prst="rect">
            <a:avLst/>
          </a:prstGeom>
          <a:solidFill>
            <a:srgbClr val="FF66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It's 19 degrees in Canberra. It's sunny.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ver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流程图: 可选过程 13313"/>
          <p:cNvSpPr/>
          <p:nvPr/>
        </p:nvSpPr>
        <p:spPr>
          <a:xfrm>
            <a:off x="1282700" y="384175"/>
            <a:ext cx="6686550" cy="4064000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3315" name="图片 13314" descr="C:\Users\Administrator\Desktop\u=816666729,2963379758&amp;fm=23&amp;gp=0.jpgu=816666729,2963379758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075" y="619125"/>
            <a:ext cx="3403600" cy="3486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文本框 13315"/>
          <p:cNvSpPr txBox="1"/>
          <p:nvPr/>
        </p:nvSpPr>
        <p:spPr>
          <a:xfrm>
            <a:off x="5584825" y="835025"/>
            <a:ext cx="2144713" cy="1096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6600" dirty="0">
                <a:latin typeface="Times New Roman" panose="02020603050405020304" charset="0"/>
                <a:cs typeface="Times New Roman" panose="02020603050405020304" charset="0"/>
              </a:rPr>
              <a:t>12 ℃</a:t>
            </a:r>
            <a:endParaRPr lang="zh-CN" altLang="en-US" sz="66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5584825" y="2819400"/>
            <a:ext cx="21463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London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4379913" y="4978400"/>
            <a:ext cx="4395787" cy="1187450"/>
          </a:xfrm>
          <a:prstGeom prst="rect">
            <a:avLst/>
          </a:prstGeom>
          <a:solidFill>
            <a:srgbClr val="FF66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It's 12 degrees in London. It's windy.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zoom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1819275" y="1708150"/>
            <a:ext cx="6064250" cy="2286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7200" dirty="0">
                <a:solidFill>
                  <a:srgbClr val="FF6699"/>
                </a:solidFill>
                <a:latin typeface="Jokerman" panose="04090605060D06020702" charset="0"/>
              </a:rPr>
              <a:t>Ask and answer</a:t>
            </a:r>
            <a:endParaRPr lang="zh-CN" altLang="en-US" sz="7200" dirty="0">
              <a:solidFill>
                <a:srgbClr val="FF6699"/>
              </a:solidFill>
              <a:latin typeface="Jokerman" panose="04090605060D06020702" charset="0"/>
            </a:endParaRPr>
          </a:p>
        </p:txBody>
      </p:sp>
    </p:spTree>
  </p:cSld>
  <p:clrMapOvr>
    <a:masterClrMapping/>
  </p:clrMapOvr>
  <p:transition>
    <p:zoom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5638" y="377825"/>
            <a:ext cx="4321175" cy="320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圆角矩形标注 15362"/>
          <p:cNvSpPr/>
          <p:nvPr/>
        </p:nvSpPr>
        <p:spPr>
          <a:xfrm>
            <a:off x="2438400" y="5429250"/>
            <a:ext cx="3543300" cy="1046163"/>
          </a:xfrm>
          <a:prstGeom prst="wedgeRoundRectCallout">
            <a:avLst>
              <a:gd name="adj1" fmla="val -56051"/>
              <a:gd name="adj2" fmla="val -8187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3600">
                <a:latin typeface="Arial" panose="020B0604020202020204" pitchFamily="34" charset="0"/>
              </a:rPr>
              <a:t>What's your </a:t>
            </a:r>
            <a:endParaRPr lang="en-US" altLang="zh-CN" sz="3600">
              <a:latin typeface="Arial" panose="020B0604020202020204" pitchFamily="34" charset="0"/>
            </a:endParaRPr>
          </a:p>
          <a:p>
            <a:pPr algn="ctr"/>
            <a:r>
              <a:rPr lang="en-US" altLang="zh-CN" sz="3600">
                <a:latin typeface="Arial" panose="020B0604020202020204" pitchFamily="34" charset="0"/>
              </a:rPr>
              <a:t>temperature?</a:t>
            </a:r>
            <a:endParaRPr lang="en-US" altLang="zh-CN" sz="3600">
              <a:latin typeface="Arial" panose="020B0604020202020204" pitchFamily="34" charset="0"/>
            </a:endParaRPr>
          </a:p>
        </p:txBody>
      </p:sp>
      <p:pic>
        <p:nvPicPr>
          <p:cNvPr id="15364" name="图片 15363" descr="C:\Users\Administrator\Desktop\资源\pictures\人物\QQ图片20141004222436.jpgQQ图片201410042224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1700" y="163513"/>
            <a:ext cx="2686050" cy="2979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圆角矩形标注 15364"/>
          <p:cNvSpPr/>
          <p:nvPr/>
        </p:nvSpPr>
        <p:spPr>
          <a:xfrm>
            <a:off x="3403600" y="3357563"/>
            <a:ext cx="3543300" cy="1046162"/>
          </a:xfrm>
          <a:prstGeom prst="wedgeRoundRectCallout">
            <a:avLst>
              <a:gd name="adj1" fmla="val 45931"/>
              <a:gd name="adj2" fmla="val -105977"/>
              <a:gd name="adj3" fmla="val 16667"/>
            </a:avLst>
          </a:prstGeom>
          <a:solidFill>
            <a:srgbClr val="FF66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It's 37 degrees.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6385" descr="C:\Users\Administrator\Desktop\QQ图片20141107110039.jpgQQ图片201411071100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838" y="457200"/>
            <a:ext cx="2709862" cy="320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圆角矩形标注 16386"/>
          <p:cNvSpPr/>
          <p:nvPr/>
        </p:nvSpPr>
        <p:spPr>
          <a:xfrm>
            <a:off x="2438400" y="5429250"/>
            <a:ext cx="3543300" cy="1046163"/>
          </a:xfrm>
          <a:prstGeom prst="wedgeRoundRectCallout">
            <a:avLst>
              <a:gd name="adj1" fmla="val -56051"/>
              <a:gd name="adj2" fmla="val -8187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What's the dog's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temperature?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6388" name="图片 16387" descr="C:\Users\Administrator\Desktop\资源\pictures\人物\QQ图片20141004222436.jpgQQ图片201410042224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9825" y="457200"/>
            <a:ext cx="2687638" cy="2979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圆角矩形标注 16388"/>
          <p:cNvSpPr/>
          <p:nvPr/>
        </p:nvSpPr>
        <p:spPr>
          <a:xfrm>
            <a:off x="5364163" y="4383088"/>
            <a:ext cx="3543300" cy="1046162"/>
          </a:xfrm>
          <a:prstGeom prst="wedgeRoundRectCallout">
            <a:avLst>
              <a:gd name="adj1" fmla="val 33227"/>
              <a:gd name="adj2" fmla="val -131236"/>
              <a:gd name="adj3" fmla="val 16667"/>
            </a:avLst>
          </a:prstGeom>
          <a:solidFill>
            <a:srgbClr val="FF66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It's 35 degrees.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6390" name="图片 16389" descr="QQ图片201410122237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1247775"/>
            <a:ext cx="3365500" cy="2711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7409" descr="C:\Users\Administrator\Desktop\QQ图片20141107110228.jpgQQ图片201411071102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575" y="1314450"/>
            <a:ext cx="2709863" cy="1695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圆角矩形标注 17410"/>
          <p:cNvSpPr/>
          <p:nvPr/>
        </p:nvSpPr>
        <p:spPr>
          <a:xfrm>
            <a:off x="2438400" y="5429250"/>
            <a:ext cx="3543300" cy="1046163"/>
          </a:xfrm>
          <a:prstGeom prst="wedgeRoundRectCallout">
            <a:avLst>
              <a:gd name="adj1" fmla="val -56051"/>
              <a:gd name="adj2" fmla="val -8187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What's the pig's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temperature?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7412" name="图片 17411" descr="C:\Users\Administrator\Desktop\资源\pictures\人物\QQ图片20141004222436.jpgQQ图片201410042224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9825" y="457200"/>
            <a:ext cx="2687638" cy="2979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圆角矩形标注 17412"/>
          <p:cNvSpPr/>
          <p:nvPr/>
        </p:nvSpPr>
        <p:spPr>
          <a:xfrm>
            <a:off x="5364163" y="4171950"/>
            <a:ext cx="3543300" cy="1044575"/>
          </a:xfrm>
          <a:prstGeom prst="wedgeRoundRectCallout">
            <a:avLst>
              <a:gd name="adj1" fmla="val 33227"/>
              <a:gd name="adj2" fmla="val -131236"/>
              <a:gd name="adj3" fmla="val 16667"/>
            </a:avLst>
          </a:prstGeom>
          <a:solidFill>
            <a:srgbClr val="FF66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It's 34 degrees.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7414" name="图片 17413" descr="C:\Users\Administrator\Desktop\资源\pictures\动物\QQ图片20141005222040.jpgQQ图片201410052220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3100" y="1063625"/>
            <a:ext cx="3006725" cy="2941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8433" descr="C:\Users\Administrator\Desktop\电子温度计.jpg电子温度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3" y="457200"/>
            <a:ext cx="2711450" cy="1671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圆角矩形标注 18434"/>
          <p:cNvSpPr/>
          <p:nvPr/>
        </p:nvSpPr>
        <p:spPr>
          <a:xfrm>
            <a:off x="2200275" y="5216525"/>
            <a:ext cx="3781425" cy="1509713"/>
          </a:xfrm>
          <a:prstGeom prst="wedgeRoundRectCallout">
            <a:avLst>
              <a:gd name="adj1" fmla="val -56051"/>
              <a:gd name="adj2" fmla="val -8187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What's the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panda's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temperature?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8436" name="图片 18435" descr="C:\Users\Administrator\Desktop\资源\pictures\人物\QQ图片20141004222436.jpgQQ图片201410042224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9825" y="457200"/>
            <a:ext cx="2687638" cy="2979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圆角矩形标注 18436"/>
          <p:cNvSpPr/>
          <p:nvPr/>
        </p:nvSpPr>
        <p:spPr>
          <a:xfrm>
            <a:off x="5364163" y="4171950"/>
            <a:ext cx="3543300" cy="1044575"/>
          </a:xfrm>
          <a:prstGeom prst="wedgeRoundRectCallout">
            <a:avLst>
              <a:gd name="adj1" fmla="val 33227"/>
              <a:gd name="adj2" fmla="val -131236"/>
              <a:gd name="adj3" fmla="val 16667"/>
            </a:avLst>
          </a:prstGeom>
          <a:solidFill>
            <a:srgbClr val="FF66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It's 28.2 degrees.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8438" name="图片 18437" descr="C:\Users\Administrator\Desktop\资源\pictures\动物\QQ图片20141006121424.jpgQQ图片201410061214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3063" y="1066800"/>
            <a:ext cx="3068637" cy="2892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9457" descr="C:\Users\Administrator\Desktop\20111121103417%B5%E7%D7%D3%CE¶ȼ%C62.jpg20111121103417%B5%E7%D7%D3%CE¶ȼ%C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888" y="733425"/>
            <a:ext cx="2709862" cy="2709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圆角矩形标注 19458"/>
          <p:cNvSpPr/>
          <p:nvPr/>
        </p:nvSpPr>
        <p:spPr>
          <a:xfrm>
            <a:off x="2438400" y="5429250"/>
            <a:ext cx="3781425" cy="1270000"/>
          </a:xfrm>
          <a:prstGeom prst="wedgeRoundRectCallout">
            <a:avLst>
              <a:gd name="adj1" fmla="val -56051"/>
              <a:gd name="adj2" fmla="val -8187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What's the duck's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temperature?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9460" name="图片 19459" descr="C:\Users\Administrator\Desktop\资源\pictures\人物\QQ图片20141004222436.jpgQQ图片201410042224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9825" y="457200"/>
            <a:ext cx="2687638" cy="2979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圆角矩形标注 19460"/>
          <p:cNvSpPr/>
          <p:nvPr/>
        </p:nvSpPr>
        <p:spPr>
          <a:xfrm>
            <a:off x="5081588" y="4211638"/>
            <a:ext cx="3825875" cy="1046162"/>
          </a:xfrm>
          <a:prstGeom prst="wedgeRoundRectCallout">
            <a:avLst>
              <a:gd name="adj1" fmla="val 33227"/>
              <a:gd name="adj2" fmla="val -131236"/>
              <a:gd name="adj3" fmla="val 16667"/>
            </a:avLst>
          </a:prstGeom>
          <a:solidFill>
            <a:srgbClr val="FF66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It's 24.2 degrees.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9462" name="图片 19461" descr="C:\Users\Administrator\Desktop\资源\pictures\动物\QQ图片20141005221852.jpgQQ图片201410052218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450" y="1287463"/>
            <a:ext cx="2730500" cy="2711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0481"/>
          <p:cNvSpPr txBox="1"/>
          <p:nvPr/>
        </p:nvSpPr>
        <p:spPr>
          <a:xfrm>
            <a:off x="1117600" y="781050"/>
            <a:ext cx="7234238" cy="11890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7200" dirty="0">
                <a:solidFill>
                  <a:srgbClr val="FF6699"/>
                </a:solidFill>
                <a:latin typeface="Jokerman" panose="04090605060D06020702" charset="0"/>
              </a:rPr>
              <a:t>Let's practice!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83" name="文本框 20482"/>
          <p:cNvSpPr txBox="1"/>
          <p:nvPr/>
        </p:nvSpPr>
        <p:spPr>
          <a:xfrm>
            <a:off x="1924050" y="2554288"/>
            <a:ext cx="5707063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latin typeface="Arial" panose="020B0604020202020204" pitchFamily="34" charset="0"/>
              </a:rPr>
              <a:t>What's ...temperature?</a:t>
            </a:r>
            <a:endParaRPr lang="zh-CN" altLang="en-US" sz="4400" dirty="0">
              <a:latin typeface="Arial" panose="020B0604020202020204" pitchFamily="34" charset="0"/>
            </a:endParaRPr>
          </a:p>
          <a:p>
            <a:r>
              <a:rPr lang="zh-CN" altLang="en-US" sz="4400" dirty="0">
                <a:latin typeface="Arial" panose="020B0604020202020204" pitchFamily="34" charset="0"/>
              </a:rPr>
              <a:t>It's ... degrees.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zoom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21505" descr="QQ图片201410061105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213" y="428625"/>
            <a:ext cx="3141662" cy="415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21506" descr="img064758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8463" y="796925"/>
            <a:ext cx="4592637" cy="3492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文本框 4097"/>
          <p:cNvSpPr txBox="1"/>
          <p:nvPr/>
        </p:nvSpPr>
        <p:spPr>
          <a:xfrm>
            <a:off x="1819275" y="1708150"/>
            <a:ext cx="6064250" cy="11890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7200" dirty="0">
                <a:solidFill>
                  <a:srgbClr val="FF6699"/>
                </a:solidFill>
                <a:latin typeface="Jokerman" panose="04090605060D06020702" charset="0"/>
              </a:rPr>
              <a:t>New words</a:t>
            </a:r>
            <a:endParaRPr lang="zh-CN" altLang="en-US" sz="7200" dirty="0">
              <a:solidFill>
                <a:srgbClr val="FF6699"/>
              </a:solidFill>
              <a:latin typeface="Jokerman" panose="04090605060D06020702" charset="0"/>
            </a:endParaRPr>
          </a:p>
        </p:txBody>
      </p:sp>
    </p:spTree>
  </p:cSld>
  <p:clrMapOvr>
    <a:masterClrMapping/>
  </p:clrMapOvr>
  <p:transition>
    <p:blinds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22529" descr="4-120S11F5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938" y="407988"/>
            <a:ext cx="4632325" cy="3082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22530" descr="b3fb43166d224f4a180f46c708f790529922d14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0138" y="977900"/>
            <a:ext cx="3759200" cy="375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23553"/>
          <p:cNvSpPr/>
          <p:nvPr/>
        </p:nvSpPr>
        <p:spPr>
          <a:xfrm>
            <a:off x="3221038" y="1576388"/>
            <a:ext cx="3900487" cy="220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See you!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5121"/>
          <p:cNvSpPr txBox="1"/>
          <p:nvPr/>
        </p:nvSpPr>
        <p:spPr>
          <a:xfrm>
            <a:off x="4849813" y="3759200"/>
            <a:ext cx="4067175" cy="11890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7200" dirty="0">
                <a:solidFill>
                  <a:srgbClr val="FF6699"/>
                </a:solidFill>
                <a:latin typeface="Jokerman" panose="04090605060D06020702" charset="0"/>
              </a:rPr>
              <a:t>sunny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123" name="图片 5122" descr="C:\Users\Administrator\Desktop\u=3741634981,723931608&amp;fm=23&amp;gp=0.jpgu=3741634981,723931608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4575" y="344488"/>
            <a:ext cx="4105275" cy="4103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4849813" y="3759200"/>
            <a:ext cx="4067175" cy="11890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7200" dirty="0">
                <a:solidFill>
                  <a:srgbClr val="FF6699"/>
                </a:solidFill>
                <a:latin typeface="Jokerman" panose="04090605060D06020702" charset="0"/>
              </a:rPr>
              <a:t>cloudy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6147" name="图片 6146" descr="C:\Users\Administrator\Desktop\5b8533aefd.jpg5b8533aef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889000"/>
            <a:ext cx="4876800" cy="2897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4849813" y="3759200"/>
            <a:ext cx="4067175" cy="11890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7200" dirty="0">
                <a:solidFill>
                  <a:srgbClr val="FF6699"/>
                </a:solidFill>
                <a:latin typeface="Jokerman" panose="04090605060D06020702" charset="0"/>
              </a:rPr>
              <a:t>windy</a:t>
            </a:r>
            <a:endParaRPr lang="zh-CN" altLang="en-US" sz="7200" dirty="0">
              <a:solidFill>
                <a:srgbClr val="FF6699"/>
              </a:solidFill>
              <a:latin typeface="Jokerman" panose="04090605060D06020702" charset="0"/>
            </a:endParaRPr>
          </a:p>
        </p:txBody>
      </p:sp>
      <p:pic>
        <p:nvPicPr>
          <p:cNvPr id="7171" name="图片 7170" descr="C:\Users\Administrator\Desktop\u=2891689503,2598254656&amp;fm=23&amp;gp=0.jpgu=2891689503,2598254656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476250"/>
            <a:ext cx="4876800" cy="3722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4849813" y="3759200"/>
            <a:ext cx="4067175" cy="11890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7200" dirty="0">
                <a:solidFill>
                  <a:srgbClr val="FF6699"/>
                </a:solidFill>
                <a:latin typeface="Jokerman" panose="04090605060D06020702" charset="0"/>
              </a:rPr>
              <a:t>rainy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8195" name="图片 8194" descr="C:\Users\Administrator\Desktop\c0dc2cd6fa74832575ba6f44eb1fd46a.jpgc0dc2cd6fa74832575ba6f44eb1fd46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813" y="476250"/>
            <a:ext cx="4530725" cy="3722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1819275" y="1708150"/>
            <a:ext cx="6064250" cy="11890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7200" dirty="0">
                <a:solidFill>
                  <a:srgbClr val="FF6699"/>
                </a:solidFill>
                <a:latin typeface="Jokerman" panose="04090605060D06020702" charset="0"/>
              </a:rPr>
              <a:t>Look and say</a:t>
            </a:r>
            <a:endParaRPr lang="zh-CN" altLang="en-US" sz="7200" dirty="0">
              <a:solidFill>
                <a:srgbClr val="FF6699"/>
              </a:solidFill>
              <a:latin typeface="Jokerman" panose="04090605060D06020702" charset="0"/>
            </a:endParaRPr>
          </a:p>
        </p:txBody>
      </p:sp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流程图: 可选过程 10241"/>
          <p:cNvSpPr/>
          <p:nvPr/>
        </p:nvSpPr>
        <p:spPr>
          <a:xfrm>
            <a:off x="1282700" y="384175"/>
            <a:ext cx="6686550" cy="4064000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0243" name="图片 10242" descr="cloudy-da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555625"/>
            <a:ext cx="3614738" cy="3614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文本框 10243"/>
          <p:cNvSpPr txBox="1"/>
          <p:nvPr/>
        </p:nvSpPr>
        <p:spPr>
          <a:xfrm>
            <a:off x="5584825" y="835025"/>
            <a:ext cx="2144713" cy="1187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7200" dirty="0">
                <a:latin typeface="Times New Roman" panose="02020603050405020304" charset="0"/>
                <a:cs typeface="Times New Roman" panose="02020603050405020304" charset="0"/>
              </a:rPr>
              <a:t>7 ℃</a:t>
            </a:r>
            <a:endParaRPr lang="zh-CN" altLang="en-US" sz="7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5584825" y="2541588"/>
            <a:ext cx="2144713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dirty="0">
                <a:latin typeface="Arial" panose="020B0604020202020204" pitchFamily="34" charset="0"/>
              </a:rPr>
              <a:t>Beijing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4379913" y="4978400"/>
            <a:ext cx="4198937" cy="1187450"/>
          </a:xfrm>
          <a:prstGeom prst="rect">
            <a:avLst/>
          </a:prstGeom>
          <a:solidFill>
            <a:srgbClr val="FF66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It's 7 degrees in Beijing. It's cloudy.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heck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流程图: 可选过程 11265"/>
          <p:cNvSpPr/>
          <p:nvPr/>
        </p:nvSpPr>
        <p:spPr>
          <a:xfrm>
            <a:off x="1282700" y="384175"/>
            <a:ext cx="6686550" cy="4064000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1267" name="图片 11266" descr="C:\Users\Administrator\Desktop\QQ图片20141107124513.jpgQQ图片201411071245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619125"/>
            <a:ext cx="3614738" cy="3486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文本框 11267"/>
          <p:cNvSpPr txBox="1"/>
          <p:nvPr/>
        </p:nvSpPr>
        <p:spPr>
          <a:xfrm>
            <a:off x="5584825" y="835025"/>
            <a:ext cx="2144713" cy="1096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6600" dirty="0">
                <a:latin typeface="Times New Roman" panose="02020603050405020304" charset="0"/>
                <a:cs typeface="Times New Roman" panose="02020603050405020304" charset="0"/>
              </a:rPr>
              <a:t>19 ℃</a:t>
            </a:r>
            <a:endParaRPr lang="zh-CN" altLang="en-US" sz="66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5584825" y="2819400"/>
            <a:ext cx="21463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dirty="0">
                <a:latin typeface="Arial" panose="020B0604020202020204" pitchFamily="34" charset="0"/>
              </a:rPr>
              <a:t>Guangzhou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4379913" y="4978400"/>
            <a:ext cx="4198937" cy="1736725"/>
          </a:xfrm>
          <a:prstGeom prst="rect">
            <a:avLst/>
          </a:prstGeom>
          <a:solidFill>
            <a:srgbClr val="FF66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It's 19 degrees in Guangzhou. It's rainy.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3EBF8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3EBF8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640</Words>
  <Application>WPS 演示</Application>
  <PresentationFormat>在屏幕上显示</PresentationFormat>
  <Paragraphs>77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Jokerman</vt:lpstr>
      <vt:lpstr>Times New Roman</vt:lpstr>
      <vt:lpstr>微软雅黑</vt:lpstr>
      <vt:lpstr>Arial Unicode MS</vt:lpstr>
      <vt:lpstr>Cambria</vt:lpstr>
      <vt:lpstr>黑体</vt:lpstr>
      <vt:lpstr>Arial</vt:lpstr>
      <vt:lpstr>等线</vt:lpstr>
      <vt:lpstr>默认设计模板</vt:lpstr>
      <vt:lpstr>自定义设计方案</vt:lpstr>
      <vt:lpstr>Unit 2 Lesson 9  Mr. Wood Teaches a Science Lesson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6</cp:revision>
  <dcterms:created xsi:type="dcterms:W3CDTF">2013-01-25T01:44:00Z</dcterms:created>
  <dcterms:modified xsi:type="dcterms:W3CDTF">2023-09-30T12:00:53Z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60D85103971C455187EAE3D5B32B8F1E_13</vt:lpwstr>
  </property>
</Properties>
</file>