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</p:sldMasterIdLst>
  <p:notesMasterIdLst>
    <p:notesMasterId r:id="rId27"/>
  </p:notesMasterIdLst>
  <p:sldIdLst>
    <p:sldId id="256" r:id="rId6"/>
    <p:sldId id="325" r:id="rId7"/>
    <p:sldId id="341" r:id="rId8"/>
    <p:sldId id="319" r:id="rId9"/>
    <p:sldId id="320" r:id="rId10"/>
    <p:sldId id="322" r:id="rId11"/>
    <p:sldId id="323" r:id="rId12"/>
    <p:sldId id="321" r:id="rId13"/>
    <p:sldId id="324" r:id="rId14"/>
    <p:sldId id="326" r:id="rId15"/>
    <p:sldId id="342" r:id="rId16"/>
    <p:sldId id="329" r:id="rId17"/>
    <p:sldId id="345" r:id="rId18"/>
    <p:sldId id="346" r:id="rId19"/>
    <p:sldId id="347" r:id="rId20"/>
    <p:sldId id="331" r:id="rId21"/>
    <p:sldId id="330" r:id="rId22"/>
    <p:sldId id="332" r:id="rId23"/>
    <p:sldId id="333" r:id="rId24"/>
    <p:sldId id="334" r:id="rId25"/>
    <p:sldId id="359" r:id="rId26"/>
  </p:sldIdLst>
  <p:sldSz cx="9144000" cy="6858000" type="screen4x3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FF"/>
    <a:srgbClr val="9966FF"/>
    <a:srgbClr val="FF0066"/>
    <a:srgbClr val="FF3300"/>
    <a:srgbClr val="D60093"/>
    <a:srgbClr val="009900"/>
    <a:srgbClr val="FFFF99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0" d="100"/>
          <a:sy n="70" d="100"/>
        </p:scale>
        <p:origin x="1386" y="66"/>
      </p:cViewPr>
      <p:guideLst>
        <p:guide orient="horz" pos="2160"/>
        <p:guide pos="28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0" name="Rectangle 4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5CCDEE5-6EC0-4654-81AC-3C393531FD55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7FC224A-9BFC-4288-ABEF-B4322F26D385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7FC224A-9BFC-4288-ABEF-B4322F26D385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62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62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7FC224A-9BFC-4288-ABEF-B4322F26D385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AD36ABE-B7D0-4336-B40B-1AB00AE00726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AD36ABE-B7D0-4336-B40B-1AB00AE00726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AD36ABE-B7D0-4336-B40B-1AB00AE00726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AD36ABE-B7D0-4336-B40B-1AB00AE00726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AD36ABE-B7D0-4336-B40B-1AB00AE00726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AD36ABE-B7D0-4336-B40B-1AB00AE00726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AD36ABE-B7D0-4336-B40B-1AB00AE00726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AD36ABE-B7D0-4336-B40B-1AB00AE00726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7FC224A-9BFC-4288-ABEF-B4322F26D385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AD36ABE-B7D0-4336-B40B-1AB00AE00726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AD36ABE-B7D0-4336-B40B-1AB00AE00726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62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62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AD36ABE-B7D0-4336-B40B-1AB00AE00726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32F2F37-017F-4DB6-9DE0-332C49D34337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32F2F37-017F-4DB6-9DE0-332C49D34337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32F2F37-017F-4DB6-9DE0-332C49D34337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32F2F37-017F-4DB6-9DE0-332C49D34337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32F2F37-017F-4DB6-9DE0-332C49D34337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32F2F37-017F-4DB6-9DE0-332C49D34337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32F2F37-017F-4DB6-9DE0-332C49D34337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7FC224A-9BFC-4288-ABEF-B4322F26D385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32F2F37-017F-4DB6-9DE0-332C49D34337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32F2F37-017F-4DB6-9DE0-332C49D34337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32F2F37-017F-4DB6-9DE0-332C49D34337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62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62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32F2F37-017F-4DB6-9DE0-332C49D34337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7FC224A-9BFC-4288-ABEF-B4322F26D385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7FC224A-9BFC-4288-ABEF-B4322F26D385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7FC224A-9BFC-4288-ABEF-B4322F26D385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7FC224A-9BFC-4288-ABEF-B4322F26D385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7FC224A-9BFC-4288-ABEF-B4322F26D385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7FC224A-9BFC-4288-ABEF-B4322F26D385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7" Type="http://schemas.openxmlformats.org/officeDocument/2006/relationships/theme" Target="../theme/theme4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/>
          <p:nvPr/>
        </p:nvGrpSpPr>
        <p:grpSpPr>
          <a:xfrm>
            <a:off x="1658938" y="1600200"/>
            <a:ext cx="6837362" cy="3200400"/>
            <a:chOff x="0" y="0"/>
            <a:chExt cx="4307" cy="2016"/>
          </a:xfrm>
        </p:grpSpPr>
        <p:sp>
          <p:nvSpPr>
            <p:cNvPr id="1027" name="Oval 3"/>
            <p:cNvSpPr>
              <a:spLocks noChangeArrowheads="1"/>
            </p:cNvSpPr>
            <p:nvPr/>
          </p:nvSpPr>
          <p:spPr bwMode="auto">
            <a:xfrm flipH="1">
              <a:off x="3347" y="0"/>
              <a:ext cx="960" cy="9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8" name="Oval 4"/>
            <p:cNvSpPr>
              <a:spLocks noChangeArrowheads="1"/>
            </p:cNvSpPr>
            <p:nvPr/>
          </p:nvSpPr>
          <p:spPr bwMode="auto">
            <a:xfrm flipH="1">
              <a:off x="2219" y="0"/>
              <a:ext cx="960" cy="9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9" name="Oval 5"/>
            <p:cNvSpPr>
              <a:spLocks noChangeArrowheads="1"/>
            </p:cNvSpPr>
            <p:nvPr/>
          </p:nvSpPr>
          <p:spPr bwMode="auto">
            <a:xfrm flipH="1">
              <a:off x="1091" y="0"/>
              <a:ext cx="960" cy="960"/>
            </a:xfrm>
            <a:prstGeom prst="ellipse">
              <a:avLst/>
            </a:prstGeom>
            <a:noFill/>
            <a:ln w="28575" cmpd="sng">
              <a:solidFill>
                <a:schemeClr val="accent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0" name="Oval 6"/>
            <p:cNvSpPr>
              <a:spLocks noChangeArrowheads="1"/>
            </p:cNvSpPr>
            <p:nvPr/>
          </p:nvSpPr>
          <p:spPr bwMode="auto">
            <a:xfrm flipH="1">
              <a:off x="1091" y="1056"/>
              <a:ext cx="960" cy="9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1" name="Oval 7"/>
            <p:cNvSpPr>
              <a:spLocks noChangeArrowheads="1"/>
            </p:cNvSpPr>
            <p:nvPr/>
          </p:nvSpPr>
          <p:spPr bwMode="auto">
            <a:xfrm flipH="1">
              <a:off x="0" y="1056"/>
              <a:ext cx="960" cy="9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2" name="Oval 8"/>
            <p:cNvSpPr>
              <a:spLocks noChangeArrowheads="1"/>
            </p:cNvSpPr>
            <p:nvPr/>
          </p:nvSpPr>
          <p:spPr bwMode="auto">
            <a:xfrm flipH="1">
              <a:off x="3347" y="1056"/>
              <a:ext cx="960" cy="960"/>
            </a:xfrm>
            <a:prstGeom prst="ellipse">
              <a:avLst/>
            </a:prstGeom>
            <a:noFill/>
            <a:ln w="28575" cmpd="sng">
              <a:solidFill>
                <a:schemeClr val="accent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" name="Rectangle 8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3" name="Rectangle 1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1035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0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0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7FC224A-9BFC-4288-ABEF-B4322F26D385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8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2051" name="Rectangle 1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0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0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AD36ABE-B7D0-4336-B40B-1AB00AE00726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random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8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3075" name="Rectangle 1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3076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0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7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0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8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32F2F37-017F-4DB6-9DE0-332C49D34337}" type="slidenum"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random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9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9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18.jpeg"/><Relationship Id="rId2" Type="http://schemas.openxmlformats.org/officeDocument/2006/relationships/image" Target="../media/image19.jpeg"/><Relationship Id="rId1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122" name="Picture 13" descr="house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500313"/>
            <a:ext cx="6697663" cy="4357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Text Box 4"/>
          <p:cNvSpPr txBox="1">
            <a:spLocks noChangeArrowheads="1"/>
          </p:cNvSpPr>
          <p:nvPr/>
        </p:nvSpPr>
        <p:spPr bwMode="auto">
          <a:xfrm>
            <a:off x="971550" y="1628775"/>
            <a:ext cx="7634288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1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Jokerman" panose="04090605060D06020702" pitchFamily="82" charset="0"/>
                <a:ea typeface="宋体" panose="02010600030101010101" pitchFamily="2" charset="-122"/>
                <a:cs typeface="+mn-cs"/>
              </a:rPr>
              <a:t>Lesson 2 Jenny's H</a:t>
            </a:r>
            <a:r>
              <a:rPr kumimoji="0" lang="en-US" altLang="zh-CN" sz="7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Jokerman" panose="04090605060D06020702" pitchFamily="82" charset="0"/>
                <a:ea typeface="宋体" panose="02010600030101010101" pitchFamily="2" charset="-122"/>
                <a:cs typeface="+mn-cs"/>
              </a:rPr>
              <a:t>ouse</a:t>
            </a:r>
            <a:endParaRPr kumimoji="0" lang="en-US" altLang="zh-CN" sz="7200" b="1" i="0" u="none" strike="noStrike" kern="120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Jokerman" panose="04090605060D06020702" pitchFamily="8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4" name="Text Box 5"/>
          <p:cNvSpPr txBox="1">
            <a:spLocks noChangeArrowheads="1"/>
          </p:cNvSpPr>
          <p:nvPr/>
        </p:nvSpPr>
        <p:spPr bwMode="auto">
          <a:xfrm>
            <a:off x="2786063" y="285750"/>
            <a:ext cx="34559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72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Jokerman" panose="04090605060D06020702" pitchFamily="82" charset="0"/>
                <a:ea typeface="宋体" panose="02010600030101010101" pitchFamily="2" charset="-122"/>
                <a:cs typeface="+mn-cs"/>
              </a:rPr>
              <a:t>Unit 1</a:t>
            </a:r>
            <a:endParaRPr kumimoji="0" lang="zh-CN" altLang="en-US" sz="7200" b="1" i="0" u="none" strike="noStrike" kern="1200" cap="none" spc="0" normalizeH="0" baseline="0" noProof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Jokerman" panose="04090605060D06020702" pitchFamily="8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5" name="Picture 20" descr="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2225" y="0"/>
            <a:ext cx="1501775" cy="2087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512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512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5123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4338" name="Picture 2" descr="C:\Documents and Settings\hp\桌面\P1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TextBox 7"/>
          <p:cNvSpPr txBox="1"/>
          <p:nvPr/>
        </p:nvSpPr>
        <p:spPr>
          <a:xfrm>
            <a:off x="1066800" y="4953000"/>
            <a:ext cx="1295400" cy="5842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</a:rPr>
              <a:t>study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14340" name="TextBox 8"/>
          <p:cNvSpPr txBox="1"/>
          <p:nvPr/>
        </p:nvSpPr>
        <p:spPr>
          <a:xfrm>
            <a:off x="3143250" y="5000625"/>
            <a:ext cx="2571750" cy="5794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</a:rPr>
              <a:t>living room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14341" name="TextBox 9"/>
          <p:cNvSpPr txBox="1"/>
          <p:nvPr/>
        </p:nvSpPr>
        <p:spPr>
          <a:xfrm>
            <a:off x="6572250" y="5429250"/>
            <a:ext cx="1676400" cy="5842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</a:rPr>
              <a:t>kitchen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14342" name="TextBox 10"/>
          <p:cNvSpPr txBox="1"/>
          <p:nvPr/>
        </p:nvSpPr>
        <p:spPr>
          <a:xfrm>
            <a:off x="6215063" y="4429125"/>
            <a:ext cx="2305050" cy="5238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</a:rPr>
              <a:t>dining room</a:t>
            </a:r>
            <a:endParaRPr lang="en-US" altLang="zh-CN" sz="2800" b="1" dirty="0">
              <a:solidFill>
                <a:srgbClr val="FF0000"/>
              </a:solidFill>
            </a:endParaRPr>
          </a:p>
        </p:txBody>
      </p:sp>
      <p:sp>
        <p:nvSpPr>
          <p:cNvPr id="14343" name="TextBox 7"/>
          <p:cNvSpPr txBox="1"/>
          <p:nvPr/>
        </p:nvSpPr>
        <p:spPr>
          <a:xfrm>
            <a:off x="500063" y="2786063"/>
            <a:ext cx="2071687" cy="5842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bathroom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4344" name="TextBox 10"/>
          <p:cNvSpPr txBox="1"/>
          <p:nvPr/>
        </p:nvSpPr>
        <p:spPr>
          <a:xfrm>
            <a:off x="2928938" y="2643188"/>
            <a:ext cx="2000250" cy="579437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bedroom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4345" name="TextBox 10"/>
          <p:cNvSpPr txBox="1"/>
          <p:nvPr/>
        </p:nvSpPr>
        <p:spPr>
          <a:xfrm>
            <a:off x="6000750" y="2571750"/>
            <a:ext cx="1928813" cy="5794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bedroom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nimBg="1"/>
      <p:bldP spid="14340" grpId="0" animBg="1"/>
      <p:bldP spid="14341" grpId="0" animBg="1"/>
      <p:bldP spid="14342" grpId="0" animBg="1"/>
      <p:bldP spid="14343" grpId="0" animBg="1"/>
      <p:bldP spid="14344" grpId="0" animBg="1"/>
      <p:bldP spid="1434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5362" name="Picture 13" descr="house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500313"/>
            <a:ext cx="6697663" cy="4357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20" descr="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2225" y="0"/>
            <a:ext cx="1501775" cy="2087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TextBox 21"/>
          <p:cNvSpPr txBox="1"/>
          <p:nvPr/>
        </p:nvSpPr>
        <p:spPr>
          <a:xfrm>
            <a:off x="828675" y="1196975"/>
            <a:ext cx="6840538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7200" b="1" dirty="0">
                <a:solidFill>
                  <a:srgbClr val="FF3300"/>
                </a:solidFill>
                <a:latin typeface="Jokerman" panose="04090605060D06020702" pitchFamily="82" charset="0"/>
              </a:rPr>
              <a:t>Look and say</a:t>
            </a:r>
            <a:endParaRPr lang="en-US" altLang="zh-CN" sz="7200" b="1" dirty="0">
              <a:solidFill>
                <a:srgbClr val="FF3300"/>
              </a:solidFill>
              <a:latin typeface="Jokerman" panose="04090605060D06020702" pitchFamily="82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/>
          </p:cNvSpPr>
          <p:nvPr>
            <p:ph type="title" idx="4294967295"/>
          </p:nvPr>
        </p:nvSpPr>
        <p:spPr>
          <a:xfrm>
            <a:off x="0" y="928688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dirty="0">
                <a:latin typeface="Comic Sans MS" panose="030F0702030302020204" pitchFamily="66" charset="0"/>
              </a:rPr>
              <a:t>Where do you watch TV?</a:t>
            </a:r>
            <a:endParaRPr lang="en-US" altLang="zh-CN" dirty="0">
              <a:latin typeface="Comic Sans MS" panose="030F0702030302020204" pitchFamily="66" charset="0"/>
            </a:endParaRPr>
          </a:p>
        </p:txBody>
      </p:sp>
      <p:sp>
        <p:nvSpPr>
          <p:cNvPr id="16387" name="Text Box 6"/>
          <p:cNvSpPr txBox="1"/>
          <p:nvPr/>
        </p:nvSpPr>
        <p:spPr>
          <a:xfrm>
            <a:off x="1062038" y="1857375"/>
            <a:ext cx="15128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 sz="2800" b="1" dirty="0"/>
              <a:t>In the</a:t>
            </a:r>
            <a:r>
              <a:rPr lang="en-US" altLang="zh-CN" sz="2000" dirty="0"/>
              <a:t> </a:t>
            </a:r>
            <a:endParaRPr lang="en-US" altLang="zh-CN" sz="2000" dirty="0"/>
          </a:p>
        </p:txBody>
      </p:sp>
      <p:sp>
        <p:nvSpPr>
          <p:cNvPr id="16388" name="Text Box 7"/>
          <p:cNvSpPr txBox="1"/>
          <p:nvPr/>
        </p:nvSpPr>
        <p:spPr>
          <a:xfrm>
            <a:off x="2286000" y="1857375"/>
            <a:ext cx="27860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CC0000"/>
                </a:solidFill>
              </a:rPr>
              <a:t>living room.</a:t>
            </a:r>
            <a:endParaRPr lang="en-US" altLang="zh-CN" b="1" dirty="0">
              <a:solidFill>
                <a:srgbClr val="CC0000"/>
              </a:solidFill>
            </a:endParaRPr>
          </a:p>
        </p:txBody>
      </p:sp>
      <p:sp>
        <p:nvSpPr>
          <p:cNvPr id="16389" name="Line 9"/>
          <p:cNvSpPr/>
          <p:nvPr/>
        </p:nvSpPr>
        <p:spPr>
          <a:xfrm>
            <a:off x="500063" y="2143125"/>
            <a:ext cx="53975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16390" name="Picture 11" descr="135540~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4575" y="2852738"/>
            <a:ext cx="6835775" cy="3600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1" name="Text Box 16"/>
          <p:cNvSpPr txBox="1"/>
          <p:nvPr/>
        </p:nvSpPr>
        <p:spPr>
          <a:xfrm>
            <a:off x="2484438" y="3792538"/>
            <a:ext cx="1296987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zh-CN" altLang="en-US" sz="1800" dirty="0"/>
          </a:p>
        </p:txBody>
      </p:sp>
      <p:sp>
        <p:nvSpPr>
          <p:cNvPr id="16392" name="Text Box 23"/>
          <p:cNvSpPr txBox="1"/>
          <p:nvPr/>
        </p:nvSpPr>
        <p:spPr>
          <a:xfrm>
            <a:off x="2339975" y="5949950"/>
            <a:ext cx="18002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zh-CN" altLang="en-US" sz="18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0" name="Rectangle 2"/>
          <p:cNvSpPr>
            <a:spLocks noGrp="1"/>
          </p:cNvSpPr>
          <p:nvPr>
            <p:ph type="title" idx="4294967295"/>
          </p:nvPr>
        </p:nvSpPr>
        <p:spPr>
          <a:xfrm>
            <a:off x="250825" y="333375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dirty="0">
                <a:latin typeface="Comic Sans MS" panose="030F0702030302020204" pitchFamily="66" charset="0"/>
              </a:rPr>
              <a:t>Where do you have lunch?</a:t>
            </a:r>
            <a:endParaRPr lang="en-US" altLang="zh-CN" dirty="0">
              <a:latin typeface="Comic Sans MS" panose="030F0702030302020204" pitchFamily="66" charset="0"/>
            </a:endParaRPr>
          </a:p>
        </p:txBody>
      </p:sp>
      <p:sp>
        <p:nvSpPr>
          <p:cNvPr id="17411" name="Text Box 6"/>
          <p:cNvSpPr txBox="1"/>
          <p:nvPr/>
        </p:nvSpPr>
        <p:spPr>
          <a:xfrm>
            <a:off x="1062038" y="1857375"/>
            <a:ext cx="15128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 sz="2800" b="1" dirty="0"/>
              <a:t>In the</a:t>
            </a:r>
            <a:r>
              <a:rPr lang="en-US" altLang="zh-CN" sz="2000" dirty="0"/>
              <a:t> </a:t>
            </a:r>
            <a:endParaRPr lang="en-US" altLang="zh-CN" sz="2000" dirty="0"/>
          </a:p>
        </p:txBody>
      </p:sp>
      <p:sp>
        <p:nvSpPr>
          <p:cNvPr id="17412" name="Text Box 7"/>
          <p:cNvSpPr txBox="1"/>
          <p:nvPr/>
        </p:nvSpPr>
        <p:spPr>
          <a:xfrm>
            <a:off x="2286000" y="1857375"/>
            <a:ext cx="27860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CC0000"/>
                </a:solidFill>
              </a:rPr>
              <a:t>dining room.</a:t>
            </a:r>
            <a:endParaRPr lang="en-US" altLang="zh-CN" b="1" dirty="0">
              <a:solidFill>
                <a:srgbClr val="CC0000"/>
              </a:solidFill>
            </a:endParaRPr>
          </a:p>
        </p:txBody>
      </p:sp>
      <p:sp>
        <p:nvSpPr>
          <p:cNvPr id="17413" name="Line 9"/>
          <p:cNvSpPr/>
          <p:nvPr/>
        </p:nvSpPr>
        <p:spPr>
          <a:xfrm>
            <a:off x="500063" y="2143125"/>
            <a:ext cx="53975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17414" name="Picture 11" descr="135540~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9975" y="2565400"/>
            <a:ext cx="5221288" cy="4083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5" name="Text Box 16"/>
          <p:cNvSpPr txBox="1"/>
          <p:nvPr/>
        </p:nvSpPr>
        <p:spPr>
          <a:xfrm>
            <a:off x="2484438" y="3792538"/>
            <a:ext cx="1296987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zh-CN" altLang="en-US" sz="1800" dirty="0"/>
          </a:p>
        </p:txBody>
      </p:sp>
      <p:sp>
        <p:nvSpPr>
          <p:cNvPr id="17416" name="Text Box 23"/>
          <p:cNvSpPr txBox="1"/>
          <p:nvPr/>
        </p:nvSpPr>
        <p:spPr>
          <a:xfrm>
            <a:off x="2339975" y="5949950"/>
            <a:ext cx="18002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zh-CN" altLang="en-US" sz="18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Grp="1"/>
          </p:cNvSpPr>
          <p:nvPr>
            <p:ph type="title" idx="4294967295"/>
          </p:nvPr>
        </p:nvSpPr>
        <p:spPr>
          <a:xfrm>
            <a:off x="250825" y="333375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dirty="0">
                <a:latin typeface="Comic Sans MS" panose="030F0702030302020204" pitchFamily="66" charset="0"/>
              </a:rPr>
              <a:t>Where do you go to bed?</a:t>
            </a:r>
            <a:endParaRPr lang="en-US" altLang="zh-CN" dirty="0">
              <a:latin typeface="Comic Sans MS" panose="030F0702030302020204" pitchFamily="66" charset="0"/>
            </a:endParaRPr>
          </a:p>
        </p:txBody>
      </p:sp>
      <p:sp>
        <p:nvSpPr>
          <p:cNvPr id="18435" name="Text Box 6"/>
          <p:cNvSpPr txBox="1"/>
          <p:nvPr/>
        </p:nvSpPr>
        <p:spPr>
          <a:xfrm>
            <a:off x="1062038" y="1857375"/>
            <a:ext cx="15128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 sz="2800" b="1" dirty="0"/>
              <a:t>In the</a:t>
            </a:r>
            <a:r>
              <a:rPr lang="en-US" altLang="zh-CN" sz="2000" dirty="0"/>
              <a:t> </a:t>
            </a:r>
            <a:endParaRPr lang="en-US" altLang="zh-CN" sz="2000" dirty="0"/>
          </a:p>
        </p:txBody>
      </p:sp>
      <p:sp>
        <p:nvSpPr>
          <p:cNvPr id="18436" name="Text Box 7"/>
          <p:cNvSpPr txBox="1"/>
          <p:nvPr/>
        </p:nvSpPr>
        <p:spPr>
          <a:xfrm>
            <a:off x="2286000" y="1857375"/>
            <a:ext cx="27860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CC0000"/>
                </a:solidFill>
              </a:rPr>
              <a:t>bedroom.</a:t>
            </a:r>
            <a:endParaRPr lang="en-US" altLang="zh-CN" b="1" dirty="0">
              <a:solidFill>
                <a:srgbClr val="CC0000"/>
              </a:solidFill>
            </a:endParaRPr>
          </a:p>
        </p:txBody>
      </p:sp>
      <p:sp>
        <p:nvSpPr>
          <p:cNvPr id="18437" name="Line 9"/>
          <p:cNvSpPr/>
          <p:nvPr/>
        </p:nvSpPr>
        <p:spPr>
          <a:xfrm>
            <a:off x="500063" y="2143125"/>
            <a:ext cx="53975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18438" name="Picture 11" descr="135540~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2675" y="2565400"/>
            <a:ext cx="5194300" cy="4083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9" name="Text Box 16"/>
          <p:cNvSpPr txBox="1"/>
          <p:nvPr/>
        </p:nvSpPr>
        <p:spPr>
          <a:xfrm>
            <a:off x="2484438" y="3792538"/>
            <a:ext cx="1296987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zh-CN" altLang="en-US" sz="1800" dirty="0"/>
          </a:p>
        </p:txBody>
      </p:sp>
      <p:sp>
        <p:nvSpPr>
          <p:cNvPr id="18440" name="Text Box 23"/>
          <p:cNvSpPr txBox="1"/>
          <p:nvPr/>
        </p:nvSpPr>
        <p:spPr>
          <a:xfrm>
            <a:off x="2339975" y="5949950"/>
            <a:ext cx="18002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zh-CN" altLang="en-US" sz="18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9458" name="Picture 13" descr="house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500313"/>
            <a:ext cx="6697663" cy="4357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Picture 20" descr="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2225" y="0"/>
            <a:ext cx="1501775" cy="2087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0" name="TextBox 21"/>
          <p:cNvSpPr txBox="1"/>
          <p:nvPr/>
        </p:nvSpPr>
        <p:spPr>
          <a:xfrm>
            <a:off x="828675" y="1196975"/>
            <a:ext cx="6840538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7200" b="1" dirty="0">
                <a:solidFill>
                  <a:srgbClr val="FF3300"/>
                </a:solidFill>
                <a:latin typeface="Jokerman" panose="04090605060D06020702" pitchFamily="82" charset="0"/>
              </a:rPr>
              <a:t>Let’s talk</a:t>
            </a:r>
            <a:r>
              <a:rPr lang="zh-CN" altLang="en-US" sz="7200" b="1" dirty="0">
                <a:solidFill>
                  <a:srgbClr val="FF3300"/>
                </a:solidFill>
                <a:latin typeface="Jokerman" panose="04090605060D06020702" pitchFamily="82" charset="0"/>
              </a:rPr>
              <a:t>!</a:t>
            </a:r>
            <a:endParaRPr lang="en-US" altLang="zh-CN" sz="7200" b="1" dirty="0">
              <a:solidFill>
                <a:srgbClr val="FF3300"/>
              </a:solidFill>
              <a:latin typeface="Jokerman" panose="04090605060D06020702" pitchFamily="82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3" descr="119882~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0" y="0"/>
            <a:ext cx="3810000" cy="4857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Text Box 4"/>
          <p:cNvSpPr txBox="1"/>
          <p:nvPr/>
        </p:nvSpPr>
        <p:spPr>
          <a:xfrm>
            <a:off x="250825" y="5084763"/>
            <a:ext cx="5321300" cy="1036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C0000"/>
                </a:solidFill>
                <a:latin typeface="Comic Sans MS" panose="030F0702030302020204" pitchFamily="66" charset="0"/>
              </a:rPr>
              <a:t>What</a:t>
            </a:r>
            <a:r>
              <a:rPr lang="en-US" altLang="zh-CN" b="1" dirty="0">
                <a:solidFill>
                  <a:srgbClr val="CC0000"/>
                </a:solidFill>
                <a:latin typeface="Comic Sans MS" panose="030F0702030302020204" pitchFamily="66" charset="0"/>
              </a:rPr>
              <a:t>’</a:t>
            </a:r>
            <a:r>
              <a:rPr lang="zh-CN" altLang="en-US" b="1" dirty="0">
                <a:solidFill>
                  <a:srgbClr val="CC0000"/>
                </a:solidFill>
                <a:latin typeface="Comic Sans MS" panose="030F0702030302020204" pitchFamily="66" charset="0"/>
              </a:rPr>
              <a:t>s in your house?</a:t>
            </a:r>
            <a:endParaRPr lang="zh-CN" altLang="en-US" b="1" dirty="0">
              <a:solidFill>
                <a:srgbClr val="CC0000"/>
              </a:solidFill>
              <a:latin typeface="Comic Sans MS" panose="030F0702030302020204" pitchFamily="66" charset="0"/>
            </a:endParaRPr>
          </a:p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zh-CN" altLang="en-US" sz="2000" dirty="0"/>
          </a:p>
        </p:txBody>
      </p:sp>
      <p:pic>
        <p:nvPicPr>
          <p:cNvPr id="20484" name="Picture 5" descr="201202~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0"/>
            <a:ext cx="4324350" cy="2357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5" name="Text Box 7"/>
          <p:cNvSpPr txBox="1"/>
          <p:nvPr/>
        </p:nvSpPr>
        <p:spPr>
          <a:xfrm>
            <a:off x="323850" y="5876925"/>
            <a:ext cx="2159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CC0000"/>
                </a:solidFill>
                <a:latin typeface="Comic Sans MS" panose="030F0702030302020204" pitchFamily="66" charset="0"/>
              </a:rPr>
              <a:t>There are </a:t>
            </a:r>
            <a:endParaRPr lang="zh-CN" altLang="en-US" sz="2800" b="1" dirty="0">
              <a:solidFill>
                <a:srgbClr val="CC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0486" name="Text Box 8"/>
          <p:cNvSpPr txBox="1"/>
          <p:nvPr/>
        </p:nvSpPr>
        <p:spPr>
          <a:xfrm>
            <a:off x="2339975" y="5876925"/>
            <a:ext cx="27352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2800" b="1" dirty="0"/>
              <a:t>two bedroom</a:t>
            </a:r>
            <a:r>
              <a:rPr lang="zh-CN" altLang="en-US" sz="2800" b="1" dirty="0">
                <a:solidFill>
                  <a:srgbClr val="CC0000"/>
                </a:solidFill>
              </a:rPr>
              <a:t>s</a:t>
            </a:r>
            <a:endParaRPr lang="zh-CN" altLang="en-US" sz="2800" b="1" dirty="0">
              <a:solidFill>
                <a:srgbClr val="CC0000"/>
              </a:solidFill>
            </a:endParaRPr>
          </a:p>
        </p:txBody>
      </p:sp>
      <p:sp>
        <p:nvSpPr>
          <p:cNvPr id="20487" name="Text Box 9"/>
          <p:cNvSpPr txBox="1"/>
          <p:nvPr/>
        </p:nvSpPr>
        <p:spPr>
          <a:xfrm>
            <a:off x="5000625" y="5857875"/>
            <a:ext cx="121443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2800" b="1" dirty="0"/>
              <a:t>and</a:t>
            </a:r>
            <a:endParaRPr lang="zh-CN" altLang="en-US" sz="2800" b="1" dirty="0"/>
          </a:p>
        </p:txBody>
      </p:sp>
      <p:sp>
        <p:nvSpPr>
          <p:cNvPr id="20488" name="Text Box 10"/>
          <p:cNvSpPr txBox="1"/>
          <p:nvPr/>
        </p:nvSpPr>
        <p:spPr>
          <a:xfrm>
            <a:off x="6072188" y="5857875"/>
            <a:ext cx="234473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r>
              <a:rPr lang="zh-CN" altLang="en-US" sz="2800" b="1" dirty="0"/>
              <a:t>a bathroom</a:t>
            </a:r>
            <a:r>
              <a:rPr lang="zh-CN" altLang="en-US" sz="2400" b="1" dirty="0"/>
              <a:t>.</a:t>
            </a:r>
            <a:endParaRPr lang="zh-CN" altLang="en-US" sz="2400" b="1" dirty="0"/>
          </a:p>
        </p:txBody>
      </p:sp>
      <p:pic>
        <p:nvPicPr>
          <p:cNvPr id="20489" name="Picture 2" descr="C:\Users\yuluo\Desktop\图片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2428875"/>
            <a:ext cx="4286250" cy="2457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  <p:bldP spid="2048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2" descr="C:\Users\yuluo\Desktop\2419558_185452003323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476250"/>
            <a:ext cx="5360988" cy="3817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Picture 2" descr="F:\小朋友对话图\Y7(N7_LAVMF$%`E}MX4ED_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4437063"/>
            <a:ext cx="1857375" cy="2265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Picture 3" descr="F:\小朋友对话图\U)%QA8S(T]5[A~70]UD]9}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9925" y="404813"/>
            <a:ext cx="1635125" cy="2620962"/>
          </a:xfrm>
          <a:prstGeom prst="rect">
            <a:avLst/>
          </a:prstGeom>
          <a:solidFill>
            <a:srgbClr val="99FFFF"/>
          </a:solidFill>
          <a:ln w="9525">
            <a:noFill/>
          </a:ln>
        </p:spPr>
      </p:pic>
      <p:sp>
        <p:nvSpPr>
          <p:cNvPr id="21509" name="圆角矩形标注 8"/>
          <p:cNvSpPr/>
          <p:nvPr/>
        </p:nvSpPr>
        <p:spPr>
          <a:xfrm>
            <a:off x="6229350" y="4149725"/>
            <a:ext cx="2663825" cy="857250"/>
          </a:xfrm>
          <a:prstGeom prst="wedgeRoundRectCallout">
            <a:avLst>
              <a:gd name="adj1" fmla="val 12074"/>
              <a:gd name="adj2" fmla="val -163106"/>
              <a:gd name="adj3" fmla="val 16667"/>
            </a:avLst>
          </a:prstGeom>
          <a:solidFill>
            <a:srgbClr val="99FFFF"/>
          </a:solidFill>
          <a:ln w="25400" cap="flat" cmpd="sng">
            <a:solidFill>
              <a:srgbClr val="CCE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1800" dirty="0">
                <a:solidFill>
                  <a:srgbClr val="FFFFFF"/>
                </a:solidFill>
              </a:rPr>
              <a:t> </a:t>
            </a:r>
            <a:r>
              <a:rPr lang="en-US" altLang="zh-CN" sz="2800" dirty="0"/>
              <a:t>Lily, what’s in your house?</a:t>
            </a:r>
            <a:endParaRPr lang="zh-CN" altLang="en-US" sz="2800" dirty="0"/>
          </a:p>
        </p:txBody>
      </p:sp>
      <p:sp>
        <p:nvSpPr>
          <p:cNvPr id="21510" name="圆角矩形标注 9"/>
          <p:cNvSpPr/>
          <p:nvPr/>
        </p:nvSpPr>
        <p:spPr>
          <a:xfrm>
            <a:off x="2411413" y="5302250"/>
            <a:ext cx="3857625" cy="1212850"/>
          </a:xfrm>
          <a:prstGeom prst="wedgeRoundRectCallout">
            <a:avLst>
              <a:gd name="adj1" fmla="val -58542"/>
              <a:gd name="adj2" fmla="val -42528"/>
              <a:gd name="adj3" fmla="val 16667"/>
            </a:avLst>
          </a:prstGeom>
          <a:solidFill>
            <a:srgbClr val="FFFF99"/>
          </a:solidFill>
          <a:ln w="25400" cap="flat" cmpd="sng">
            <a:solidFill>
              <a:srgbClr val="FF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2400" dirty="0"/>
              <a:t>There is a bathroom, a bedroom, a dining room and a living room.</a:t>
            </a:r>
            <a:endParaRPr lang="zh-CN" altLang="en-US" sz="24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 bldLvl="0" animBg="1"/>
      <p:bldP spid="215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Picture 5" descr="C:\Users\yuluo\Desktop\2419558_204305341347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6125" y="214313"/>
            <a:ext cx="2795588" cy="2428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Picture 6" descr="C:\Users\yuluo\Desktop\2419558_200752612312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214313"/>
            <a:ext cx="3092450" cy="2428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2" name="Picture 5" descr="C:\Users\yuluo\Desktop\2457331_175401748000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063" y="214313"/>
            <a:ext cx="2714625" cy="2428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3" name="Picture 7" descr="F:\卡通人物\untitled58_副本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50" y="3714750"/>
            <a:ext cx="1990725" cy="2924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4" name="Picture 8" descr="F:\卡通人物\657987987_副本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00838" y="3714750"/>
            <a:ext cx="2443162" cy="298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5" name="圆角矩形标注 9"/>
          <p:cNvSpPr/>
          <p:nvPr/>
        </p:nvSpPr>
        <p:spPr>
          <a:xfrm>
            <a:off x="2571750" y="3071813"/>
            <a:ext cx="3000375" cy="857250"/>
          </a:xfrm>
          <a:prstGeom prst="wedgeRoundRectCallout">
            <a:avLst>
              <a:gd name="adj1" fmla="val -65843"/>
              <a:gd name="adj2" fmla="val 42810"/>
              <a:gd name="adj3" fmla="val 16667"/>
            </a:avLst>
          </a:prstGeom>
          <a:solidFill>
            <a:schemeClr val="accent1"/>
          </a:solidFill>
          <a:ln w="25400" cap="flat" cmpd="sng">
            <a:solidFill>
              <a:srgbClr val="9595B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1800" dirty="0">
                <a:solidFill>
                  <a:srgbClr val="FFFFFF"/>
                </a:solidFill>
              </a:rPr>
              <a:t> </a:t>
            </a:r>
            <a:r>
              <a:rPr lang="en-US" altLang="zh-CN" sz="2800" dirty="0"/>
              <a:t>Lisa, what’s in your house?</a:t>
            </a:r>
            <a:endParaRPr lang="zh-CN" altLang="en-US" sz="2800" dirty="0"/>
          </a:p>
        </p:txBody>
      </p:sp>
      <p:sp>
        <p:nvSpPr>
          <p:cNvPr id="22536" name="圆角矩形标注 10"/>
          <p:cNvSpPr/>
          <p:nvPr/>
        </p:nvSpPr>
        <p:spPr>
          <a:xfrm>
            <a:off x="3214688" y="4857750"/>
            <a:ext cx="3143250" cy="1214438"/>
          </a:xfrm>
          <a:prstGeom prst="wedgeRoundRectCallout">
            <a:avLst>
              <a:gd name="adj1" fmla="val 62528"/>
              <a:gd name="adj2" fmla="val -40208"/>
              <a:gd name="adj3" fmla="val 16667"/>
            </a:avLst>
          </a:prstGeom>
          <a:solidFill>
            <a:schemeClr val="accent1"/>
          </a:solidFill>
          <a:ln w="25400" cap="flat" cmpd="sng">
            <a:solidFill>
              <a:srgbClr val="9595B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2800" dirty="0"/>
              <a:t>There are two bedrooms and a kitchen.</a:t>
            </a:r>
            <a:endParaRPr lang="zh-CN" altLang="en-US" sz="28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animBg="1"/>
      <p:bldP spid="2253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Picture 5" descr="C:\Users\yuluo\Desktop\2457331_175401748000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2875"/>
            <a:ext cx="2857500" cy="1989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Picture 4" descr="餐厅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5" y="142875"/>
            <a:ext cx="2714625" cy="2000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6" name="Picture 2" descr="客厅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063" y="142875"/>
            <a:ext cx="2643187" cy="2000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7" name="Picture 4" descr="F:\卡通人物\226812536233574082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25" y="3000375"/>
            <a:ext cx="2105025" cy="3543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8" name="Picture 5" descr="F:\卡通人物\5c6a4baa7060b068f82ed4cf2361_325_32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3688" y="2571750"/>
            <a:ext cx="2276475" cy="4133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9" name="圆角矩形标注 8"/>
          <p:cNvSpPr/>
          <p:nvPr/>
        </p:nvSpPr>
        <p:spPr>
          <a:xfrm>
            <a:off x="3571875" y="2428875"/>
            <a:ext cx="2800350" cy="1431925"/>
          </a:xfrm>
          <a:prstGeom prst="wedgeRoundRectCallout">
            <a:avLst>
              <a:gd name="adj1" fmla="val 66375"/>
              <a:gd name="adj2" fmla="val 32963"/>
              <a:gd name="adj3" fmla="val 16667"/>
            </a:avLst>
          </a:prstGeom>
          <a:solidFill>
            <a:srgbClr val="FFFF99"/>
          </a:solidFill>
          <a:ln w="25400" cap="flat" cmpd="sng">
            <a:solidFill>
              <a:srgbClr val="FF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1800" dirty="0">
                <a:solidFill>
                  <a:srgbClr val="FFFFFF"/>
                </a:solidFill>
              </a:rPr>
              <a:t> </a:t>
            </a:r>
            <a:r>
              <a:rPr lang="en-US" altLang="zh-CN" sz="2800" dirty="0"/>
              <a:t>Xiaoyu, what’s in your new house?</a:t>
            </a:r>
            <a:endParaRPr lang="zh-CN" altLang="en-US" sz="2800" dirty="0"/>
          </a:p>
        </p:txBody>
      </p:sp>
      <p:sp>
        <p:nvSpPr>
          <p:cNvPr id="23560" name="圆角矩形标注 9"/>
          <p:cNvSpPr/>
          <p:nvPr/>
        </p:nvSpPr>
        <p:spPr>
          <a:xfrm>
            <a:off x="2643188" y="4000500"/>
            <a:ext cx="3729037" cy="2022475"/>
          </a:xfrm>
          <a:prstGeom prst="wedgeRoundRectCallout">
            <a:avLst>
              <a:gd name="adj1" fmla="val -58542"/>
              <a:gd name="adj2" fmla="val -42528"/>
              <a:gd name="adj3" fmla="val 16667"/>
            </a:avLst>
          </a:prstGeom>
          <a:solidFill>
            <a:schemeClr val="accent1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2800" dirty="0"/>
              <a:t>There is a kitchen, a dining room and a living room.</a:t>
            </a:r>
            <a:endParaRPr lang="zh-CN" altLang="en-US" sz="28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9" grpId="0" bldLvl="0" animBg="1"/>
      <p:bldP spid="2356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6" name="Text Box 6"/>
          <p:cNvSpPr txBox="1"/>
          <p:nvPr/>
        </p:nvSpPr>
        <p:spPr>
          <a:xfrm>
            <a:off x="3641725" y="352425"/>
            <a:ext cx="5056188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4800" dirty="0">
                <a:solidFill>
                  <a:srgbClr val="0000FF"/>
                </a:solidFill>
                <a:latin typeface="Franklin Gothic Medium" panose="020B0603020102020204" pitchFamily="34" charset="0"/>
              </a:rPr>
              <a:t>Unit2 A new house</a:t>
            </a:r>
            <a:endParaRPr lang="en-US" altLang="zh-CN" sz="4800" dirty="0">
              <a:solidFill>
                <a:srgbClr val="0000FF"/>
              </a:solidFill>
              <a:latin typeface="Franklin Gothic Medium" panose="020B0603020102020204" pitchFamily="34" charset="0"/>
            </a:endParaRPr>
          </a:p>
        </p:txBody>
      </p:sp>
      <p:pic>
        <p:nvPicPr>
          <p:cNvPr id="6147" name="图片 3" descr="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TextBox 5"/>
          <p:cNvSpPr txBox="1"/>
          <p:nvPr/>
        </p:nvSpPr>
        <p:spPr>
          <a:xfrm>
            <a:off x="2514600" y="381000"/>
            <a:ext cx="4343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4000" b="1" i="1" dirty="0">
                <a:solidFill>
                  <a:srgbClr val="FFFF00"/>
                </a:solidFill>
              </a:rPr>
              <a:t>Jenny's </a:t>
            </a:r>
            <a:r>
              <a:rPr lang="zh-CN" altLang="en-US" sz="4000" b="1" i="1" dirty="0">
                <a:solidFill>
                  <a:srgbClr val="FFFF00"/>
                </a:solidFill>
              </a:rPr>
              <a:t>h</a:t>
            </a:r>
            <a:r>
              <a:rPr lang="en-US" altLang="zh-CN" sz="4000" b="1" i="1" dirty="0">
                <a:solidFill>
                  <a:srgbClr val="FFFF00"/>
                </a:solidFill>
              </a:rPr>
              <a:t>ouse</a:t>
            </a:r>
            <a:endParaRPr lang="en-US" altLang="zh-CN" sz="4000" b="1" i="1" dirty="0">
              <a:solidFill>
                <a:srgbClr val="FFFF00"/>
              </a:solidFill>
            </a:endParaRPr>
          </a:p>
        </p:txBody>
      </p:sp>
      <p:sp>
        <p:nvSpPr>
          <p:cNvPr id="6149" name="Rectangle 4"/>
          <p:cNvSpPr txBox="1"/>
          <p:nvPr/>
        </p:nvSpPr>
        <p:spPr>
          <a:xfrm>
            <a:off x="0" y="1428750"/>
            <a:ext cx="9144000" cy="1016000"/>
          </a:xfrm>
          <a:prstGeom prst="rect">
            <a:avLst/>
          </a:prstGeom>
          <a:solidFill>
            <a:schemeClr val="bg1">
              <a:alpha val="78822"/>
            </a:schemeClr>
          </a:solidFill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5000" b="1" dirty="0">
                <a:solidFill>
                  <a:srgbClr val="CC0000"/>
                </a:solidFill>
                <a:latin typeface="Comic Sans MS" panose="030F0702030302020204" pitchFamily="66" charset="0"/>
              </a:rPr>
              <a:t>What’s in her house?</a:t>
            </a:r>
            <a:endParaRPr lang="zh-CN" altLang="en-US" sz="3800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6150" name="Picture 10" descr="C:\Users\yuluo\Desktop\T1xFeSXfFkXXchfy7W_023829.jpg_310x310_副本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0" y="2428875"/>
            <a:ext cx="2500313" cy="3857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Picture 13" descr="house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500313"/>
            <a:ext cx="6697663" cy="4357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TextBox 3"/>
          <p:cNvSpPr txBox="1"/>
          <p:nvPr/>
        </p:nvSpPr>
        <p:spPr>
          <a:xfrm>
            <a:off x="1116013" y="1125538"/>
            <a:ext cx="6264275" cy="13096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8000" dirty="0">
                <a:solidFill>
                  <a:srgbClr val="FF0066"/>
                </a:solidFill>
                <a:latin typeface="Jokerman" panose="04090605060D06020702" pitchFamily="82" charset="0"/>
              </a:rPr>
              <a:t>Thank you</a:t>
            </a:r>
            <a:r>
              <a:rPr lang="zh-CN" altLang="en-US" sz="8000" dirty="0">
                <a:solidFill>
                  <a:srgbClr val="FF0066"/>
                </a:solidFill>
                <a:latin typeface="Jokerman" panose="04090605060D06020702" pitchFamily="82" charset="0"/>
              </a:rPr>
              <a:t>!</a:t>
            </a:r>
            <a:endParaRPr lang="zh-CN" altLang="en-US" sz="6000" dirty="0">
              <a:solidFill>
                <a:srgbClr val="9933FF"/>
              </a:solidFill>
              <a:latin typeface="Jokerman" panose="04090605060D06020702" pitchFamily="82" charset="0"/>
            </a:endParaRPr>
          </a:p>
        </p:txBody>
      </p:sp>
      <p:pic>
        <p:nvPicPr>
          <p:cNvPr id="24580" name="Picture 20" descr="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8850" y="188913"/>
            <a:ext cx="1501775" cy="2087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457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457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457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7170" name="Picture 13" descr="house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500313"/>
            <a:ext cx="6697663" cy="4357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Text Box 4"/>
          <p:cNvSpPr txBox="1">
            <a:spLocks noChangeArrowheads="1"/>
          </p:cNvSpPr>
          <p:nvPr/>
        </p:nvSpPr>
        <p:spPr bwMode="auto">
          <a:xfrm>
            <a:off x="971550" y="1628775"/>
            <a:ext cx="7634288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1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72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Jokerman" panose="04090605060D06020702" pitchFamily="82" charset="0"/>
                <a:ea typeface="宋体" panose="02010600030101010101" pitchFamily="2" charset="-122"/>
                <a:cs typeface="+mn-cs"/>
              </a:rPr>
              <a:t>New words</a:t>
            </a:r>
            <a:endParaRPr kumimoji="0" lang="zh-CN" altLang="en-US" sz="7200" b="1" i="0" u="none" strike="noStrike" kern="1200" cap="none" spc="0" normalizeH="0" baseline="0" noProof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Jokerman" panose="04090605060D06020702" pitchFamily="82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172" name="Picture 20" descr="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2225" y="0"/>
            <a:ext cx="1501775" cy="2087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7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7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7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8194" name="Picture 2" descr="卧室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94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Rectangle 3"/>
          <p:cNvSpPr/>
          <p:nvPr/>
        </p:nvSpPr>
        <p:spPr>
          <a:xfrm>
            <a:off x="1857375" y="5749925"/>
            <a:ext cx="57150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6600" b="1" dirty="0">
                <a:solidFill>
                  <a:srgbClr val="FF0066"/>
                </a:solidFill>
              </a:rPr>
              <a:t>bedroom </a:t>
            </a:r>
            <a:r>
              <a:rPr lang="zh-CN" altLang="en-US" sz="6600" b="1" dirty="0">
                <a:solidFill>
                  <a:srgbClr val="000000"/>
                </a:solidFill>
              </a:rPr>
              <a:t>卧室</a:t>
            </a:r>
            <a:r>
              <a:rPr lang="en-US" altLang="zh-CN" sz="6600" b="1" dirty="0">
                <a:solidFill>
                  <a:srgbClr val="FF0066"/>
                </a:solidFill>
              </a:rPr>
              <a:t> </a:t>
            </a:r>
            <a:endParaRPr lang="en-US" altLang="zh-CN" sz="66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9218" name="Picture 2" descr="书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786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Rectangle 3"/>
          <p:cNvSpPr/>
          <p:nvPr/>
        </p:nvSpPr>
        <p:spPr>
          <a:xfrm>
            <a:off x="2714625" y="5759450"/>
            <a:ext cx="446405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6600" b="1" dirty="0">
                <a:solidFill>
                  <a:srgbClr val="FF0066"/>
                </a:solidFill>
              </a:rPr>
              <a:t>study </a:t>
            </a:r>
            <a:r>
              <a:rPr lang="zh-CN" altLang="en-US" sz="6600" b="1" dirty="0">
                <a:solidFill>
                  <a:srgbClr val="000000"/>
                </a:solidFill>
              </a:rPr>
              <a:t>书房</a:t>
            </a:r>
            <a:endParaRPr lang="en-US" altLang="zh-CN" sz="66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Rectangle 3"/>
          <p:cNvSpPr/>
          <p:nvPr/>
        </p:nvSpPr>
        <p:spPr>
          <a:xfrm>
            <a:off x="1357313" y="5749925"/>
            <a:ext cx="67691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6600" b="1" dirty="0">
                <a:solidFill>
                  <a:srgbClr val="FF0066"/>
                </a:solidFill>
              </a:rPr>
              <a:t> bathroom </a:t>
            </a:r>
            <a:r>
              <a:rPr lang="zh-CN" altLang="en-US" sz="6600" b="1" dirty="0">
                <a:solidFill>
                  <a:srgbClr val="000000"/>
                </a:solidFill>
              </a:rPr>
              <a:t>浴室</a:t>
            </a:r>
            <a:endParaRPr lang="zh-CN" altLang="en-US" sz="6600" b="1" dirty="0">
              <a:solidFill>
                <a:srgbClr val="000000"/>
              </a:solidFill>
            </a:endParaRPr>
          </a:p>
        </p:txBody>
      </p:sp>
      <p:pic>
        <p:nvPicPr>
          <p:cNvPr id="10243" name="Picture 4" descr="浴室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Rectangle 3"/>
          <p:cNvSpPr/>
          <p:nvPr/>
        </p:nvSpPr>
        <p:spPr>
          <a:xfrm>
            <a:off x="1857375" y="5749925"/>
            <a:ext cx="5616575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6600" b="1" dirty="0">
                <a:solidFill>
                  <a:srgbClr val="FF0066"/>
                </a:solidFill>
              </a:rPr>
              <a:t>kitchen</a:t>
            </a:r>
            <a:r>
              <a:rPr lang="en-US" altLang="zh-CN" sz="6600" b="1" dirty="0">
                <a:solidFill>
                  <a:srgbClr val="000099"/>
                </a:solidFill>
              </a:rPr>
              <a:t> </a:t>
            </a:r>
            <a:r>
              <a:rPr lang="zh-CN" altLang="en-US" sz="6600" b="1" dirty="0"/>
              <a:t>厨房</a:t>
            </a:r>
            <a:endParaRPr lang="zh-CN" altLang="en-US" sz="6600" b="1" dirty="0"/>
          </a:p>
        </p:txBody>
      </p:sp>
      <p:pic>
        <p:nvPicPr>
          <p:cNvPr id="11267" name="Picture 5" descr="C:\Users\yuluo\Desktop\2457331_175401748000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786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2290" name="Picture 2" descr="客厅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786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Rectangle 3"/>
          <p:cNvSpPr/>
          <p:nvPr/>
        </p:nvSpPr>
        <p:spPr>
          <a:xfrm>
            <a:off x="1143000" y="5749925"/>
            <a:ext cx="68580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6600" b="1" dirty="0">
                <a:solidFill>
                  <a:srgbClr val="FF0066"/>
                </a:solidFill>
              </a:rPr>
              <a:t>living room </a:t>
            </a:r>
            <a:r>
              <a:rPr lang="zh-CN" altLang="en-US" sz="6600" b="1" dirty="0"/>
              <a:t>客厅</a:t>
            </a:r>
            <a:endParaRPr lang="zh-CN" altLang="en-US" sz="6600" b="1" dirty="0"/>
          </a:p>
        </p:txBody>
      </p:sp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4" name="Rectangle 3"/>
          <p:cNvSpPr/>
          <p:nvPr/>
        </p:nvSpPr>
        <p:spPr>
          <a:xfrm>
            <a:off x="857250" y="5749925"/>
            <a:ext cx="771525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¡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l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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Font typeface="Arial" panose="020B0604020202020204" pitchFamily="34" charset="0"/>
              <a:buNone/>
            </a:pPr>
            <a:r>
              <a:rPr lang="en-US" altLang="zh-CN" sz="6600" b="1" dirty="0">
                <a:solidFill>
                  <a:srgbClr val="FF0066"/>
                </a:solidFill>
              </a:rPr>
              <a:t>dinning room </a:t>
            </a:r>
            <a:r>
              <a:rPr lang="zh-CN" altLang="en-US" sz="6600" b="1" dirty="0"/>
              <a:t>餐厅</a:t>
            </a:r>
            <a:endParaRPr lang="zh-CN" altLang="en-US" sz="6600" b="1" dirty="0"/>
          </a:p>
        </p:txBody>
      </p:sp>
      <p:pic>
        <p:nvPicPr>
          <p:cNvPr id="13315" name="Picture 4" descr="餐厅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Watermark">
  <a:themeElements>
    <a:clrScheme name="1_Watermar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4C4D6"/>
      </a:accent6>
      <a:hlink>
        <a:srgbClr val="6767FF"/>
      </a:hlink>
      <a:folHlink>
        <a:srgbClr val="9933FF"/>
      </a:folHlink>
    </a:clrScheme>
    <a:fontScheme name="1_Watermark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Watermar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Watermark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Watermark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Watermark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Watermark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Watermark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Watermark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Watermark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Watermark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Watermark">
  <a:themeElements>
    <a:clrScheme name="2_Watermar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4C4D6"/>
      </a:accent6>
      <a:hlink>
        <a:srgbClr val="6767FF"/>
      </a:hlink>
      <a:folHlink>
        <a:srgbClr val="9933FF"/>
      </a:folHlink>
    </a:clrScheme>
    <a:fontScheme name="2_Watermark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Watermar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Watermark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Watermark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Watermark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Watermark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Watermark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Watermark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Watermark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Watermark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7_Watermark">
  <a:themeElements>
    <a:clrScheme name="7_Watermar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4C4D6"/>
      </a:accent6>
      <a:hlink>
        <a:srgbClr val="6767FF"/>
      </a:hlink>
      <a:folHlink>
        <a:srgbClr val="9933FF"/>
      </a:folHlink>
    </a:clrScheme>
    <a:fontScheme name="7_Watermark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7_Watermar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Watermark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Watermark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Watermark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Watermark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Watermark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Watermark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Watermark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Watermark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Watermark</Template>
  <TotalTime>0</TotalTime>
  <Words>710</Words>
  <Application>WPS 演示</Application>
  <PresentationFormat>全屏显示(4:3)</PresentationFormat>
  <Paragraphs>89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21</vt:i4>
      </vt:variant>
    </vt:vector>
  </HeadingPairs>
  <TitlesOfParts>
    <vt:vector size="39" baseType="lpstr">
      <vt:lpstr>Arial</vt:lpstr>
      <vt:lpstr>宋体</vt:lpstr>
      <vt:lpstr>Wingdings</vt:lpstr>
      <vt:lpstr>Times New Roman</vt:lpstr>
      <vt:lpstr>Jokerman</vt:lpstr>
      <vt:lpstr>Franklin Gothic Medium</vt:lpstr>
      <vt:lpstr>Comic Sans MS</vt:lpstr>
      <vt:lpstr>微软雅黑</vt:lpstr>
      <vt:lpstr>Arial Unicode MS</vt:lpstr>
      <vt:lpstr>Cambria</vt:lpstr>
      <vt:lpstr>黑体</vt:lpstr>
      <vt:lpstr>Arial</vt:lpstr>
      <vt:lpstr>等线</vt:lpstr>
      <vt:lpstr>Calibri</vt:lpstr>
      <vt:lpstr>1_Watermark</vt:lpstr>
      <vt:lpstr>2_Watermark</vt:lpstr>
      <vt:lpstr>7_Watermark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Where do you watch TV?</vt:lpstr>
      <vt:lpstr>Where do you have lunch?</vt:lpstr>
      <vt:lpstr>Where do you go to bed?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Ms Dai</dc:creator>
  <cp:lastModifiedBy>上帝掷骰子吗</cp:lastModifiedBy>
  <cp:revision>265</cp:revision>
  <dcterms:created xsi:type="dcterms:W3CDTF">2009-09-02T07:14:00Z</dcterms:created>
  <dcterms:modified xsi:type="dcterms:W3CDTF">2023-09-30T12:06:00Z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241A81141CFF4E858B3D523BDA2086E9_13</vt:lpwstr>
  </property>
</Properties>
</file>