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60" r:id="rId5"/>
    <p:sldId id="257" r:id="rId6"/>
    <p:sldId id="258" r:id="rId7"/>
    <p:sldId id="259" r:id="rId8"/>
    <p:sldId id="266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4"/>
          <p:cNvSpPr txBox="1"/>
          <p:nvPr/>
        </p:nvSpPr>
        <p:spPr>
          <a:xfrm>
            <a:off x="3048000" y="2209800"/>
            <a:ext cx="30480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Lesson15</a:t>
            </a:r>
            <a:endParaRPr lang="en-US" altLang="zh-CN" sz="5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2" name="Rectangle 5"/>
          <p:cNvSpPr/>
          <p:nvPr/>
        </p:nvSpPr>
        <p:spPr>
          <a:xfrm>
            <a:off x="3505200" y="1219200"/>
            <a:ext cx="2438400" cy="104457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Unit 3</a:t>
            </a:r>
            <a:endParaRPr lang="en-US" altLang="zh-CN" sz="60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3" name="WordArt 7"/>
          <p:cNvSpPr>
            <a:spLocks noTextEdit="1"/>
          </p:cNvSpPr>
          <p:nvPr/>
        </p:nvSpPr>
        <p:spPr>
          <a:xfrm>
            <a:off x="2895600" y="3505200"/>
            <a:ext cx="32004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Left and Right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20046917572333_tuPzf5NZ8bR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42050"/>
            <a:ext cx="441960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20046917572333_tuPzf5NZ8bR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1988" y="6242050"/>
            <a:ext cx="4672012" cy="61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Rectangle 4"/>
          <p:cNvSpPr/>
          <p:nvPr/>
        </p:nvSpPr>
        <p:spPr>
          <a:xfrm>
            <a:off x="1317625" y="304800"/>
            <a:ext cx="64547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Good morning. I’m XXX.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38" y="901700"/>
            <a:ext cx="8796337" cy="5059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0" y="355600"/>
            <a:ext cx="7326313" cy="614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bk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韩国像素模板情人节特辑-韩国ECHI插画系列动态GIF背景 - ECHI作品背景模板韩国素材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85800"/>
            <a:ext cx="6461125" cy="529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533400" y="2133600"/>
            <a:ext cx="7848600" cy="13112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听课本第</a:t>
            </a:r>
            <a:r>
              <a:rPr lang="en-US" altLang="zh-CN" sz="3200" b="1" dirty="0">
                <a:latin typeface="宋体" panose="02010600030101010101" pitchFamily="2" charset="-122"/>
              </a:rPr>
              <a:t>16</a:t>
            </a:r>
            <a:r>
              <a:rPr lang="zh-CN" altLang="en-US" sz="3200" b="1" dirty="0">
                <a:latin typeface="宋体" panose="02010600030101010101" pitchFamily="2" charset="-122"/>
              </a:rPr>
              <a:t>页录音并跟读。</a:t>
            </a:r>
            <a:r>
              <a:rPr lang="zh-CN" altLang="en-US" sz="3200" dirty="0">
                <a:latin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向爸爸妈妈介绍这节课学到的内容。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304800" y="304800"/>
            <a:ext cx="3200400" cy="1493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全屏显示(4:3)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11</cp:revision>
  <dcterms:created xsi:type="dcterms:W3CDTF">2023-09-30T08:36:00Z</dcterms:created>
  <dcterms:modified xsi:type="dcterms:W3CDTF">2023-09-30T15:54:53Z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2BB696710E874051969937A3E471895E_13</vt:lpwstr>
  </property>
  <property fmtid="{D5CDD505-2E9C-101B-9397-08002B2CF9AE}" pid="4" name="KSOProductBuildVer">
    <vt:lpwstr>2052-12.1.0.15374</vt:lpwstr>
  </property>
</Properties>
</file>