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15"/>
  </p:notesMasterIdLst>
  <p:sldIdLst>
    <p:sldId id="256" r:id="rId4"/>
    <p:sldId id="257" r:id="rId5"/>
    <p:sldId id="273" r:id="rId6"/>
    <p:sldId id="266" r:id="rId7"/>
    <p:sldId id="274" r:id="rId8"/>
    <p:sldId id="275" r:id="rId9"/>
    <p:sldId id="277" r:id="rId10"/>
    <p:sldId id="278" r:id="rId11"/>
    <p:sldId id="279" r:id="rId12"/>
    <p:sldId id="263" r:id="rId13"/>
    <p:sldId id="297" r:id="rId14"/>
  </p:sldIdLst>
  <p:sldSz cx="12192000" cy="6858000"/>
  <p:notesSz cx="6858000" cy="9144000"/>
  <p:custDataLst>
    <p:tags r:id="rId1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B4FF"/>
    <a:srgbClr val="ECECEC"/>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showGuides="1">
      <p:cViewPr varScale="1">
        <p:scale>
          <a:sx n="67" d="100"/>
          <a:sy n="67" d="100"/>
        </p:scale>
        <p:origin x="60" y="129"/>
      </p:cViewPr>
      <p:guideLst>
        <p:guide orient="horz" pos="215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9" Type="http://schemas.openxmlformats.org/officeDocument/2006/relationships/tags" Target="tags/tag4.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notesMaster" Target="notesMasters/notesMaster1.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5.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6.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9.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0.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3959657" y="2169041"/>
            <a:ext cx="4297680" cy="922020"/>
          </a:xfrm>
          <a:prstGeom prst="rect">
            <a:avLst/>
          </a:prstGeom>
          <a:noFill/>
        </p:spPr>
        <p:txBody>
          <a:bodyPr wrap="none" rtlCol="0">
            <a:spAutoFit/>
          </a:bodyPr>
          <a:lstStyle/>
          <a:p>
            <a:r>
              <a:rPr kumimoji="1" lang="zh-CN" altLang="zh-CN" sz="5400" b="1" dirty="0">
                <a:solidFill>
                  <a:srgbClr val="00B4FF"/>
                </a:solidFill>
              </a:rPr>
              <a:t>田忌赛马问题</a:t>
            </a:r>
            <a:endParaRPr kumimoji="1" lang="zh-CN" altLang="zh-CN" sz="5400" b="1" dirty="0">
              <a:solidFill>
                <a:srgbClr val="00B4FF"/>
              </a:solidFill>
            </a:endParaRPr>
          </a:p>
        </p:txBody>
      </p:sp>
      <p:sp>
        <p:nvSpPr>
          <p:cNvPr id="4" name="文本框 3"/>
          <p:cNvSpPr txBox="1"/>
          <p:nvPr/>
        </p:nvSpPr>
        <p:spPr>
          <a:xfrm>
            <a:off x="4248379" y="3471277"/>
            <a:ext cx="3695242" cy="369332"/>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四年级上册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sp>
        <p:nvSpPr>
          <p:cNvPr id="3" name="文本框 2"/>
          <p:cNvSpPr txBox="1"/>
          <p:nvPr/>
        </p:nvSpPr>
        <p:spPr>
          <a:xfrm>
            <a:off x="2273935" y="1213485"/>
            <a:ext cx="4754880" cy="46037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lt"/>
              </a:rPr>
              <a:t>你们听过“田忌赛马”的故事吗？</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4" name="Picture 6" descr="120"/>
          <p:cNvPicPr>
            <a:picLocks noChangeAspect="1" noChangeArrowheads="1"/>
          </p:cNvPicPr>
          <p:nvPr/>
        </p:nvPicPr>
        <p:blipFill>
          <a:blip r:embed="rId2" cstate="print"/>
          <a:srcRect/>
          <a:stretch>
            <a:fillRect/>
          </a:stretch>
        </p:blipFill>
        <p:spPr bwMode="auto">
          <a:xfrm>
            <a:off x="2273935" y="2429510"/>
            <a:ext cx="6936105" cy="33718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sp>
        <p:nvSpPr>
          <p:cNvPr id="3" name="文本框 2"/>
          <p:cNvSpPr txBox="1"/>
          <p:nvPr/>
        </p:nvSpPr>
        <p:spPr>
          <a:xfrm>
            <a:off x="2682875" y="1102995"/>
            <a:ext cx="3230880" cy="460375"/>
          </a:xfrm>
          <a:prstGeom prst="rect">
            <a:avLst/>
          </a:prstGeom>
          <a:noFill/>
        </p:spPr>
        <p:txBody>
          <a:bodyPr wrap="none" rtlCol="0" anchor="t">
            <a:spAutoFit/>
          </a:bodyPr>
          <a:p>
            <a:r>
              <a:rPr lang="zh-CN" altLang="en-US" sz="2400" dirty="0">
                <a:solidFill>
                  <a:srgbClr val="000000"/>
                </a:solidFill>
                <a:latin typeface="微软雅黑" panose="020B0503020204020204" pitchFamily="34" charset="-122"/>
                <a:ea typeface="微软雅黑" panose="020B0503020204020204" pitchFamily="34" charset="-122"/>
                <a:sym typeface="+mn-ea"/>
              </a:rPr>
              <a:t>田忌是怎样赢齐王的？</a:t>
            </a:r>
            <a:endParaRPr lang="zh-CN" altLang="en-US" sz="2400" dirty="0">
              <a:solidFill>
                <a:srgbClr val="000000"/>
              </a:solidFill>
              <a:latin typeface="微软雅黑" panose="020B0503020204020204" pitchFamily="34" charset="-122"/>
              <a:ea typeface="微软雅黑" panose="020B0503020204020204" pitchFamily="34" charset="-122"/>
              <a:sym typeface="+mn-ea"/>
            </a:endParaRPr>
          </a:p>
        </p:txBody>
      </p:sp>
      <p:graphicFrame>
        <p:nvGraphicFramePr>
          <p:cNvPr id="4" name="表格 3"/>
          <p:cNvGraphicFramePr/>
          <p:nvPr>
            <p:custDataLst>
              <p:tags r:id="rId2"/>
            </p:custDataLst>
          </p:nvPr>
        </p:nvGraphicFramePr>
        <p:xfrm>
          <a:off x="1828800" y="2230120"/>
          <a:ext cx="8531860" cy="3101340"/>
        </p:xfrm>
        <a:graphic>
          <a:graphicData uri="http://schemas.openxmlformats.org/drawingml/2006/table">
            <a:tbl>
              <a:tblPr firstRow="1" bandRow="1">
                <a:tableStyleId>{5C22544A-7EE6-4342-B048-85BDC9FD1C3A}</a:tableStyleId>
              </a:tblPr>
              <a:tblGrid>
                <a:gridCol w="2132965"/>
                <a:gridCol w="2132965"/>
                <a:gridCol w="2132965"/>
                <a:gridCol w="2132965"/>
              </a:tblGrid>
              <a:tr h="775335">
                <a:tc>
                  <a:txBody>
                    <a:bodyPr/>
                    <a:p>
                      <a:pPr algn="ctr">
                        <a:buNone/>
                      </a:pPr>
                      <a:endParaRPr lang="zh-CN" altLang="en-US" sz="2400" b="0">
                        <a:solidFill>
                          <a:schemeClr val="tx1"/>
                        </a:solidFill>
                      </a:endParaRPr>
                    </a:p>
                  </a:txBody>
                  <a:tcPr anchor="ctr" anchorCtr="0">
                    <a:solidFill>
                      <a:srgbClr val="FFC000"/>
                    </a:solidFill>
                  </a:tcPr>
                </a:tc>
                <a:tc>
                  <a:txBody>
                    <a:bodyPr/>
                    <a:p>
                      <a:pPr algn="ctr">
                        <a:buNone/>
                      </a:pPr>
                      <a:r>
                        <a:rPr lang="zh-CN" altLang="en-US" sz="2400" b="0">
                          <a:solidFill>
                            <a:schemeClr val="tx1"/>
                          </a:solidFill>
                        </a:rPr>
                        <a:t>齐王</a:t>
                      </a:r>
                      <a:endParaRPr lang="zh-CN" altLang="en-US" sz="2400" b="0">
                        <a:solidFill>
                          <a:schemeClr val="tx1"/>
                        </a:solidFill>
                      </a:endParaRPr>
                    </a:p>
                  </a:txBody>
                  <a:tcPr anchor="ctr" anchorCtr="0">
                    <a:solidFill>
                      <a:srgbClr val="FFC000"/>
                    </a:solidFill>
                  </a:tcPr>
                </a:tc>
                <a:tc>
                  <a:txBody>
                    <a:bodyPr/>
                    <a:p>
                      <a:pPr algn="ctr">
                        <a:buNone/>
                      </a:pPr>
                      <a:r>
                        <a:rPr lang="zh-CN" altLang="en-US" sz="2400" b="0">
                          <a:solidFill>
                            <a:schemeClr val="tx1"/>
                          </a:solidFill>
                        </a:rPr>
                        <a:t>田忌</a:t>
                      </a:r>
                      <a:endParaRPr lang="zh-CN" altLang="en-US" sz="2400" b="0">
                        <a:solidFill>
                          <a:schemeClr val="tx1"/>
                        </a:solidFill>
                      </a:endParaRPr>
                    </a:p>
                  </a:txBody>
                  <a:tcPr anchor="ctr" anchorCtr="0">
                    <a:solidFill>
                      <a:srgbClr val="FFC000"/>
                    </a:solidFill>
                  </a:tcPr>
                </a:tc>
                <a:tc>
                  <a:txBody>
                    <a:bodyPr/>
                    <a:p>
                      <a:pPr algn="ctr">
                        <a:buNone/>
                      </a:pPr>
                      <a:r>
                        <a:rPr lang="zh-CN" altLang="en-US" sz="2400" b="0">
                          <a:solidFill>
                            <a:schemeClr val="tx1"/>
                          </a:solidFill>
                        </a:rPr>
                        <a:t>本场胜者</a:t>
                      </a:r>
                      <a:endParaRPr lang="zh-CN" altLang="en-US" sz="2400" b="0">
                        <a:solidFill>
                          <a:schemeClr val="tx1"/>
                        </a:solidFill>
                      </a:endParaRPr>
                    </a:p>
                  </a:txBody>
                  <a:tcPr anchor="ctr" anchorCtr="0">
                    <a:solidFill>
                      <a:srgbClr val="FFC000"/>
                    </a:solidFill>
                  </a:tcPr>
                </a:tc>
              </a:tr>
              <a:tr h="775335">
                <a:tc>
                  <a:txBody>
                    <a:bodyPr/>
                    <a:p>
                      <a:pPr algn="ctr">
                        <a:buNone/>
                      </a:pPr>
                      <a:r>
                        <a:rPr lang="zh-CN" altLang="en-US" sz="2400" b="0">
                          <a:solidFill>
                            <a:schemeClr val="tx1"/>
                          </a:solidFill>
                        </a:rPr>
                        <a:t>第一场</a:t>
                      </a:r>
                      <a:endParaRPr lang="zh-CN" altLang="en-US" sz="2400" b="0">
                        <a:solidFill>
                          <a:schemeClr val="tx1"/>
                        </a:solidFill>
                      </a:endParaRPr>
                    </a:p>
                  </a:txBody>
                  <a:tcPr anchor="ctr" anchorCtr="0">
                    <a:solidFill>
                      <a:schemeClr val="accent4">
                        <a:lumMod val="40000"/>
                        <a:lumOff val="60000"/>
                      </a:schemeClr>
                    </a:solidFill>
                  </a:tcPr>
                </a:tc>
                <a:tc>
                  <a:txBody>
                    <a:bodyPr/>
                    <a:p>
                      <a:pPr algn="ctr">
                        <a:buNone/>
                      </a:pPr>
                      <a:r>
                        <a:rPr lang="zh-CN" altLang="en-US" sz="2400" b="0">
                          <a:solidFill>
                            <a:schemeClr val="tx1"/>
                          </a:solidFill>
                        </a:rPr>
                        <a:t>上等马</a:t>
                      </a:r>
                      <a:endParaRPr lang="zh-CN" altLang="en-US" sz="2400" b="0">
                        <a:solidFill>
                          <a:schemeClr val="tx1"/>
                        </a:solidFill>
                      </a:endParaRPr>
                    </a:p>
                  </a:txBody>
                  <a:tcPr anchor="ctr" anchorCtr="0">
                    <a:solidFill>
                      <a:schemeClr val="accent4">
                        <a:lumMod val="40000"/>
                        <a:lumOff val="60000"/>
                      </a:schemeClr>
                    </a:solidFill>
                  </a:tcPr>
                </a:tc>
                <a:tc>
                  <a:txBody>
                    <a:bodyPr/>
                    <a:p>
                      <a:pPr algn="ctr">
                        <a:buNone/>
                      </a:pPr>
                      <a:endParaRPr lang="zh-CN" altLang="en-US" sz="2400" b="0">
                        <a:solidFill>
                          <a:schemeClr val="tx1"/>
                        </a:solidFill>
                      </a:endParaRPr>
                    </a:p>
                  </a:txBody>
                  <a:tcPr anchor="ctr" anchorCtr="0">
                    <a:solidFill>
                      <a:schemeClr val="accent4">
                        <a:lumMod val="40000"/>
                        <a:lumOff val="60000"/>
                      </a:schemeClr>
                    </a:solidFill>
                  </a:tcPr>
                </a:tc>
                <a:tc>
                  <a:txBody>
                    <a:bodyPr/>
                    <a:p>
                      <a:pPr algn="ctr">
                        <a:buNone/>
                      </a:pPr>
                      <a:endParaRPr lang="zh-CN" altLang="en-US" sz="2400" b="0">
                        <a:solidFill>
                          <a:schemeClr val="tx1"/>
                        </a:solidFill>
                      </a:endParaRPr>
                    </a:p>
                  </a:txBody>
                  <a:tcPr anchor="ctr" anchorCtr="0">
                    <a:solidFill>
                      <a:schemeClr val="accent4">
                        <a:lumMod val="40000"/>
                        <a:lumOff val="60000"/>
                      </a:schemeClr>
                    </a:solidFill>
                  </a:tcPr>
                </a:tc>
              </a:tr>
              <a:tr h="775335">
                <a:tc>
                  <a:txBody>
                    <a:bodyPr/>
                    <a:p>
                      <a:pPr algn="ctr">
                        <a:buNone/>
                      </a:pPr>
                      <a:r>
                        <a:rPr lang="zh-CN" altLang="en-US" sz="2400" b="0">
                          <a:solidFill>
                            <a:schemeClr val="tx1"/>
                          </a:solidFill>
                        </a:rPr>
                        <a:t>第二场</a:t>
                      </a:r>
                      <a:endParaRPr lang="zh-CN" altLang="en-US" sz="2400" b="0">
                        <a:solidFill>
                          <a:schemeClr val="tx1"/>
                        </a:solidFill>
                      </a:endParaRPr>
                    </a:p>
                  </a:txBody>
                  <a:tcPr anchor="ctr" anchorCtr="0">
                    <a:solidFill>
                      <a:schemeClr val="accent2">
                        <a:lumMod val="40000"/>
                        <a:lumOff val="60000"/>
                      </a:schemeClr>
                    </a:solidFill>
                  </a:tcPr>
                </a:tc>
                <a:tc>
                  <a:txBody>
                    <a:bodyPr/>
                    <a:p>
                      <a:pPr algn="ctr">
                        <a:buNone/>
                      </a:pPr>
                      <a:r>
                        <a:rPr lang="zh-CN" altLang="en-US" sz="2400" b="0">
                          <a:solidFill>
                            <a:schemeClr val="tx1"/>
                          </a:solidFill>
                        </a:rPr>
                        <a:t>中等马</a:t>
                      </a:r>
                      <a:endParaRPr lang="zh-CN" altLang="en-US" sz="2400" b="0">
                        <a:solidFill>
                          <a:schemeClr val="tx1"/>
                        </a:solidFill>
                      </a:endParaRPr>
                    </a:p>
                  </a:txBody>
                  <a:tcPr anchor="ctr" anchorCtr="0">
                    <a:solidFill>
                      <a:schemeClr val="accent2">
                        <a:lumMod val="40000"/>
                        <a:lumOff val="60000"/>
                      </a:schemeClr>
                    </a:solidFill>
                  </a:tcPr>
                </a:tc>
                <a:tc>
                  <a:txBody>
                    <a:bodyPr/>
                    <a:p>
                      <a:pPr algn="ctr">
                        <a:buNone/>
                      </a:pPr>
                      <a:endParaRPr lang="zh-CN" altLang="en-US" sz="2400" b="0">
                        <a:solidFill>
                          <a:schemeClr val="tx1"/>
                        </a:solidFill>
                      </a:endParaRPr>
                    </a:p>
                  </a:txBody>
                  <a:tcPr anchor="ctr" anchorCtr="0">
                    <a:solidFill>
                      <a:schemeClr val="accent2">
                        <a:lumMod val="40000"/>
                        <a:lumOff val="60000"/>
                      </a:schemeClr>
                    </a:solidFill>
                  </a:tcPr>
                </a:tc>
                <a:tc>
                  <a:txBody>
                    <a:bodyPr/>
                    <a:p>
                      <a:pPr algn="ctr">
                        <a:buNone/>
                      </a:pPr>
                      <a:endParaRPr lang="zh-CN" altLang="en-US" sz="2400" b="0">
                        <a:solidFill>
                          <a:schemeClr val="tx1"/>
                        </a:solidFill>
                      </a:endParaRPr>
                    </a:p>
                  </a:txBody>
                  <a:tcPr anchor="ctr" anchorCtr="0">
                    <a:solidFill>
                      <a:schemeClr val="accent2">
                        <a:lumMod val="40000"/>
                        <a:lumOff val="60000"/>
                      </a:schemeClr>
                    </a:solidFill>
                  </a:tcPr>
                </a:tc>
              </a:tr>
              <a:tr h="775335">
                <a:tc>
                  <a:txBody>
                    <a:bodyPr/>
                    <a:p>
                      <a:pPr algn="ctr">
                        <a:buNone/>
                      </a:pPr>
                      <a:r>
                        <a:rPr lang="zh-CN" altLang="en-US" sz="2400" b="0">
                          <a:solidFill>
                            <a:schemeClr val="tx1"/>
                          </a:solidFill>
                        </a:rPr>
                        <a:t>第三场</a:t>
                      </a:r>
                      <a:endParaRPr lang="zh-CN" altLang="en-US" sz="2400" b="0">
                        <a:solidFill>
                          <a:schemeClr val="tx1"/>
                        </a:solidFill>
                      </a:endParaRPr>
                    </a:p>
                  </a:txBody>
                  <a:tcPr anchor="ctr" anchorCtr="0">
                    <a:solidFill>
                      <a:srgbClr val="92D050"/>
                    </a:solidFill>
                  </a:tcPr>
                </a:tc>
                <a:tc>
                  <a:txBody>
                    <a:bodyPr/>
                    <a:p>
                      <a:pPr algn="ctr">
                        <a:buNone/>
                      </a:pPr>
                      <a:r>
                        <a:rPr lang="zh-CN" altLang="en-US" sz="2400" b="0">
                          <a:solidFill>
                            <a:schemeClr val="tx1"/>
                          </a:solidFill>
                        </a:rPr>
                        <a:t>下等马</a:t>
                      </a:r>
                      <a:endParaRPr lang="zh-CN" altLang="en-US" sz="2400" b="0">
                        <a:solidFill>
                          <a:schemeClr val="tx1"/>
                        </a:solidFill>
                      </a:endParaRPr>
                    </a:p>
                  </a:txBody>
                  <a:tcPr anchor="ctr" anchorCtr="0">
                    <a:solidFill>
                      <a:srgbClr val="92D050"/>
                    </a:solidFill>
                  </a:tcPr>
                </a:tc>
                <a:tc>
                  <a:txBody>
                    <a:bodyPr/>
                    <a:p>
                      <a:pPr algn="ctr">
                        <a:buNone/>
                      </a:pPr>
                      <a:endParaRPr lang="zh-CN" altLang="en-US" sz="2400" b="0">
                        <a:solidFill>
                          <a:schemeClr val="tx1"/>
                        </a:solidFill>
                      </a:endParaRPr>
                    </a:p>
                  </a:txBody>
                  <a:tcPr anchor="ctr" anchorCtr="0">
                    <a:solidFill>
                      <a:srgbClr val="92D050"/>
                    </a:solidFill>
                  </a:tcPr>
                </a:tc>
                <a:tc>
                  <a:txBody>
                    <a:bodyPr/>
                    <a:p>
                      <a:pPr algn="ctr">
                        <a:buNone/>
                      </a:pPr>
                      <a:endParaRPr lang="zh-CN" altLang="en-US" sz="2400" b="0">
                        <a:solidFill>
                          <a:schemeClr val="tx1"/>
                        </a:solidFill>
                      </a:endParaRPr>
                    </a:p>
                  </a:txBody>
                  <a:tcPr anchor="ctr" anchorCtr="0">
                    <a:solidFill>
                      <a:srgbClr val="92D050"/>
                    </a:solidFill>
                  </a:tcPr>
                </a:tc>
              </a:tr>
            </a:tbl>
          </a:graphicData>
        </a:graphic>
      </p:graphicFrame>
      <p:sp>
        <p:nvSpPr>
          <p:cNvPr id="14" name="TextBox 13"/>
          <p:cNvSpPr txBox="1">
            <a:spLocks noChangeArrowheads="1"/>
          </p:cNvSpPr>
          <p:nvPr/>
        </p:nvSpPr>
        <p:spPr bwMode="auto">
          <a:xfrm>
            <a:off x="6428183" y="3146546"/>
            <a:ext cx="1439862" cy="534035"/>
          </a:xfrm>
          <a:prstGeom prst="rect">
            <a:avLst/>
          </a:prstGeom>
          <a:noFill/>
          <a:ln w="9525">
            <a:noFill/>
            <a:miter lim="800000"/>
          </a:ln>
        </p:spPr>
        <p:txBody>
          <a:bodyPr>
            <a:spAutoFit/>
          </a:bodyPr>
          <a:p>
            <a:pPr algn="ctr" defTabSz="914400">
              <a:lnSpc>
                <a:spcPct val="120000"/>
              </a:lnSpc>
            </a:pPr>
            <a:r>
              <a:rPr lang="zh-CN" altLang="en-US" sz="2400" b="1" dirty="0">
                <a:solidFill>
                  <a:srgbClr val="0000FF"/>
                </a:solidFill>
                <a:latin typeface="微软雅黑" panose="020B0503020204020204" pitchFamily="34" charset="-122"/>
                <a:ea typeface="微软雅黑" panose="020B0503020204020204" pitchFamily="34" charset="-122"/>
              </a:rPr>
              <a:t>下等马</a:t>
            </a:r>
            <a:endParaRPr lang="zh-CN" altLang="en-US" sz="2400" b="1" dirty="0">
              <a:solidFill>
                <a:srgbClr val="0000FF"/>
              </a:solidFill>
              <a:latin typeface="微软雅黑" panose="020B0503020204020204" pitchFamily="34" charset="-122"/>
              <a:ea typeface="微软雅黑" panose="020B0503020204020204" pitchFamily="34" charset="-122"/>
            </a:endParaRPr>
          </a:p>
        </p:txBody>
      </p:sp>
      <p:sp>
        <p:nvSpPr>
          <p:cNvPr id="15" name="TextBox 14"/>
          <p:cNvSpPr txBox="1">
            <a:spLocks noChangeArrowheads="1"/>
          </p:cNvSpPr>
          <p:nvPr/>
        </p:nvSpPr>
        <p:spPr bwMode="auto">
          <a:xfrm>
            <a:off x="6430616" y="3939974"/>
            <a:ext cx="1439863" cy="534035"/>
          </a:xfrm>
          <a:prstGeom prst="rect">
            <a:avLst/>
          </a:prstGeom>
          <a:noFill/>
          <a:ln w="9525">
            <a:noFill/>
            <a:miter lim="800000"/>
          </a:ln>
        </p:spPr>
        <p:txBody>
          <a:bodyPr>
            <a:spAutoFit/>
          </a:bodyPr>
          <a:p>
            <a:pPr algn="ctr" defTabSz="914400">
              <a:lnSpc>
                <a:spcPct val="120000"/>
              </a:lnSpc>
            </a:pPr>
            <a:r>
              <a:rPr lang="zh-CN" altLang="en-US" sz="2400" b="1" dirty="0">
                <a:solidFill>
                  <a:srgbClr val="0000FF"/>
                </a:solidFill>
                <a:latin typeface="微软雅黑" panose="020B0503020204020204" pitchFamily="34" charset="-122"/>
                <a:ea typeface="微软雅黑" panose="020B0503020204020204" pitchFamily="34" charset="-122"/>
              </a:rPr>
              <a:t>上等马</a:t>
            </a:r>
            <a:endParaRPr lang="zh-CN" altLang="en-US" sz="2400" b="1" dirty="0">
              <a:solidFill>
                <a:srgbClr val="0000FF"/>
              </a:solidFill>
              <a:latin typeface="微软雅黑" panose="020B0503020204020204" pitchFamily="34" charset="-122"/>
              <a:ea typeface="微软雅黑" panose="020B0503020204020204" pitchFamily="34" charset="-122"/>
            </a:endParaRPr>
          </a:p>
        </p:txBody>
      </p:sp>
      <p:sp>
        <p:nvSpPr>
          <p:cNvPr id="16" name="TextBox 15"/>
          <p:cNvSpPr txBox="1">
            <a:spLocks noChangeArrowheads="1"/>
          </p:cNvSpPr>
          <p:nvPr/>
        </p:nvSpPr>
        <p:spPr bwMode="auto">
          <a:xfrm>
            <a:off x="6432418" y="4685989"/>
            <a:ext cx="1439862" cy="534035"/>
          </a:xfrm>
          <a:prstGeom prst="rect">
            <a:avLst/>
          </a:prstGeom>
          <a:noFill/>
          <a:ln w="9525">
            <a:noFill/>
            <a:miter lim="800000"/>
          </a:ln>
        </p:spPr>
        <p:txBody>
          <a:bodyPr>
            <a:spAutoFit/>
          </a:bodyPr>
          <a:p>
            <a:pPr algn="ctr" defTabSz="914400">
              <a:lnSpc>
                <a:spcPct val="120000"/>
              </a:lnSpc>
            </a:pPr>
            <a:r>
              <a:rPr lang="zh-CN" altLang="en-US" sz="2400" b="1" dirty="0">
                <a:solidFill>
                  <a:srgbClr val="0000FF"/>
                </a:solidFill>
                <a:latin typeface="微软雅黑" panose="020B0503020204020204" pitchFamily="34" charset="-122"/>
                <a:ea typeface="微软雅黑" panose="020B0503020204020204" pitchFamily="34" charset="-122"/>
              </a:rPr>
              <a:t>中等马</a:t>
            </a:r>
            <a:endParaRPr lang="zh-CN" altLang="en-US" sz="2400" b="1" dirty="0">
              <a:solidFill>
                <a:srgbClr val="0000FF"/>
              </a:solidFill>
              <a:latin typeface="微软雅黑" panose="020B0503020204020204" pitchFamily="34" charset="-122"/>
              <a:ea typeface="微软雅黑" panose="020B0503020204020204" pitchFamily="34" charset="-122"/>
            </a:endParaRPr>
          </a:p>
        </p:txBody>
      </p:sp>
      <p:sp>
        <p:nvSpPr>
          <p:cNvPr id="17" name="TextBox 16"/>
          <p:cNvSpPr txBox="1">
            <a:spLocks noChangeArrowheads="1"/>
          </p:cNvSpPr>
          <p:nvPr/>
        </p:nvSpPr>
        <p:spPr bwMode="auto">
          <a:xfrm>
            <a:off x="8492673" y="3146546"/>
            <a:ext cx="1508125" cy="534035"/>
          </a:xfrm>
          <a:prstGeom prst="rect">
            <a:avLst/>
          </a:prstGeom>
          <a:noFill/>
          <a:ln w="9525">
            <a:noFill/>
            <a:miter lim="800000"/>
          </a:ln>
        </p:spPr>
        <p:txBody>
          <a:bodyPr>
            <a:spAutoFit/>
          </a:bodyPr>
          <a:p>
            <a:pPr algn="ctr" defTabSz="914400">
              <a:lnSpc>
                <a:spcPct val="120000"/>
              </a:lnSpc>
            </a:pPr>
            <a:r>
              <a:rPr lang="zh-CN" altLang="en-US" sz="2400" b="1" dirty="0">
                <a:solidFill>
                  <a:srgbClr val="0000FF"/>
                </a:solidFill>
                <a:latin typeface="微软雅黑" panose="020B0503020204020204" pitchFamily="34" charset="-122"/>
                <a:ea typeface="微软雅黑" panose="020B0503020204020204" pitchFamily="34" charset="-122"/>
                <a:cs typeface="微软雅黑" panose="020B0503020204020204" pitchFamily="34" charset="-122"/>
              </a:rPr>
              <a:t>齐 王</a:t>
            </a:r>
            <a:endParaRPr lang="zh-CN" altLang="en-US" sz="2400" b="1" dirty="0">
              <a:solidFill>
                <a:srgbClr val="0000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TextBox 9"/>
          <p:cNvSpPr txBox="1">
            <a:spLocks noChangeArrowheads="1"/>
          </p:cNvSpPr>
          <p:nvPr/>
        </p:nvSpPr>
        <p:spPr bwMode="auto">
          <a:xfrm>
            <a:off x="8481561" y="3935634"/>
            <a:ext cx="1508125" cy="534035"/>
          </a:xfrm>
          <a:prstGeom prst="rect">
            <a:avLst/>
          </a:prstGeom>
          <a:noFill/>
          <a:ln w="9525">
            <a:noFill/>
            <a:miter lim="800000"/>
          </a:ln>
        </p:spPr>
        <p:txBody>
          <a:bodyPr>
            <a:spAutoFit/>
          </a:bodyPr>
          <a:p>
            <a:pPr algn="ctr" defTabSz="914400">
              <a:lnSpc>
                <a:spcPct val="120000"/>
              </a:lnSpc>
            </a:pPr>
            <a:r>
              <a:rPr lang="zh-CN" alt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田 忌</a:t>
            </a:r>
            <a:endParaRPr lang="zh-CN" alt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TextBox 9"/>
          <p:cNvSpPr txBox="1">
            <a:spLocks noChangeArrowheads="1"/>
          </p:cNvSpPr>
          <p:nvPr/>
        </p:nvSpPr>
        <p:spPr bwMode="auto">
          <a:xfrm>
            <a:off x="8475634" y="4686731"/>
            <a:ext cx="1508125" cy="534035"/>
          </a:xfrm>
          <a:prstGeom prst="rect">
            <a:avLst/>
          </a:prstGeom>
          <a:noFill/>
          <a:ln w="9525">
            <a:noFill/>
            <a:miter lim="800000"/>
          </a:ln>
        </p:spPr>
        <p:txBody>
          <a:bodyPr>
            <a:spAutoFit/>
          </a:bodyPr>
          <a:p>
            <a:pPr algn="ctr" defTabSz="914400">
              <a:lnSpc>
                <a:spcPct val="120000"/>
              </a:lnSpc>
            </a:pPr>
            <a:r>
              <a:rPr lang="zh-CN" alt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田 忌</a:t>
            </a:r>
            <a:endParaRPr lang="zh-CN" alt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ppt_x"/>
                                          </p:val>
                                        </p:tav>
                                        <p:tav tm="100000">
                                          <p:val>
                                            <p:strVal val="#ppt_x"/>
                                          </p:val>
                                        </p:tav>
                                      </p:tavLst>
                                    </p:anim>
                                    <p:anim calcmode="lin" valueType="num">
                                      <p:cBhvr additive="base">
                                        <p:cTn id="1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ppt_x"/>
                                          </p:val>
                                        </p:tav>
                                        <p:tav tm="100000">
                                          <p:val>
                                            <p:strVal val="#ppt_x"/>
                                          </p:val>
                                        </p:tav>
                                      </p:tavLst>
                                    </p:anim>
                                    <p:anim calcmode="lin" valueType="num">
                                      <p:cBhvr additive="base">
                                        <p:cTn id="2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ppt_x"/>
                                          </p:val>
                                        </p:tav>
                                        <p:tav tm="100000">
                                          <p:val>
                                            <p:strVal val="#ppt_x"/>
                                          </p:val>
                                        </p:tav>
                                      </p:tavLst>
                                    </p:anim>
                                    <p:anim calcmode="lin" valueType="num">
                                      <p:cBhvr additive="base">
                                        <p:cTn id="3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5" name="组合 4"/>
          <p:cNvGrpSpPr/>
          <p:nvPr/>
        </p:nvGrpSpPr>
        <p:grpSpPr>
          <a:xfrm>
            <a:off x="3900805" y="2055495"/>
            <a:ext cx="4982210" cy="2678430"/>
            <a:chOff x="6143" y="3237"/>
            <a:chExt cx="7846" cy="4218"/>
          </a:xfrm>
        </p:grpSpPr>
        <p:grpSp>
          <p:nvGrpSpPr>
            <p:cNvPr id="64" name="组合 63"/>
            <p:cNvGrpSpPr/>
            <p:nvPr/>
          </p:nvGrpSpPr>
          <p:grpSpPr>
            <a:xfrm rot="0">
              <a:off x="6143" y="3237"/>
              <a:ext cx="7846" cy="4218"/>
              <a:chOff x="10439" y="4084"/>
              <a:chExt cx="6280" cy="3054"/>
            </a:xfrm>
          </p:grpSpPr>
          <p:sp>
            <p:nvSpPr>
              <p:cNvPr id="61" name="圆角矩形标注 60"/>
              <p:cNvSpPr/>
              <p:nvPr/>
            </p:nvSpPr>
            <p:spPr>
              <a:xfrm>
                <a:off x="10439" y="4084"/>
                <a:ext cx="6281" cy="3054"/>
              </a:xfrm>
              <a:prstGeom prst="wedgeRoundRectCallout">
                <a:avLst>
                  <a:gd name="adj1" fmla="val 6261"/>
                  <a:gd name="adj2" fmla="val 49336"/>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3" name="圆角矩形 62"/>
              <p:cNvSpPr/>
              <p:nvPr/>
            </p:nvSpPr>
            <p:spPr>
              <a:xfrm>
                <a:off x="10619" y="4282"/>
                <a:ext cx="5921" cy="2657"/>
              </a:xfrm>
              <a:prstGeom prst="roundRect">
                <a:avLst/>
              </a:prstGeom>
              <a:solidFill>
                <a:schemeClr val="accent5">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 name="文本框 2"/>
            <p:cNvSpPr txBox="1"/>
            <p:nvPr/>
          </p:nvSpPr>
          <p:spPr>
            <a:xfrm>
              <a:off x="6637" y="3352"/>
              <a:ext cx="7008" cy="3633"/>
            </a:xfrm>
            <a:prstGeom prst="rect">
              <a:avLst/>
            </a:prstGeom>
            <a:noFill/>
          </p:spPr>
          <p:txBody>
            <a:bodyPr wrap="none" rtlCol="0" anchor="t">
              <a:spAutoFit/>
            </a:bodyPr>
            <a:p>
              <a:pPr algn="l">
                <a:lnSpc>
                  <a:spcPct val="200000"/>
                </a:lnSpc>
              </a:pPr>
              <a:r>
                <a:rPr lang="zh-CN" altLang="en-US" sz="2400" dirty="0">
                  <a:latin typeface="微软雅黑" panose="020B0503020204020204" pitchFamily="34" charset="-122"/>
                  <a:ea typeface="微软雅黑" panose="020B0503020204020204" pitchFamily="34" charset="-122"/>
                  <a:sym typeface="+mn-ea"/>
                </a:rPr>
                <a:t>田忌可以采用的策略有多少种？</a:t>
              </a:r>
              <a:endParaRPr lang="zh-CN" altLang="en-US" sz="2400" dirty="0">
                <a:latin typeface="微软雅黑" panose="020B0503020204020204" pitchFamily="34" charset="-122"/>
                <a:ea typeface="微软雅黑" panose="020B0503020204020204" pitchFamily="34" charset="-122"/>
                <a:sym typeface="+mn-ea"/>
              </a:endParaRPr>
            </a:p>
            <a:p>
              <a:pPr algn="l">
                <a:lnSpc>
                  <a:spcPct val="200000"/>
                </a:lnSpc>
              </a:pPr>
              <a:r>
                <a:rPr lang="zh-CN" altLang="en-US" sz="2400" dirty="0">
                  <a:solidFill>
                    <a:srgbClr val="000000"/>
                  </a:solidFill>
                  <a:latin typeface="微软雅黑" panose="020B0503020204020204" pitchFamily="34" charset="-122"/>
                  <a:ea typeface="微软雅黑" panose="020B0503020204020204" pitchFamily="34" charset="-122"/>
                  <a:sym typeface="+mn-ea"/>
                </a:rPr>
                <a:t>田忌所用的这种策略是不是</a:t>
              </a:r>
              <a:endParaRPr lang="zh-CN" altLang="en-US" sz="2400" dirty="0">
                <a:solidFill>
                  <a:srgbClr val="000000"/>
                </a:solidFill>
                <a:latin typeface="微软雅黑" panose="020B0503020204020204" pitchFamily="34" charset="-122"/>
                <a:ea typeface="微软雅黑" panose="020B0503020204020204" pitchFamily="34" charset="-122"/>
                <a:sym typeface="+mn-ea"/>
              </a:endParaRPr>
            </a:p>
            <a:p>
              <a:pPr algn="l">
                <a:lnSpc>
                  <a:spcPct val="200000"/>
                </a:lnSpc>
              </a:pPr>
              <a:r>
                <a:rPr lang="zh-CN" altLang="en-US" sz="2400" dirty="0">
                  <a:solidFill>
                    <a:srgbClr val="000000"/>
                  </a:solidFill>
                  <a:latin typeface="微软雅黑" panose="020B0503020204020204" pitchFamily="34" charset="-122"/>
                  <a:ea typeface="微软雅黑" panose="020B0503020204020204" pitchFamily="34" charset="-122"/>
                  <a:sym typeface="+mn-ea"/>
                </a:rPr>
                <a:t>唯一能赢齐王的方法？</a:t>
              </a:r>
              <a:endParaRPr lang="zh-CN" altLang="en-US" sz="2400">
                <a:latin typeface="微软雅黑" panose="020B0503020204020204" pitchFamily="34" charset="-122"/>
                <a:ea typeface="微软雅黑" panose="020B0503020204020204" pitchFamily="34" charset="-122"/>
              </a:endParaRPr>
            </a:p>
          </p:txBody>
        </p:sp>
      </p:grpSp>
      <p:pic>
        <p:nvPicPr>
          <p:cNvPr id="4" name="图片 3" descr="图片67"/>
          <p:cNvPicPr>
            <a:picLocks noChangeAspect="1"/>
          </p:cNvPicPr>
          <p:nvPr/>
        </p:nvPicPr>
        <p:blipFill>
          <a:blip r:embed="rId2"/>
          <a:stretch>
            <a:fillRect/>
          </a:stretch>
        </p:blipFill>
        <p:spPr>
          <a:xfrm>
            <a:off x="261620" y="2128520"/>
            <a:ext cx="3952875" cy="4231005"/>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aphicFrame>
        <p:nvGraphicFramePr>
          <p:cNvPr id="10" name="Group 1090"/>
          <p:cNvGraphicFramePr>
            <a:graphicFrameLocks noGrp="1"/>
          </p:cNvGraphicFramePr>
          <p:nvPr>
            <p:custDataLst>
              <p:tags r:id="rId2"/>
            </p:custDataLst>
          </p:nvPr>
        </p:nvGraphicFramePr>
        <p:xfrm>
          <a:off x="1657350" y="1229360"/>
          <a:ext cx="8997950" cy="4495800"/>
        </p:xfrm>
        <a:graphic>
          <a:graphicData uri="http://schemas.openxmlformats.org/drawingml/2006/table">
            <a:tbl>
              <a:tblPr/>
              <a:tblGrid>
                <a:gridCol w="1799590"/>
                <a:gridCol w="1799590"/>
                <a:gridCol w="1799590"/>
                <a:gridCol w="1799590"/>
                <a:gridCol w="1799590"/>
              </a:tblGrid>
              <a:tr h="561975">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第一场</a:t>
                      </a:r>
                      <a:endParaRPr kumimoji="0" lang="zh-CN" altLang="en-US"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第二场</a:t>
                      </a:r>
                      <a:endPar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第三场</a:t>
                      </a:r>
                      <a:endParaRPr kumimoji="0" lang="zh-CN" altLang="en-US"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获胜方</a:t>
                      </a:r>
                      <a:endPar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1975">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齐王</a:t>
                      </a:r>
                      <a:endPar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上等马</a:t>
                      </a:r>
                      <a:endPar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中等马</a:t>
                      </a:r>
                      <a:endPar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下等马</a:t>
                      </a:r>
                      <a:endPar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1975">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田忌 </a:t>
                      </a:r>
                      <a:r>
                        <a:rPr kumimoji="0" lang="en-US" altLang="zh-CN"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1</a:t>
                      </a:r>
                      <a:endParaRPr kumimoji="0" lang="en-US" altLang="zh-CN"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上等马</a:t>
                      </a:r>
                      <a:endPar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中等马</a:t>
                      </a:r>
                      <a:endParaRPr kumimoji="0" lang="zh-CN" altLang="en-US"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下等马</a:t>
                      </a:r>
                      <a:endParaRPr kumimoji="0" lang="zh-CN" altLang="en-US"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齐王</a:t>
                      </a:r>
                      <a:endParaRPr kumimoji="0" lang="zh-CN" altLang="en-US"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1975">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田忌 </a:t>
                      </a:r>
                      <a:r>
                        <a:rPr kumimoji="0" lang="en-US" altLang="zh-CN"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2</a:t>
                      </a:r>
                      <a:endParaRPr kumimoji="0" lang="en-US" altLang="zh-CN"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上等马</a:t>
                      </a:r>
                      <a:endPar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下等马</a:t>
                      </a:r>
                      <a:endParaRPr kumimoji="0" lang="zh-CN" altLang="en-US"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中等马</a:t>
                      </a:r>
                      <a:endParaRPr kumimoji="0" lang="zh-CN" altLang="en-US"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齐王</a:t>
                      </a:r>
                      <a:endPar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1975">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田忌 </a:t>
                      </a:r>
                      <a:r>
                        <a:rPr kumimoji="0" lang="en-US" altLang="zh-CN"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3</a:t>
                      </a:r>
                      <a:endParaRPr kumimoji="0" lang="en-US" altLang="zh-CN"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中等马</a:t>
                      </a:r>
                      <a:endPar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上等马</a:t>
                      </a:r>
                      <a:endPar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下等马</a:t>
                      </a:r>
                      <a:endParaRPr kumimoji="0" lang="zh-CN" altLang="en-US"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齐王</a:t>
                      </a:r>
                      <a:endParaRPr kumimoji="0" lang="zh-CN" altLang="en-US"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1975">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田忌 </a:t>
                      </a:r>
                      <a:r>
                        <a:rPr kumimoji="0" lang="en-US" altLang="zh-CN"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4</a:t>
                      </a:r>
                      <a:endParaRPr kumimoji="0" lang="en-US" altLang="zh-CN"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中等马</a:t>
                      </a:r>
                      <a:endParaRPr kumimoji="0" lang="zh-CN" altLang="en-US"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下等马</a:t>
                      </a:r>
                      <a:endPar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上等马</a:t>
                      </a:r>
                      <a:endParaRPr kumimoji="0" lang="zh-CN" altLang="en-US"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齐王</a:t>
                      </a:r>
                      <a:endParaRPr kumimoji="0" lang="zh-CN" altLang="en-US"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1975">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dirty="0">
                          <a:ln>
                            <a:noFill/>
                          </a:ln>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rPr>
                        <a:t>田忌 </a:t>
                      </a:r>
                      <a:r>
                        <a:rPr kumimoji="0" lang="en-US" altLang="zh-CN" sz="2400" b="0" i="0" u="none" strike="noStrike" cap="none" normalizeH="0" baseline="0" dirty="0">
                          <a:ln>
                            <a:noFill/>
                          </a:ln>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rPr>
                        <a:t>5</a:t>
                      </a:r>
                      <a:endParaRPr kumimoji="0" lang="en-US" altLang="zh-CN" sz="2400" b="0" i="0" u="none" strike="noStrike" cap="none" normalizeH="0" baseline="0" dirty="0">
                        <a:ln>
                          <a:noFill/>
                        </a:ln>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dirty="0">
                          <a:ln>
                            <a:noFill/>
                          </a:ln>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rPr>
                        <a:t>下等马</a:t>
                      </a:r>
                      <a:endParaRPr kumimoji="0" lang="zh-CN" altLang="en-US" sz="2400" b="0" i="0" u="none" strike="noStrike" cap="none" normalizeH="0" baseline="0" dirty="0">
                        <a:ln>
                          <a:noFill/>
                        </a:ln>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dirty="0">
                          <a:ln>
                            <a:noFill/>
                          </a:ln>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rPr>
                        <a:t>上等马</a:t>
                      </a:r>
                      <a:endParaRPr kumimoji="0" lang="zh-CN" altLang="en-US" sz="2400" b="0" i="0" u="none" strike="noStrike" cap="none" normalizeH="0" baseline="0" dirty="0">
                        <a:ln>
                          <a:noFill/>
                        </a:ln>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dirty="0">
                          <a:ln>
                            <a:noFill/>
                          </a:ln>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rPr>
                        <a:t>中等马</a:t>
                      </a:r>
                      <a:endParaRPr kumimoji="0" lang="zh-CN" altLang="en-US" sz="2400" b="0" i="0" u="none" strike="noStrike" cap="none" normalizeH="0" baseline="0" dirty="0">
                        <a:ln>
                          <a:noFill/>
                        </a:ln>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dirty="0">
                          <a:ln>
                            <a:noFill/>
                          </a:ln>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rPr>
                        <a:t>田忌</a:t>
                      </a:r>
                      <a:endParaRPr kumimoji="0" lang="zh-CN" altLang="en-US" sz="2400" b="0" i="0" u="none" strike="noStrike" cap="none" normalizeH="0" baseline="0" dirty="0">
                        <a:ln>
                          <a:noFill/>
                        </a:ln>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1975">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田忌 </a:t>
                      </a:r>
                      <a:r>
                        <a:rPr kumimoji="0" lang="en-US" altLang="zh-CN"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6</a:t>
                      </a:r>
                      <a:endParaRPr kumimoji="0" lang="en-US" altLang="zh-CN"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下等马</a:t>
                      </a:r>
                      <a:endPar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中等马</a:t>
                      </a:r>
                      <a:endPar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上等马</a:t>
                      </a:r>
                      <a:endPar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rPr>
                        <a:t>齐王</a:t>
                      </a:r>
                      <a:endParaRPr kumimoji="0" lang="zh-CN" altLang="en-US" sz="24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pSp>
        <p:nvGrpSpPr>
          <p:cNvPr id="7" name="组合 6"/>
          <p:cNvGrpSpPr/>
          <p:nvPr/>
        </p:nvGrpSpPr>
        <p:grpSpPr>
          <a:xfrm>
            <a:off x="2712085" y="5883275"/>
            <a:ext cx="6218555" cy="614680"/>
            <a:chOff x="4271" y="9265"/>
            <a:chExt cx="9793" cy="968"/>
          </a:xfrm>
        </p:grpSpPr>
        <p:sp>
          <p:nvSpPr>
            <p:cNvPr id="5" name="圆角矩形 4"/>
            <p:cNvSpPr/>
            <p:nvPr/>
          </p:nvSpPr>
          <p:spPr>
            <a:xfrm>
              <a:off x="4271" y="9265"/>
              <a:ext cx="9691" cy="969"/>
            </a:xfrm>
            <a:prstGeom prst="roundRect">
              <a:avLst/>
            </a:prstGeom>
            <a:solidFill>
              <a:srgbClr val="FF0000">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376" y="9365"/>
              <a:ext cx="9689" cy="725"/>
            </a:xfrm>
            <a:prstGeom prst="rect">
              <a:avLst/>
            </a:prstGeom>
            <a:noFill/>
          </p:spPr>
          <p:txBody>
            <a:bodyPr wrap="none" rtlCol="0" anchor="t">
              <a:spAutoFit/>
            </a:bodyPr>
            <a:p>
              <a:pPr algn="ct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共有</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种策略，只有这一种策略能转败为胜。</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out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ppt_y</p:attrName>
                                        </p:attrNameLst>
                                      </p:cBhvr>
                                      <p:tavLst>
                                        <p:tav tm="0">
                                          <p:val>
                                            <p:strVal val="#ppt_y+#ppt_h*1.125000"/>
                                          </p:val>
                                        </p:tav>
                                        <p:tav tm="100000">
                                          <p:val>
                                            <p:strVal val="#ppt_y"/>
                                          </p:val>
                                        </p:tav>
                                      </p:tavLst>
                                    </p:anim>
                                    <p:animEffect transition="in" filter="wipe(up)">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13" name="组合 12"/>
          <p:cNvGrpSpPr/>
          <p:nvPr/>
        </p:nvGrpSpPr>
        <p:grpSpPr>
          <a:xfrm>
            <a:off x="843280" y="1047115"/>
            <a:ext cx="6092190" cy="1713230"/>
            <a:chOff x="1328" y="1649"/>
            <a:chExt cx="9594" cy="2698"/>
          </a:xfrm>
        </p:grpSpPr>
        <p:grpSp>
          <p:nvGrpSpPr>
            <p:cNvPr id="6" name="组合 5"/>
            <p:cNvGrpSpPr/>
            <p:nvPr/>
          </p:nvGrpSpPr>
          <p:grpSpPr>
            <a:xfrm>
              <a:off x="4840" y="1823"/>
              <a:ext cx="6082" cy="1078"/>
              <a:chOff x="3625" y="1772"/>
              <a:chExt cx="6082" cy="1078"/>
            </a:xfrm>
          </p:grpSpPr>
          <p:sp>
            <p:nvSpPr>
              <p:cNvPr id="5" name="圆角矩形标注 4"/>
              <p:cNvSpPr/>
              <p:nvPr/>
            </p:nvSpPr>
            <p:spPr>
              <a:xfrm>
                <a:off x="3625" y="1772"/>
                <a:ext cx="5873" cy="1078"/>
              </a:xfrm>
              <a:prstGeom prst="wedgeRoundRectCallout">
                <a:avLst>
                  <a:gd name="adj1" fmla="val -60703"/>
                  <a:gd name="adj2" fmla="val -20037"/>
                  <a:gd name="adj3" fmla="val 16667"/>
                </a:avLst>
              </a:prstGeom>
              <a:solidFill>
                <a:schemeClr val="accent2">
                  <a:lumMod val="60000"/>
                  <a:lumOff val="40000"/>
                </a:schemeClr>
              </a:solidFill>
              <a:ln w="25400">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Text Box 3"/>
              <p:cNvSpPr txBox="1">
                <a:spLocks noChangeArrowheads="1"/>
              </p:cNvSpPr>
              <p:nvPr/>
            </p:nvSpPr>
            <p:spPr bwMode="auto">
              <a:xfrm>
                <a:off x="3833" y="1975"/>
                <a:ext cx="5874"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dirty="0">
                    <a:solidFill>
                      <a:srgbClr val="000000"/>
                    </a:solidFill>
                    <a:latin typeface="微软雅黑" panose="020B0503020204020204" pitchFamily="34" charset="-122"/>
                    <a:ea typeface="微软雅黑" panose="020B0503020204020204" pitchFamily="34" charset="-122"/>
                  </a:rPr>
                  <a:t>田忌赢齐王靠的是什么？</a:t>
                </a:r>
                <a:endParaRPr lang="zh-CN" altLang="en-US" dirty="0">
                  <a:solidFill>
                    <a:srgbClr val="000000"/>
                  </a:solidFill>
                  <a:latin typeface="微软雅黑" panose="020B0503020204020204" pitchFamily="34" charset="-122"/>
                  <a:ea typeface="微软雅黑" panose="020B0503020204020204" pitchFamily="34" charset="-122"/>
                </a:endParaRPr>
              </a:p>
            </p:txBody>
          </p:sp>
        </p:grpSp>
        <p:pic>
          <p:nvPicPr>
            <p:cNvPr id="8" name="图片 7" descr="图片174"/>
            <p:cNvPicPr>
              <a:picLocks noChangeAspect="1"/>
            </p:cNvPicPr>
            <p:nvPr/>
          </p:nvPicPr>
          <p:blipFill>
            <a:blip r:embed="rId2"/>
            <a:stretch>
              <a:fillRect/>
            </a:stretch>
          </p:blipFill>
          <p:spPr>
            <a:xfrm>
              <a:off x="1328" y="1649"/>
              <a:ext cx="3245" cy="2698"/>
            </a:xfrm>
            <a:prstGeom prst="rect">
              <a:avLst/>
            </a:prstGeom>
          </p:spPr>
        </p:pic>
      </p:grpSp>
      <p:grpSp>
        <p:nvGrpSpPr>
          <p:cNvPr id="14" name="组合 13"/>
          <p:cNvGrpSpPr/>
          <p:nvPr/>
        </p:nvGrpSpPr>
        <p:grpSpPr>
          <a:xfrm>
            <a:off x="5095240" y="1746885"/>
            <a:ext cx="5643880" cy="1809750"/>
            <a:chOff x="8024" y="2751"/>
            <a:chExt cx="8888" cy="2850"/>
          </a:xfrm>
        </p:grpSpPr>
        <p:grpSp>
          <p:nvGrpSpPr>
            <p:cNvPr id="4" name="组合 3"/>
            <p:cNvGrpSpPr/>
            <p:nvPr/>
          </p:nvGrpSpPr>
          <p:grpSpPr>
            <a:xfrm>
              <a:off x="8024" y="3357"/>
              <a:ext cx="6551" cy="1168"/>
              <a:chOff x="4731" y="3179"/>
              <a:chExt cx="6551" cy="1168"/>
            </a:xfrm>
          </p:grpSpPr>
          <p:sp>
            <p:nvSpPr>
              <p:cNvPr id="7" name="圆角矩形标注 6"/>
              <p:cNvSpPr/>
              <p:nvPr/>
            </p:nvSpPr>
            <p:spPr>
              <a:xfrm>
                <a:off x="4731" y="3179"/>
                <a:ext cx="5649" cy="1168"/>
              </a:xfrm>
              <a:prstGeom prst="wedgeRoundRectCallout">
                <a:avLst>
                  <a:gd name="adj1" fmla="val 65497"/>
                  <a:gd name="adj2" fmla="val -15263"/>
                  <a:gd name="adj3" fmla="val 16667"/>
                </a:avLst>
              </a:prstGeom>
              <a:solidFill>
                <a:srgbClr val="72E85E"/>
              </a:solidFill>
              <a:ln w="25400">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TextBox 9"/>
              <p:cNvSpPr txBox="1">
                <a:spLocks noChangeArrowheads="1"/>
              </p:cNvSpPr>
              <p:nvPr/>
            </p:nvSpPr>
            <p:spPr bwMode="auto">
              <a:xfrm>
                <a:off x="4968" y="3328"/>
                <a:ext cx="6315" cy="841"/>
              </a:xfrm>
              <a:prstGeom prst="rect">
                <a:avLst/>
              </a:prstGeom>
              <a:noFill/>
              <a:ln w="9525">
                <a:noFill/>
                <a:miter lim="800000"/>
              </a:ln>
            </p:spPr>
            <p:txBody>
              <a:bodyPr wrap="square">
                <a:spAutoFit/>
              </a:bodyPr>
              <a:lstStyle/>
              <a:p>
                <a:pPr defTabSz="914400">
                  <a:lnSpc>
                    <a:spcPct val="120000"/>
                  </a:lnSpc>
                </a:pPr>
                <a:r>
                  <a:rPr lang="zh-CN" altLang="en-US" sz="2400" dirty="0">
                    <a:solidFill>
                      <a:srgbClr val="000000"/>
                    </a:solidFill>
                    <a:latin typeface="微软雅黑" panose="020B0503020204020204" pitchFamily="34" charset="-122"/>
                    <a:ea typeface="微软雅黑" panose="020B0503020204020204" pitchFamily="34" charset="-122"/>
                  </a:rPr>
                  <a:t>田忌赢齐王靠的是</a:t>
                </a:r>
                <a:r>
                  <a:rPr lang="zh-CN" altLang="en-US" sz="2400" b="1" dirty="0">
                    <a:solidFill>
                      <a:srgbClr val="FF0000"/>
                    </a:solidFill>
                    <a:latin typeface="微软雅黑" panose="020B0503020204020204" pitchFamily="34" charset="-122"/>
                    <a:ea typeface="微软雅黑" panose="020B0503020204020204" pitchFamily="34" charset="-122"/>
                  </a:rPr>
                  <a:t>策略</a:t>
                </a:r>
                <a:r>
                  <a:rPr lang="zh-CN" altLang="en-US" sz="2400" dirty="0">
                    <a:solidFill>
                      <a:schemeClr val="tx1"/>
                    </a:solidFill>
                    <a:latin typeface="微软雅黑" panose="020B0503020204020204" pitchFamily="34" charset="-122"/>
                    <a:ea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pic>
          <p:nvPicPr>
            <p:cNvPr id="9" name="图片 8" descr="图片94"/>
            <p:cNvPicPr>
              <a:picLocks noChangeAspect="1"/>
            </p:cNvPicPr>
            <p:nvPr/>
          </p:nvPicPr>
          <p:blipFill>
            <a:blip r:embed="rId3"/>
            <a:stretch>
              <a:fillRect/>
            </a:stretch>
          </p:blipFill>
          <p:spPr>
            <a:xfrm flipH="1">
              <a:off x="14576" y="2751"/>
              <a:ext cx="2337" cy="2851"/>
            </a:xfrm>
            <a:prstGeom prst="rect">
              <a:avLst/>
            </a:prstGeom>
          </p:spPr>
        </p:pic>
      </p:grpSp>
      <p:grpSp>
        <p:nvGrpSpPr>
          <p:cNvPr id="12" name="组合 11"/>
          <p:cNvGrpSpPr/>
          <p:nvPr/>
        </p:nvGrpSpPr>
        <p:grpSpPr>
          <a:xfrm>
            <a:off x="1354455" y="3460750"/>
            <a:ext cx="8924290" cy="2631440"/>
            <a:chOff x="2133" y="5450"/>
            <a:chExt cx="14054" cy="4144"/>
          </a:xfrm>
        </p:grpSpPr>
        <p:sp>
          <p:nvSpPr>
            <p:cNvPr id="21" name="TextBox 20"/>
            <p:cNvSpPr txBox="1">
              <a:spLocks noChangeArrowheads="1"/>
            </p:cNvSpPr>
            <p:nvPr/>
          </p:nvSpPr>
          <p:spPr bwMode="auto">
            <a:xfrm>
              <a:off x="3003" y="5992"/>
              <a:ext cx="12543" cy="2761"/>
            </a:xfrm>
            <a:prstGeom prst="rect">
              <a:avLst/>
            </a:prstGeom>
            <a:noFill/>
            <a:ln w="9525">
              <a:noFill/>
              <a:miter lim="800000"/>
            </a:ln>
          </p:spPr>
          <p:txBody>
            <a:bodyPr wrap="square">
              <a:spAutoFit/>
            </a:bodyPr>
            <a:lstStyle/>
            <a:p>
              <a:pPr defTabSz="914400">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在与对方进行比赛时，详细地分析自己与对方的情况，反复研究各种策略，在所有可能采取的策略中，选择一个</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利多弊少</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的</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最优策略</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，从而使劣势变为优势，最终取得胜利。</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1" name="组合 10"/>
            <p:cNvGrpSpPr/>
            <p:nvPr/>
          </p:nvGrpSpPr>
          <p:grpSpPr>
            <a:xfrm>
              <a:off x="2133" y="5450"/>
              <a:ext cx="14055" cy="4145"/>
              <a:chOff x="3459" y="7322"/>
              <a:chExt cx="6180" cy="3005"/>
            </a:xfrm>
          </p:grpSpPr>
          <p:sp>
            <p:nvSpPr>
              <p:cNvPr id="18" name="流程图: 可选过程 17"/>
              <p:cNvSpPr/>
              <p:nvPr/>
            </p:nvSpPr>
            <p:spPr>
              <a:xfrm>
                <a:off x="3526" y="7396"/>
                <a:ext cx="6009" cy="2835"/>
              </a:xfrm>
              <a:prstGeom prst="flowChartAlternateProcess">
                <a:avLst/>
              </a:prstGeom>
              <a:noFill/>
              <a:ln w="28575" cmpd="sng">
                <a:solidFill>
                  <a:schemeClr val="accent4">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6" name="组合 25"/>
              <p:cNvGrpSpPr/>
              <p:nvPr/>
            </p:nvGrpSpPr>
            <p:grpSpPr>
              <a:xfrm>
                <a:off x="3459" y="7322"/>
                <a:ext cx="6180" cy="3005"/>
                <a:chOff x="-157" y="3633"/>
                <a:chExt cx="6180" cy="3005"/>
              </a:xfrm>
            </p:grpSpPr>
            <p:sp>
              <p:nvSpPr>
                <p:cNvPr id="27" name="流程图: 可选过程 26"/>
                <p:cNvSpPr/>
                <p:nvPr/>
              </p:nvSpPr>
              <p:spPr>
                <a:xfrm>
                  <a:off x="16" y="3782"/>
                  <a:ext cx="5851" cy="2685"/>
                </a:xfrm>
                <a:prstGeom prst="flowChartAlternateProcess">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流程图: 可选过程 27"/>
                <p:cNvSpPr/>
                <p:nvPr/>
              </p:nvSpPr>
              <p:spPr>
                <a:xfrm>
                  <a:off x="-157" y="3633"/>
                  <a:ext cx="6180" cy="3005"/>
                </a:xfrm>
                <a:prstGeom prst="flowChartAlternateProcess">
                  <a:avLst/>
                </a:prstGeom>
                <a:noFill/>
                <a:ln w="38100" cmpd="sng">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gr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p:tgtEl>
                                          <p:spTgt spid="14"/>
                                        </p:tgtEl>
                                        <p:attrNameLst>
                                          <p:attrName>ppt_y</p:attrName>
                                        </p:attrNameLst>
                                      </p:cBhvr>
                                      <p:tavLst>
                                        <p:tav tm="0">
                                          <p:val>
                                            <p:strVal val="#ppt_y+#ppt_h*1.125000"/>
                                          </p:val>
                                        </p:tav>
                                        <p:tav tm="100000">
                                          <p:val>
                                            <p:strVal val="#ppt_y"/>
                                          </p:val>
                                        </p:tav>
                                      </p:tavLst>
                                    </p:anim>
                                    <p:animEffect transition="in" filter="wipe(up)">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ppt_y</p:attrName>
                                        </p:attrNameLst>
                                      </p:cBhvr>
                                      <p:tavLst>
                                        <p:tav tm="0">
                                          <p:val>
                                            <p:strVal val="#ppt_y+#ppt_h*1.125000"/>
                                          </p:val>
                                        </p:tav>
                                        <p:tav tm="100000">
                                          <p:val>
                                            <p:strVal val="#ppt_y"/>
                                          </p:val>
                                        </p:tav>
                                      </p:tavLst>
                                    </p:anim>
                                    <p:animEffect transition="in" filter="wipe(up)">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TextBox 1"/>
          <p:cNvSpPr txBox="1"/>
          <p:nvPr/>
        </p:nvSpPr>
        <p:spPr>
          <a:xfrm>
            <a:off x="1854200" y="1063625"/>
            <a:ext cx="8483600" cy="1065530"/>
          </a:xfrm>
          <a:prstGeom prst="rect">
            <a:avLst/>
          </a:prstGeom>
          <a:noFill/>
        </p:spPr>
        <p:txBody>
          <a:bodyPr wrap="square" rtlCol="0">
            <a:spAutoFit/>
          </a:bodyPr>
          <a:p>
            <a:pPr defTabSz="914400">
              <a:lnSpc>
                <a:spcPts val="38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lt"/>
              </a:rPr>
              <a:t>两人玩扑克牌比大小的游戏，每人每次出一张牌，各出</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lt"/>
              </a:rPr>
              <a:t>3</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lt"/>
              </a:rPr>
              <a:t>次，赢两次者胜。小红拿的是右边下面一组的牌，她有可能获胜吗？</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pic>
        <p:nvPicPr>
          <p:cNvPr id="14" name="Picture 10" descr="121"/>
          <p:cNvPicPr>
            <a:picLocks noChangeAspect="1"/>
          </p:cNvPicPr>
          <p:nvPr/>
        </p:nvPicPr>
        <p:blipFill>
          <a:blip r:embed="rId2" cstate="print"/>
          <a:stretch>
            <a:fillRect/>
          </a:stretch>
        </p:blipFill>
        <p:spPr>
          <a:xfrm>
            <a:off x="7479665" y="2607310"/>
            <a:ext cx="2858135" cy="2520950"/>
          </a:xfrm>
          <a:prstGeom prst="rect">
            <a:avLst/>
          </a:prstGeom>
          <a:noFill/>
          <a:ln w="9525">
            <a:noFill/>
          </a:ln>
        </p:spPr>
      </p:pic>
      <p:graphicFrame>
        <p:nvGraphicFramePr>
          <p:cNvPr id="36" name="Group 3"/>
          <p:cNvGraphicFramePr>
            <a:graphicFrameLocks noGrp="1"/>
          </p:cNvGraphicFramePr>
          <p:nvPr/>
        </p:nvGraphicFramePr>
        <p:xfrm>
          <a:off x="2328564" y="2912622"/>
          <a:ext cx="4547215" cy="1778718"/>
        </p:xfrm>
        <a:graphic>
          <a:graphicData uri="http://schemas.openxmlformats.org/drawingml/2006/table">
            <a:tbl>
              <a:tblPr>
                <a:tableStyleId>{BC89EF96-8CEA-46FF-86C4-4CE0E7609802}</a:tableStyleId>
              </a:tblPr>
              <a:tblGrid>
                <a:gridCol w="1181670"/>
                <a:gridCol w="954239"/>
                <a:gridCol w="963018"/>
                <a:gridCol w="1448288"/>
              </a:tblGrid>
              <a:tr h="439774">
                <a:tc>
                  <a:txBody>
                    <a:bodyPr/>
                    <a:p>
                      <a:pPr marL="0" marR="0" lvl="0" indent="0" algn="l" defTabSz="914400" rtl="0" eaLnBrk="1" fontAlgn="base" latinLnBrk="0" hangingPunct="1">
                        <a:lnSpc>
                          <a:spcPct val="105000"/>
                        </a:lnSpc>
                        <a:spcBef>
                          <a:spcPct val="0"/>
                        </a:spcBef>
                        <a:spcAft>
                          <a:spcPct val="0"/>
                        </a:spcAft>
                        <a:buClr>
                          <a:schemeClr val="hlink"/>
                        </a:buClr>
                        <a:buSzTx/>
                        <a:buFont typeface="Wingdings" panose="05000000000000000000" pitchFamily="2" charset="2"/>
                        <a:buNone/>
                      </a:pPr>
                      <a:endParaRPr kumimoji="0" lang="zh-CN" altLang="zh-CN" sz="2400" b="0" i="0" u="none" strike="noStrike" cap="none" normalizeH="0" baseline="0" dirty="0">
                        <a:ln>
                          <a:noFill/>
                        </a:ln>
                        <a:solidFill>
                          <a:srgbClr val="595959"/>
                        </a:solidFill>
                        <a:effectLst/>
                        <a:latin typeface="微软雅黑" panose="020B0503020204020204" pitchFamily="34" charset="-122"/>
                        <a:ea typeface="微软雅黑" panose="020B0503020204020204" pitchFamily="34" charset="-122"/>
                        <a:cs typeface="+mn-ea"/>
                        <a:sym typeface="+mn-lt"/>
                      </a:endParaRPr>
                    </a:p>
                  </a:txBody>
                  <a:tcPr marL="89993" marR="89993" marT="46818" marB="46818" anchor="ctr" anchorCtr="1" horzOverflow="overflow"/>
                </a:tc>
                <a:tc>
                  <a:txBody>
                    <a:bodyPr/>
                    <a:p>
                      <a:pPr marL="0" marR="0" lvl="0" indent="0" algn="l" defTabSz="914400" rtl="0" eaLnBrk="1" fontAlgn="base" latinLnBrk="0" hangingPunct="1">
                        <a:lnSpc>
                          <a:spcPct val="100000"/>
                        </a:lnSpc>
                        <a:spcBef>
                          <a:spcPct val="0"/>
                        </a:spcBef>
                        <a:spcAft>
                          <a:spcPct val="0"/>
                        </a:spcAft>
                        <a:buClr>
                          <a:schemeClr val="hlink"/>
                        </a:buClr>
                        <a:buSzTx/>
                        <a:buFont typeface="Wingdings" panose="05000000000000000000" pitchFamily="2" charset="2"/>
                        <a:buNone/>
                      </a:pPr>
                      <a:r>
                        <a:rPr kumimoji="0" lang="zh-CN" altLang="en-US" sz="2400" b="0" u="none" strike="noStrike" cap="none" normalizeH="0" baseline="0" dirty="0">
                          <a:ln>
                            <a:noFill/>
                          </a:ln>
                          <a:effectLst/>
                          <a:latin typeface="微软雅黑" panose="020B0503020204020204" pitchFamily="34" charset="-122"/>
                          <a:ea typeface="微软雅黑" panose="020B0503020204020204" pitchFamily="34" charset="-122"/>
                          <a:cs typeface="微软雅黑" panose="020B0503020204020204" pitchFamily="34" charset="-122"/>
                          <a:sym typeface="+mn-lt"/>
                        </a:rPr>
                        <a:t>对 方</a:t>
                      </a:r>
                      <a:endParaRPr kumimoji="0" lang="zh-CN" altLang="en-US" sz="2400" b="0" i="0" u="none" strike="noStrike" cap="none" normalizeH="0" baseline="0" dirty="0">
                        <a:ln>
                          <a:noFill/>
                        </a:ln>
                        <a:solidFill>
                          <a:srgbClr val="595959"/>
                        </a:solidFill>
                        <a:effectLst/>
                        <a:latin typeface="微软雅黑" panose="020B0503020204020204" pitchFamily="34" charset="-122"/>
                        <a:ea typeface="微软雅黑" panose="020B0503020204020204" pitchFamily="34" charset="-122"/>
                        <a:cs typeface="微软雅黑" panose="020B0503020204020204" pitchFamily="34" charset="-122"/>
                        <a:sym typeface="+mn-lt"/>
                      </a:endParaRPr>
                    </a:p>
                  </a:txBody>
                  <a:tcPr marL="89993" marR="89993" marT="46818" marB="46818" anchor="ctr" anchorCtr="1" horzOverflow="overflow"/>
                </a:tc>
                <a:tc>
                  <a:txBody>
                    <a:bodyPr/>
                    <a:p>
                      <a:pPr marL="0" marR="0" lvl="0" indent="0" algn="l" defTabSz="914400" rtl="0" eaLnBrk="1" fontAlgn="base" latinLnBrk="0" hangingPunct="1">
                        <a:lnSpc>
                          <a:spcPct val="100000"/>
                        </a:lnSpc>
                        <a:spcBef>
                          <a:spcPct val="0"/>
                        </a:spcBef>
                        <a:spcAft>
                          <a:spcPct val="0"/>
                        </a:spcAft>
                        <a:buClr>
                          <a:schemeClr val="hlink"/>
                        </a:buClr>
                        <a:buSzTx/>
                        <a:buFont typeface="Wingdings" panose="05000000000000000000" pitchFamily="2" charset="2"/>
                        <a:buNone/>
                      </a:pPr>
                      <a:r>
                        <a:rPr kumimoji="0" lang="zh-CN" altLang="en-US" sz="2400" b="0" u="none" strike="noStrike" cap="none" normalizeH="0" baseline="0" dirty="0">
                          <a:ln>
                            <a:noFill/>
                          </a:ln>
                          <a:effectLst/>
                          <a:latin typeface="微软雅黑" panose="020B0503020204020204" pitchFamily="34" charset="-122"/>
                          <a:ea typeface="微软雅黑" panose="020B0503020204020204" pitchFamily="34" charset="-122"/>
                          <a:cs typeface="微软雅黑" panose="020B0503020204020204" pitchFamily="34" charset="-122"/>
                          <a:sym typeface="+mn-lt"/>
                        </a:rPr>
                        <a:t>小 红</a:t>
                      </a:r>
                      <a:endParaRPr kumimoji="0" lang="zh-CN" altLang="en-US" sz="2400" b="0" i="0" u="none" strike="noStrike" cap="none" normalizeH="0" baseline="0" dirty="0">
                        <a:ln>
                          <a:noFill/>
                        </a:ln>
                        <a:solidFill>
                          <a:srgbClr val="595959"/>
                        </a:solidFill>
                        <a:effectLst/>
                        <a:latin typeface="微软雅黑" panose="020B0503020204020204" pitchFamily="34" charset="-122"/>
                        <a:ea typeface="微软雅黑" panose="020B0503020204020204" pitchFamily="34" charset="-122"/>
                        <a:cs typeface="微软雅黑" panose="020B0503020204020204" pitchFamily="34" charset="-122"/>
                        <a:sym typeface="+mn-lt"/>
                      </a:endParaRPr>
                    </a:p>
                  </a:txBody>
                  <a:tcPr marL="89993" marR="89993" marT="46818" marB="46818" anchor="ctr" anchorCtr="1" horzOverflow="overflow"/>
                </a:tc>
                <a:tc>
                  <a:txBody>
                    <a:bodyPr/>
                    <a:p>
                      <a:pPr marL="0" marR="0" lvl="0" indent="0" algn="l" defTabSz="914400" rtl="0" eaLnBrk="1" fontAlgn="base" latinLnBrk="0" hangingPunct="1">
                        <a:lnSpc>
                          <a:spcPct val="100000"/>
                        </a:lnSpc>
                        <a:spcBef>
                          <a:spcPct val="0"/>
                        </a:spcBef>
                        <a:spcAft>
                          <a:spcPct val="0"/>
                        </a:spcAft>
                        <a:buClr>
                          <a:schemeClr val="hlink"/>
                        </a:buClr>
                        <a:buSzTx/>
                        <a:buFont typeface="Wingdings" panose="05000000000000000000" pitchFamily="2" charset="2"/>
                        <a:buNone/>
                      </a:pPr>
                      <a:r>
                        <a:rPr kumimoji="0" lang="zh-CN" altLang="en-US" sz="2400" b="0" u="none" strike="noStrike" cap="none" normalizeH="0" baseline="0" dirty="0">
                          <a:ln>
                            <a:noFill/>
                          </a:ln>
                          <a:effectLst/>
                          <a:latin typeface="微软雅黑" panose="020B0503020204020204" pitchFamily="34" charset="-122"/>
                          <a:ea typeface="微软雅黑" panose="020B0503020204020204" pitchFamily="34" charset="-122"/>
                          <a:sym typeface="+mn-lt"/>
                        </a:rPr>
                        <a:t>本场胜者</a:t>
                      </a:r>
                      <a:endParaRPr kumimoji="0" lang="zh-CN" altLang="en-US" sz="2400" b="0" i="0" u="none" strike="noStrike" cap="none" normalizeH="0" baseline="0" dirty="0">
                        <a:ln>
                          <a:noFill/>
                        </a:ln>
                        <a:solidFill>
                          <a:srgbClr val="595959"/>
                        </a:solidFill>
                        <a:effectLst/>
                        <a:latin typeface="微软雅黑" panose="020B0503020204020204" pitchFamily="34" charset="-122"/>
                        <a:ea typeface="微软雅黑" panose="020B0503020204020204" pitchFamily="34" charset="-122"/>
                        <a:cs typeface="+mn-ea"/>
                        <a:sym typeface="+mn-lt"/>
                      </a:endParaRPr>
                    </a:p>
                  </a:txBody>
                  <a:tcPr marL="89993" marR="89993" marT="46818" marB="46818" anchor="ctr" anchorCtr="1" horzOverflow="overflow"/>
                </a:tc>
              </a:tr>
              <a:tr h="439774">
                <a:tc>
                  <a:txBody>
                    <a:bodyPr/>
                    <a:p>
                      <a:pPr marL="0" marR="0" lvl="0" indent="0" algn="l" defTabSz="914400" rtl="0" eaLnBrk="1" fontAlgn="base" latinLnBrk="0" hangingPunct="1">
                        <a:lnSpc>
                          <a:spcPct val="105000"/>
                        </a:lnSpc>
                        <a:spcBef>
                          <a:spcPct val="0"/>
                        </a:spcBef>
                        <a:spcAft>
                          <a:spcPct val="0"/>
                        </a:spcAft>
                        <a:buClr>
                          <a:schemeClr val="hlink"/>
                        </a:buClr>
                        <a:buSzTx/>
                        <a:buFont typeface="Wingdings" panose="05000000000000000000" pitchFamily="2" charset="2"/>
                        <a:buNone/>
                      </a:pPr>
                      <a:r>
                        <a:rPr kumimoji="0" lang="zh-CN" altLang="en-US" sz="2400" b="0" u="none" strike="noStrike" cap="none" normalizeH="0" baseline="0" dirty="0">
                          <a:ln>
                            <a:noFill/>
                          </a:ln>
                          <a:effectLst/>
                          <a:latin typeface="微软雅黑" panose="020B0503020204020204" pitchFamily="34" charset="-122"/>
                          <a:ea typeface="微软雅黑" panose="020B0503020204020204" pitchFamily="34" charset="-122"/>
                          <a:sym typeface="+mn-lt"/>
                        </a:rPr>
                        <a:t>第一次</a:t>
                      </a:r>
                      <a:endParaRPr kumimoji="0" lang="zh-CN" altLang="en-US" sz="2400" b="0" i="0" u="none" strike="noStrike" cap="none" normalizeH="0" baseline="0" dirty="0">
                        <a:ln>
                          <a:noFill/>
                        </a:ln>
                        <a:solidFill>
                          <a:srgbClr val="595959"/>
                        </a:solidFill>
                        <a:effectLst/>
                        <a:latin typeface="微软雅黑" panose="020B0503020204020204" pitchFamily="34" charset="-122"/>
                        <a:ea typeface="微软雅黑" panose="020B0503020204020204" pitchFamily="34" charset="-122"/>
                        <a:cs typeface="+mn-ea"/>
                        <a:sym typeface="+mn-lt"/>
                      </a:endParaRPr>
                    </a:p>
                  </a:txBody>
                  <a:tcPr marL="89993" marR="89993" marT="46818" marB="46818" anchor="ctr" anchorCtr="1" horzOverflow="overflow"/>
                </a:tc>
                <a:tc>
                  <a:txBody>
                    <a:bodyPr/>
                    <a:p>
                      <a:pPr marL="0" marR="0" lvl="0" indent="0" algn="l" defTabSz="914400" rtl="0" eaLnBrk="1" fontAlgn="base" latinLnBrk="0" hangingPunct="1">
                        <a:lnSpc>
                          <a:spcPct val="105000"/>
                        </a:lnSpc>
                        <a:spcBef>
                          <a:spcPct val="0"/>
                        </a:spcBef>
                        <a:spcAft>
                          <a:spcPct val="0"/>
                        </a:spcAft>
                        <a:buClr>
                          <a:schemeClr val="hlink"/>
                        </a:buClr>
                        <a:buSzTx/>
                        <a:buFont typeface="Wingdings" panose="05000000000000000000" pitchFamily="2" charset="2"/>
                        <a:buNone/>
                      </a:pPr>
                      <a:endParaRPr kumimoji="0" lang="zh-CN" altLang="zh-CN" sz="2400" b="0" i="0" u="none" strike="noStrike" cap="none" normalizeH="0" baseline="0" dirty="0">
                        <a:ln>
                          <a:noFill/>
                        </a:ln>
                        <a:solidFill>
                          <a:srgbClr val="595959"/>
                        </a:solidFill>
                        <a:effectLst/>
                        <a:latin typeface="微软雅黑" panose="020B0503020204020204" pitchFamily="34" charset="-122"/>
                        <a:ea typeface="微软雅黑" panose="020B0503020204020204" pitchFamily="34" charset="-122"/>
                        <a:cs typeface="+mn-ea"/>
                        <a:sym typeface="+mn-lt"/>
                      </a:endParaRPr>
                    </a:p>
                  </a:txBody>
                  <a:tcPr marL="89993" marR="89993" marT="46818" marB="46818" anchor="ctr" anchorCtr="1" horzOverflow="overflow"/>
                </a:tc>
                <a:tc>
                  <a:txBody>
                    <a:bodyPr/>
                    <a:p>
                      <a:pPr marL="0" marR="0" lvl="0" indent="0" algn="l" defTabSz="914400" rtl="0" eaLnBrk="1" fontAlgn="base" latinLnBrk="0" hangingPunct="1">
                        <a:lnSpc>
                          <a:spcPct val="105000"/>
                        </a:lnSpc>
                        <a:spcBef>
                          <a:spcPct val="0"/>
                        </a:spcBef>
                        <a:spcAft>
                          <a:spcPct val="0"/>
                        </a:spcAft>
                        <a:buClr>
                          <a:schemeClr val="hlink"/>
                        </a:buClr>
                        <a:buSzTx/>
                        <a:buFont typeface="Wingdings" panose="05000000000000000000" pitchFamily="2" charset="2"/>
                        <a:buNone/>
                      </a:pPr>
                      <a:endParaRPr kumimoji="0" lang="zh-CN" altLang="zh-CN" sz="2400" b="0" i="0" u="none" strike="noStrike" cap="none" normalizeH="0" baseline="0">
                        <a:ln>
                          <a:noFill/>
                        </a:ln>
                        <a:solidFill>
                          <a:srgbClr val="595959"/>
                        </a:solidFill>
                        <a:effectLst/>
                        <a:latin typeface="微软雅黑" panose="020B0503020204020204" pitchFamily="34" charset="-122"/>
                        <a:ea typeface="微软雅黑" panose="020B0503020204020204" pitchFamily="34" charset="-122"/>
                        <a:cs typeface="+mn-ea"/>
                        <a:sym typeface="+mn-lt"/>
                      </a:endParaRPr>
                    </a:p>
                  </a:txBody>
                  <a:tcPr marL="89993" marR="89993" marT="46818" marB="46818" anchor="ctr" anchorCtr="1" horzOverflow="overflow"/>
                </a:tc>
                <a:tc>
                  <a:txBody>
                    <a:bodyPr/>
                    <a:p>
                      <a:pPr marL="0" marR="0" lvl="0" indent="0" algn="l" defTabSz="914400" rtl="0" eaLnBrk="1" fontAlgn="base" latinLnBrk="0" hangingPunct="1">
                        <a:lnSpc>
                          <a:spcPct val="105000"/>
                        </a:lnSpc>
                        <a:spcBef>
                          <a:spcPct val="0"/>
                        </a:spcBef>
                        <a:spcAft>
                          <a:spcPct val="0"/>
                        </a:spcAft>
                        <a:buClr>
                          <a:schemeClr val="hlink"/>
                        </a:buClr>
                        <a:buSzTx/>
                        <a:buFont typeface="Wingdings" panose="05000000000000000000" pitchFamily="2" charset="2"/>
                        <a:buNone/>
                      </a:pPr>
                      <a:endParaRPr kumimoji="0" lang="zh-CN" altLang="zh-CN" sz="2400" b="0" i="0" u="none" strike="noStrike" cap="none" normalizeH="0" baseline="0" dirty="0">
                        <a:ln>
                          <a:noFill/>
                        </a:ln>
                        <a:solidFill>
                          <a:srgbClr val="595959"/>
                        </a:solidFill>
                        <a:effectLst/>
                        <a:latin typeface="微软雅黑" panose="020B0503020204020204" pitchFamily="34" charset="-122"/>
                        <a:ea typeface="微软雅黑" panose="020B0503020204020204" pitchFamily="34" charset="-122"/>
                        <a:cs typeface="+mn-ea"/>
                        <a:sym typeface="+mn-lt"/>
                      </a:endParaRPr>
                    </a:p>
                  </a:txBody>
                  <a:tcPr marL="89993" marR="89993" marT="46818" marB="46818" anchor="ctr" anchorCtr="1" horzOverflow="overflow"/>
                </a:tc>
              </a:tr>
              <a:tr h="439774">
                <a:tc>
                  <a:txBody>
                    <a:bodyPr/>
                    <a:p>
                      <a:pPr marL="0" marR="0" lvl="0" indent="0" algn="l" defTabSz="914400" rtl="0" eaLnBrk="1" fontAlgn="base" latinLnBrk="0" hangingPunct="1">
                        <a:lnSpc>
                          <a:spcPct val="105000"/>
                        </a:lnSpc>
                        <a:spcBef>
                          <a:spcPct val="0"/>
                        </a:spcBef>
                        <a:spcAft>
                          <a:spcPct val="0"/>
                        </a:spcAft>
                        <a:buClr>
                          <a:schemeClr val="hlink"/>
                        </a:buClr>
                        <a:buSzTx/>
                        <a:buFont typeface="Wingdings" panose="05000000000000000000" pitchFamily="2" charset="2"/>
                        <a:buNone/>
                      </a:pPr>
                      <a:r>
                        <a:rPr kumimoji="0" lang="zh-CN" altLang="en-US" sz="2400" b="0" u="none" strike="noStrike" cap="none" normalizeH="0" baseline="0" dirty="0">
                          <a:ln>
                            <a:noFill/>
                          </a:ln>
                          <a:effectLst/>
                          <a:latin typeface="微软雅黑" panose="020B0503020204020204" pitchFamily="34" charset="-122"/>
                          <a:ea typeface="微软雅黑" panose="020B0503020204020204" pitchFamily="34" charset="-122"/>
                          <a:sym typeface="+mn-lt"/>
                        </a:rPr>
                        <a:t>第二次</a:t>
                      </a:r>
                      <a:endParaRPr kumimoji="0" lang="zh-CN" altLang="en-US" sz="2400" b="0" i="0" u="none" strike="noStrike" cap="none" normalizeH="0" baseline="0" dirty="0">
                        <a:ln>
                          <a:noFill/>
                        </a:ln>
                        <a:solidFill>
                          <a:srgbClr val="595959"/>
                        </a:solidFill>
                        <a:effectLst/>
                        <a:latin typeface="微软雅黑" panose="020B0503020204020204" pitchFamily="34" charset="-122"/>
                        <a:ea typeface="微软雅黑" panose="020B0503020204020204" pitchFamily="34" charset="-122"/>
                        <a:cs typeface="+mn-ea"/>
                        <a:sym typeface="+mn-lt"/>
                      </a:endParaRPr>
                    </a:p>
                  </a:txBody>
                  <a:tcPr marL="89993" marR="89993" marT="46818" marB="46818" anchor="ctr" anchorCtr="1" horzOverflow="overflow"/>
                </a:tc>
                <a:tc>
                  <a:txBody>
                    <a:bodyPr/>
                    <a:p>
                      <a:pPr marL="0" marR="0" lvl="0" indent="0" algn="l" defTabSz="914400" rtl="0" eaLnBrk="1" fontAlgn="base" latinLnBrk="0" hangingPunct="1">
                        <a:lnSpc>
                          <a:spcPct val="105000"/>
                        </a:lnSpc>
                        <a:spcBef>
                          <a:spcPct val="0"/>
                        </a:spcBef>
                        <a:spcAft>
                          <a:spcPct val="0"/>
                        </a:spcAft>
                        <a:buClr>
                          <a:schemeClr val="hlink"/>
                        </a:buClr>
                        <a:buSzTx/>
                        <a:buFont typeface="Wingdings" panose="05000000000000000000" pitchFamily="2" charset="2"/>
                        <a:buNone/>
                      </a:pPr>
                      <a:endParaRPr kumimoji="0" lang="zh-CN" altLang="zh-CN" sz="2400" b="0" i="0" u="none" strike="noStrike" cap="none" normalizeH="0" baseline="0" dirty="0">
                        <a:ln>
                          <a:noFill/>
                        </a:ln>
                        <a:solidFill>
                          <a:srgbClr val="595959"/>
                        </a:solidFill>
                        <a:effectLst/>
                        <a:latin typeface="微软雅黑" panose="020B0503020204020204" pitchFamily="34" charset="-122"/>
                        <a:ea typeface="微软雅黑" panose="020B0503020204020204" pitchFamily="34" charset="-122"/>
                        <a:cs typeface="+mn-ea"/>
                        <a:sym typeface="+mn-lt"/>
                      </a:endParaRPr>
                    </a:p>
                  </a:txBody>
                  <a:tcPr marL="89993" marR="89993" marT="46818" marB="46818" anchor="ctr" anchorCtr="1" horzOverflow="overflow"/>
                </a:tc>
                <a:tc>
                  <a:txBody>
                    <a:bodyPr/>
                    <a:p>
                      <a:pPr marL="0" marR="0" lvl="0" indent="0" algn="l" defTabSz="914400" rtl="0" eaLnBrk="1" fontAlgn="base" latinLnBrk="0" hangingPunct="1">
                        <a:lnSpc>
                          <a:spcPct val="105000"/>
                        </a:lnSpc>
                        <a:spcBef>
                          <a:spcPct val="0"/>
                        </a:spcBef>
                        <a:spcAft>
                          <a:spcPct val="0"/>
                        </a:spcAft>
                        <a:buClr>
                          <a:schemeClr val="hlink"/>
                        </a:buClr>
                        <a:buSzTx/>
                        <a:buFont typeface="Wingdings" panose="05000000000000000000" pitchFamily="2" charset="2"/>
                        <a:buNone/>
                      </a:pPr>
                      <a:endParaRPr kumimoji="0" lang="zh-CN" altLang="zh-CN" sz="2400" b="0" i="0" u="none" strike="noStrike" cap="none" normalizeH="0" baseline="0">
                        <a:ln>
                          <a:noFill/>
                        </a:ln>
                        <a:solidFill>
                          <a:srgbClr val="595959"/>
                        </a:solidFill>
                        <a:effectLst/>
                        <a:latin typeface="微软雅黑" panose="020B0503020204020204" pitchFamily="34" charset="-122"/>
                        <a:ea typeface="微软雅黑" panose="020B0503020204020204" pitchFamily="34" charset="-122"/>
                        <a:cs typeface="+mn-ea"/>
                        <a:sym typeface="+mn-lt"/>
                      </a:endParaRPr>
                    </a:p>
                  </a:txBody>
                  <a:tcPr marL="89993" marR="89993" marT="46818" marB="46818" anchor="ctr" anchorCtr="1" horzOverflow="overflow"/>
                </a:tc>
                <a:tc>
                  <a:txBody>
                    <a:bodyPr/>
                    <a:p>
                      <a:pPr marL="0" marR="0" lvl="0" indent="0" algn="l" defTabSz="914400" rtl="0" eaLnBrk="1" fontAlgn="base" latinLnBrk="0" hangingPunct="1">
                        <a:lnSpc>
                          <a:spcPct val="105000"/>
                        </a:lnSpc>
                        <a:spcBef>
                          <a:spcPct val="0"/>
                        </a:spcBef>
                        <a:spcAft>
                          <a:spcPct val="0"/>
                        </a:spcAft>
                        <a:buClr>
                          <a:schemeClr val="hlink"/>
                        </a:buClr>
                        <a:buSzTx/>
                        <a:buFont typeface="Wingdings" panose="05000000000000000000" pitchFamily="2" charset="2"/>
                        <a:buNone/>
                      </a:pPr>
                      <a:endParaRPr kumimoji="0" lang="zh-CN" altLang="zh-CN" sz="2400" b="0" i="0" u="none" strike="noStrike" cap="none" normalizeH="0" baseline="0" dirty="0">
                        <a:ln>
                          <a:noFill/>
                        </a:ln>
                        <a:solidFill>
                          <a:srgbClr val="595959"/>
                        </a:solidFill>
                        <a:effectLst/>
                        <a:latin typeface="微软雅黑" panose="020B0503020204020204" pitchFamily="34" charset="-122"/>
                        <a:ea typeface="微软雅黑" panose="020B0503020204020204" pitchFamily="34" charset="-122"/>
                        <a:cs typeface="+mn-ea"/>
                        <a:sym typeface="+mn-lt"/>
                      </a:endParaRPr>
                    </a:p>
                  </a:txBody>
                  <a:tcPr marL="89993" marR="89993" marT="46818" marB="46818" anchor="ctr" anchorCtr="1" horzOverflow="overflow"/>
                </a:tc>
              </a:tr>
              <a:tr h="439774">
                <a:tc>
                  <a:txBody>
                    <a:bodyPr/>
                    <a:p>
                      <a:pPr marL="0" marR="0" lvl="0" indent="0" algn="l" defTabSz="914400" rtl="0" eaLnBrk="1" fontAlgn="base" latinLnBrk="0" hangingPunct="1">
                        <a:lnSpc>
                          <a:spcPct val="105000"/>
                        </a:lnSpc>
                        <a:spcBef>
                          <a:spcPct val="0"/>
                        </a:spcBef>
                        <a:spcAft>
                          <a:spcPct val="0"/>
                        </a:spcAft>
                        <a:buClr>
                          <a:schemeClr val="hlink"/>
                        </a:buClr>
                        <a:buSzTx/>
                        <a:buFont typeface="Wingdings" panose="05000000000000000000" pitchFamily="2" charset="2"/>
                        <a:buNone/>
                      </a:pPr>
                      <a:r>
                        <a:rPr kumimoji="0" lang="zh-CN" altLang="en-US" sz="2400" b="0" u="none" strike="noStrike" cap="none" normalizeH="0" baseline="0" dirty="0">
                          <a:ln>
                            <a:noFill/>
                          </a:ln>
                          <a:effectLst/>
                          <a:latin typeface="微软雅黑" panose="020B0503020204020204" pitchFamily="34" charset="-122"/>
                          <a:ea typeface="微软雅黑" panose="020B0503020204020204" pitchFamily="34" charset="-122"/>
                          <a:sym typeface="+mn-lt"/>
                        </a:rPr>
                        <a:t>第三次</a:t>
                      </a:r>
                      <a:endParaRPr kumimoji="0" lang="zh-CN" altLang="en-US" sz="2400" b="0" i="0" u="none" strike="noStrike" cap="none" normalizeH="0" baseline="0" dirty="0">
                        <a:ln>
                          <a:noFill/>
                        </a:ln>
                        <a:solidFill>
                          <a:srgbClr val="595959"/>
                        </a:solidFill>
                        <a:effectLst/>
                        <a:latin typeface="微软雅黑" panose="020B0503020204020204" pitchFamily="34" charset="-122"/>
                        <a:ea typeface="微软雅黑" panose="020B0503020204020204" pitchFamily="34" charset="-122"/>
                        <a:cs typeface="+mn-ea"/>
                        <a:sym typeface="+mn-lt"/>
                      </a:endParaRPr>
                    </a:p>
                  </a:txBody>
                  <a:tcPr marL="89993" marR="89993" marT="46818" marB="46818" anchor="ctr" anchorCtr="1" horzOverflow="overflow"/>
                </a:tc>
                <a:tc>
                  <a:txBody>
                    <a:bodyPr/>
                    <a:p>
                      <a:pPr marL="0" marR="0" lvl="0" indent="0" algn="l" defTabSz="914400" rtl="0" eaLnBrk="1" fontAlgn="base" latinLnBrk="0" hangingPunct="1">
                        <a:lnSpc>
                          <a:spcPct val="105000"/>
                        </a:lnSpc>
                        <a:spcBef>
                          <a:spcPct val="0"/>
                        </a:spcBef>
                        <a:spcAft>
                          <a:spcPct val="0"/>
                        </a:spcAft>
                        <a:buClr>
                          <a:schemeClr val="hlink"/>
                        </a:buClr>
                        <a:buSzTx/>
                        <a:buFont typeface="Wingdings" panose="05000000000000000000" pitchFamily="2" charset="2"/>
                        <a:buNone/>
                      </a:pPr>
                      <a:endParaRPr kumimoji="0" lang="zh-CN" altLang="zh-CN" sz="2400" b="0" i="0" u="none" strike="noStrike" cap="none" normalizeH="0" baseline="0" dirty="0">
                        <a:ln>
                          <a:noFill/>
                        </a:ln>
                        <a:solidFill>
                          <a:srgbClr val="595959"/>
                        </a:solidFill>
                        <a:effectLst/>
                        <a:latin typeface="微软雅黑" panose="020B0503020204020204" pitchFamily="34" charset="-122"/>
                        <a:ea typeface="微软雅黑" panose="020B0503020204020204" pitchFamily="34" charset="-122"/>
                        <a:cs typeface="+mn-ea"/>
                        <a:sym typeface="+mn-lt"/>
                      </a:endParaRPr>
                    </a:p>
                  </a:txBody>
                  <a:tcPr marL="89993" marR="89993" marT="46818" marB="46818" anchor="ctr" anchorCtr="1" horzOverflow="overflow"/>
                </a:tc>
                <a:tc>
                  <a:txBody>
                    <a:bodyPr/>
                    <a:p>
                      <a:pPr marL="0" marR="0" lvl="0" indent="0" algn="l" defTabSz="914400" rtl="0" eaLnBrk="1" fontAlgn="base" latinLnBrk="0" hangingPunct="1">
                        <a:lnSpc>
                          <a:spcPct val="105000"/>
                        </a:lnSpc>
                        <a:spcBef>
                          <a:spcPct val="0"/>
                        </a:spcBef>
                        <a:spcAft>
                          <a:spcPct val="0"/>
                        </a:spcAft>
                        <a:buClr>
                          <a:schemeClr val="hlink"/>
                        </a:buClr>
                        <a:buSzTx/>
                        <a:buFont typeface="Wingdings" panose="05000000000000000000" pitchFamily="2" charset="2"/>
                        <a:buNone/>
                      </a:pPr>
                      <a:endParaRPr kumimoji="0" lang="zh-CN" altLang="zh-CN" sz="2400" b="0" i="0" u="none" strike="noStrike" cap="none" normalizeH="0" baseline="0" dirty="0">
                        <a:ln>
                          <a:noFill/>
                        </a:ln>
                        <a:solidFill>
                          <a:srgbClr val="595959"/>
                        </a:solidFill>
                        <a:effectLst/>
                        <a:latin typeface="微软雅黑" panose="020B0503020204020204" pitchFamily="34" charset="-122"/>
                        <a:ea typeface="微软雅黑" panose="020B0503020204020204" pitchFamily="34" charset="-122"/>
                        <a:cs typeface="+mn-ea"/>
                        <a:sym typeface="+mn-lt"/>
                      </a:endParaRPr>
                    </a:p>
                  </a:txBody>
                  <a:tcPr marL="89993" marR="89993" marT="46818" marB="46818" anchor="ctr" anchorCtr="1" horzOverflow="overflow"/>
                </a:tc>
                <a:tc>
                  <a:txBody>
                    <a:bodyPr/>
                    <a:p>
                      <a:pPr marL="0" marR="0" lvl="0" indent="0" algn="l" defTabSz="914400" rtl="0" eaLnBrk="1" fontAlgn="base" latinLnBrk="0" hangingPunct="1">
                        <a:lnSpc>
                          <a:spcPct val="105000"/>
                        </a:lnSpc>
                        <a:spcBef>
                          <a:spcPct val="0"/>
                        </a:spcBef>
                        <a:spcAft>
                          <a:spcPct val="0"/>
                        </a:spcAft>
                        <a:buClr>
                          <a:schemeClr val="hlink"/>
                        </a:buClr>
                        <a:buSzTx/>
                        <a:buFont typeface="Wingdings" panose="05000000000000000000" pitchFamily="2" charset="2"/>
                        <a:buNone/>
                      </a:pPr>
                      <a:r>
                        <a:rPr kumimoji="0" lang="en-US" altLang="zh-CN" sz="2400" b="0" u="none" strike="noStrike" cap="none" normalizeH="0" baseline="0" dirty="0">
                          <a:ln>
                            <a:noFill/>
                          </a:ln>
                          <a:effectLst/>
                          <a:latin typeface="微软雅黑" panose="020B0503020204020204" pitchFamily="34" charset="-122"/>
                          <a:ea typeface="微软雅黑" panose="020B0503020204020204" pitchFamily="34" charset="-122"/>
                          <a:sym typeface="+mn-lt"/>
                        </a:rPr>
                        <a:t> </a:t>
                      </a:r>
                      <a:endParaRPr kumimoji="0" lang="en-US" altLang="zh-CN" sz="2400" b="0" i="0" u="none" strike="noStrike" cap="none" normalizeH="0" baseline="0" dirty="0">
                        <a:ln>
                          <a:noFill/>
                        </a:ln>
                        <a:solidFill>
                          <a:srgbClr val="595959"/>
                        </a:solidFill>
                        <a:effectLst/>
                        <a:latin typeface="微软雅黑" panose="020B0503020204020204" pitchFamily="34" charset="-122"/>
                        <a:ea typeface="微软雅黑" panose="020B0503020204020204" pitchFamily="34" charset="-122"/>
                        <a:cs typeface="+mn-ea"/>
                        <a:sym typeface="+mn-lt"/>
                      </a:endParaRPr>
                    </a:p>
                  </a:txBody>
                  <a:tcPr marL="89993" marR="89993" marT="46818" marB="46818" anchor="ctr" anchorCtr="1" horzOverflow="overflow"/>
                </a:tc>
              </a:tr>
            </a:tbl>
          </a:graphicData>
        </a:graphic>
      </p:graphicFrame>
      <p:sp>
        <p:nvSpPr>
          <p:cNvPr id="37" name="TextBox 16"/>
          <p:cNvSpPr txBox="1"/>
          <p:nvPr/>
        </p:nvSpPr>
        <p:spPr>
          <a:xfrm>
            <a:off x="5522404" y="4355760"/>
            <a:ext cx="1152525" cy="460375"/>
          </a:xfrm>
          <a:prstGeom prst="rect">
            <a:avLst/>
          </a:prstGeom>
          <a:noFill/>
          <a:ln w="9525">
            <a:noFill/>
          </a:ln>
        </p:spPr>
        <p:txBody>
          <a:bodyPr anchor="t">
            <a:spAutoFit/>
          </a:bodyPr>
          <a:p>
            <a:pPr algn="ctr" defTabSz="914400">
              <a:spcBef>
                <a:spcPct val="20000"/>
              </a:spcBef>
              <a:buClr>
                <a:schemeClr val="hlink"/>
              </a:buClr>
            </a:pP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lt"/>
              </a:rPr>
              <a:t>小 红</a:t>
            </a:r>
            <a:endPar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38" name="TextBox 17"/>
          <p:cNvSpPr txBox="1"/>
          <p:nvPr/>
        </p:nvSpPr>
        <p:spPr>
          <a:xfrm>
            <a:off x="5507580" y="3871340"/>
            <a:ext cx="1152525" cy="460375"/>
          </a:xfrm>
          <a:prstGeom prst="rect">
            <a:avLst/>
          </a:prstGeom>
          <a:noFill/>
          <a:ln w="9525">
            <a:noFill/>
          </a:ln>
        </p:spPr>
        <p:txBody>
          <a:bodyPr anchor="t">
            <a:spAutoFit/>
          </a:bodyPr>
          <a:p>
            <a:pPr algn="ctr" defTabSz="914400">
              <a:spcBef>
                <a:spcPct val="20000"/>
              </a:spcBef>
              <a:buClr>
                <a:schemeClr val="hlink"/>
              </a:buClr>
            </a:pP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lt"/>
              </a:rPr>
              <a:t>小 红</a:t>
            </a:r>
            <a:endPar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39" name="TextBox 3"/>
          <p:cNvSpPr txBox="1"/>
          <p:nvPr/>
        </p:nvSpPr>
        <p:spPr>
          <a:xfrm>
            <a:off x="3717305" y="3393061"/>
            <a:ext cx="576262" cy="534035"/>
          </a:xfrm>
          <a:prstGeom prst="rect">
            <a:avLst/>
          </a:prstGeom>
          <a:noFill/>
          <a:ln w="9525">
            <a:noFill/>
          </a:ln>
        </p:spPr>
        <p:txBody>
          <a:bodyPr anchor="t">
            <a:spAutoFit/>
          </a:bodyPr>
          <a:p>
            <a:pPr algn="ctr" defTabSz="914400">
              <a:lnSpc>
                <a:spcPct val="120000"/>
              </a:lnSpc>
            </a:pPr>
            <a:r>
              <a:rPr lang="en-US" altLang="zh-CN" sz="2400" dirty="0">
                <a:solidFill>
                  <a:srgbClr val="0000FF"/>
                </a:solidFill>
                <a:latin typeface="微软雅黑" panose="020B0503020204020204" pitchFamily="34" charset="-122"/>
                <a:ea typeface="微软雅黑" panose="020B0503020204020204" pitchFamily="34" charset="-122"/>
                <a:cs typeface="+mn-ea"/>
                <a:sym typeface="+mn-lt"/>
              </a:rPr>
              <a:t>9</a:t>
            </a:r>
            <a:endParaRPr lang="en-US" altLang="zh-CN" sz="2400" dirty="0">
              <a:solidFill>
                <a:srgbClr val="0000FF"/>
              </a:solidFill>
              <a:latin typeface="微软雅黑" panose="020B0503020204020204" pitchFamily="34" charset="-122"/>
              <a:ea typeface="微软雅黑" panose="020B0503020204020204" pitchFamily="34" charset="-122"/>
              <a:cs typeface="+mn-ea"/>
              <a:sym typeface="+mn-lt"/>
            </a:endParaRPr>
          </a:p>
        </p:txBody>
      </p:sp>
      <p:sp>
        <p:nvSpPr>
          <p:cNvPr id="40" name="TextBox 4"/>
          <p:cNvSpPr txBox="1"/>
          <p:nvPr/>
        </p:nvSpPr>
        <p:spPr>
          <a:xfrm>
            <a:off x="4637215" y="3386288"/>
            <a:ext cx="574675" cy="534035"/>
          </a:xfrm>
          <a:prstGeom prst="rect">
            <a:avLst/>
          </a:prstGeom>
          <a:noFill/>
          <a:ln w="9525">
            <a:noFill/>
          </a:ln>
        </p:spPr>
        <p:txBody>
          <a:bodyPr anchor="t">
            <a:spAutoFit/>
          </a:bodyPr>
          <a:p>
            <a:pPr algn="ctr" defTabSz="914400">
              <a:lnSpc>
                <a:spcPct val="120000"/>
              </a:lnSpc>
            </a:pPr>
            <a:r>
              <a:rPr lang="en-US" altLang="zh-CN" sz="2400" dirty="0">
                <a:solidFill>
                  <a:srgbClr val="0000FF"/>
                </a:solidFill>
                <a:latin typeface="微软雅黑" panose="020B0503020204020204" pitchFamily="34" charset="-122"/>
                <a:ea typeface="微软雅黑" panose="020B0503020204020204" pitchFamily="34" charset="-122"/>
                <a:cs typeface="+mn-ea"/>
                <a:sym typeface="+mn-lt"/>
              </a:rPr>
              <a:t>3</a:t>
            </a:r>
            <a:endParaRPr lang="en-US" altLang="zh-CN" sz="2400" dirty="0">
              <a:solidFill>
                <a:srgbClr val="0000FF"/>
              </a:solidFill>
              <a:latin typeface="微软雅黑" panose="020B0503020204020204" pitchFamily="34" charset="-122"/>
              <a:ea typeface="微软雅黑" panose="020B0503020204020204" pitchFamily="34" charset="-122"/>
              <a:cs typeface="+mn-ea"/>
              <a:sym typeface="+mn-lt"/>
            </a:endParaRPr>
          </a:p>
        </p:txBody>
      </p:sp>
      <p:sp>
        <p:nvSpPr>
          <p:cNvPr id="41" name="TextBox 6"/>
          <p:cNvSpPr txBox="1"/>
          <p:nvPr/>
        </p:nvSpPr>
        <p:spPr>
          <a:xfrm>
            <a:off x="3710532" y="3869326"/>
            <a:ext cx="576262" cy="534035"/>
          </a:xfrm>
          <a:prstGeom prst="rect">
            <a:avLst/>
          </a:prstGeom>
          <a:noFill/>
          <a:ln w="9525">
            <a:noFill/>
          </a:ln>
        </p:spPr>
        <p:txBody>
          <a:bodyPr anchor="t">
            <a:spAutoFit/>
          </a:bodyPr>
          <a:p>
            <a:pPr algn="ctr" defTabSz="914400">
              <a:lnSpc>
                <a:spcPct val="120000"/>
              </a:lnSpc>
            </a:pPr>
            <a:r>
              <a:rPr lang="en-US" altLang="zh-CN" sz="2400" dirty="0">
                <a:solidFill>
                  <a:srgbClr val="0000FF"/>
                </a:solidFill>
                <a:latin typeface="微软雅黑" panose="020B0503020204020204" pitchFamily="34" charset="-122"/>
                <a:ea typeface="微软雅黑" panose="020B0503020204020204" pitchFamily="34" charset="-122"/>
                <a:cs typeface="+mn-ea"/>
                <a:sym typeface="+mn-lt"/>
              </a:rPr>
              <a:t>7</a:t>
            </a:r>
            <a:endParaRPr lang="en-US" altLang="zh-CN" sz="2400" dirty="0">
              <a:solidFill>
                <a:srgbClr val="0000FF"/>
              </a:solidFill>
              <a:latin typeface="微软雅黑" panose="020B0503020204020204" pitchFamily="34" charset="-122"/>
              <a:ea typeface="微软雅黑" panose="020B0503020204020204" pitchFamily="34" charset="-122"/>
              <a:cs typeface="+mn-ea"/>
              <a:sym typeface="+mn-lt"/>
            </a:endParaRPr>
          </a:p>
        </p:txBody>
      </p:sp>
      <p:sp>
        <p:nvSpPr>
          <p:cNvPr id="42" name="TextBox 7"/>
          <p:cNvSpPr txBox="1"/>
          <p:nvPr/>
        </p:nvSpPr>
        <p:spPr>
          <a:xfrm>
            <a:off x="4605369" y="3865827"/>
            <a:ext cx="647700" cy="534035"/>
          </a:xfrm>
          <a:prstGeom prst="rect">
            <a:avLst/>
          </a:prstGeom>
          <a:noFill/>
          <a:ln w="9525">
            <a:noFill/>
          </a:ln>
        </p:spPr>
        <p:txBody>
          <a:bodyPr anchor="t">
            <a:spAutoFit/>
          </a:bodyPr>
          <a:p>
            <a:pPr algn="ctr" defTabSz="914400">
              <a:lnSpc>
                <a:spcPct val="120000"/>
              </a:lnSpc>
            </a:pPr>
            <a:r>
              <a:rPr lang="en-US" altLang="zh-CN" sz="2400" dirty="0">
                <a:solidFill>
                  <a:srgbClr val="0000FF"/>
                </a:solidFill>
                <a:latin typeface="微软雅黑" panose="020B0503020204020204" pitchFamily="34" charset="-122"/>
                <a:ea typeface="微软雅黑" panose="020B0503020204020204" pitchFamily="34" charset="-122"/>
                <a:cs typeface="+mn-ea"/>
                <a:sym typeface="+mn-lt"/>
              </a:rPr>
              <a:t>8</a:t>
            </a:r>
            <a:endParaRPr lang="en-US" altLang="zh-CN" sz="2400" dirty="0">
              <a:solidFill>
                <a:srgbClr val="0000FF"/>
              </a:solidFill>
              <a:latin typeface="微软雅黑" panose="020B0503020204020204" pitchFamily="34" charset="-122"/>
              <a:ea typeface="微软雅黑" panose="020B0503020204020204" pitchFamily="34" charset="-122"/>
              <a:cs typeface="+mn-ea"/>
              <a:sym typeface="+mn-lt"/>
            </a:endParaRPr>
          </a:p>
        </p:txBody>
      </p:sp>
      <p:sp>
        <p:nvSpPr>
          <p:cNvPr id="43" name="TextBox 8"/>
          <p:cNvSpPr txBox="1"/>
          <p:nvPr/>
        </p:nvSpPr>
        <p:spPr>
          <a:xfrm>
            <a:off x="3703759" y="4352007"/>
            <a:ext cx="576262" cy="534035"/>
          </a:xfrm>
          <a:prstGeom prst="rect">
            <a:avLst/>
          </a:prstGeom>
          <a:noFill/>
          <a:ln w="9525">
            <a:noFill/>
          </a:ln>
        </p:spPr>
        <p:txBody>
          <a:bodyPr anchor="t">
            <a:spAutoFit/>
          </a:bodyPr>
          <a:p>
            <a:pPr algn="ctr" defTabSz="914400">
              <a:lnSpc>
                <a:spcPct val="120000"/>
              </a:lnSpc>
            </a:pPr>
            <a:r>
              <a:rPr lang="en-US" altLang="zh-CN" sz="2400" dirty="0">
                <a:solidFill>
                  <a:srgbClr val="0000FF"/>
                </a:solidFill>
                <a:latin typeface="微软雅黑" panose="020B0503020204020204" pitchFamily="34" charset="-122"/>
                <a:ea typeface="微软雅黑" panose="020B0503020204020204" pitchFamily="34" charset="-122"/>
                <a:cs typeface="+mn-ea"/>
                <a:sym typeface="+mn-lt"/>
              </a:rPr>
              <a:t>5</a:t>
            </a:r>
            <a:endParaRPr lang="en-US" altLang="zh-CN" sz="2400" dirty="0">
              <a:solidFill>
                <a:srgbClr val="0000FF"/>
              </a:solidFill>
              <a:latin typeface="微软雅黑" panose="020B0503020204020204" pitchFamily="34" charset="-122"/>
              <a:ea typeface="微软雅黑" panose="020B0503020204020204" pitchFamily="34" charset="-122"/>
              <a:cs typeface="+mn-ea"/>
              <a:sym typeface="+mn-lt"/>
            </a:endParaRPr>
          </a:p>
        </p:txBody>
      </p:sp>
      <p:sp>
        <p:nvSpPr>
          <p:cNvPr id="44" name="TextBox 9"/>
          <p:cNvSpPr txBox="1"/>
          <p:nvPr/>
        </p:nvSpPr>
        <p:spPr>
          <a:xfrm>
            <a:off x="4635109" y="4347605"/>
            <a:ext cx="574675" cy="534035"/>
          </a:xfrm>
          <a:prstGeom prst="rect">
            <a:avLst/>
          </a:prstGeom>
          <a:noFill/>
          <a:ln w="9525">
            <a:noFill/>
          </a:ln>
        </p:spPr>
        <p:txBody>
          <a:bodyPr anchor="t">
            <a:spAutoFit/>
          </a:bodyPr>
          <a:p>
            <a:pPr algn="ctr" defTabSz="914400">
              <a:lnSpc>
                <a:spcPct val="120000"/>
              </a:lnSpc>
            </a:pPr>
            <a:r>
              <a:rPr lang="en-US" altLang="zh-CN" sz="2400" dirty="0">
                <a:solidFill>
                  <a:srgbClr val="0000FF"/>
                </a:solidFill>
                <a:latin typeface="微软雅黑" panose="020B0503020204020204" pitchFamily="34" charset="-122"/>
                <a:ea typeface="微软雅黑" panose="020B0503020204020204" pitchFamily="34" charset="-122"/>
                <a:cs typeface="+mn-ea"/>
                <a:sym typeface="+mn-lt"/>
              </a:rPr>
              <a:t>6</a:t>
            </a:r>
            <a:endParaRPr lang="en-US" altLang="zh-CN" sz="2400" dirty="0">
              <a:solidFill>
                <a:srgbClr val="0000FF"/>
              </a:solidFill>
              <a:latin typeface="微软雅黑" panose="020B0503020204020204" pitchFamily="34" charset="-122"/>
              <a:ea typeface="微软雅黑" panose="020B0503020204020204" pitchFamily="34" charset="-122"/>
              <a:cs typeface="+mn-ea"/>
              <a:sym typeface="+mn-lt"/>
            </a:endParaRPr>
          </a:p>
        </p:txBody>
      </p:sp>
      <p:sp>
        <p:nvSpPr>
          <p:cNvPr id="45" name="TextBox 10"/>
          <p:cNvSpPr txBox="1"/>
          <p:nvPr/>
        </p:nvSpPr>
        <p:spPr>
          <a:xfrm>
            <a:off x="5508858" y="3391383"/>
            <a:ext cx="1152525" cy="460375"/>
          </a:xfrm>
          <a:prstGeom prst="rect">
            <a:avLst/>
          </a:prstGeom>
          <a:noFill/>
          <a:ln w="9525">
            <a:noFill/>
          </a:ln>
        </p:spPr>
        <p:txBody>
          <a:bodyPr anchor="t">
            <a:spAutoFit/>
          </a:bodyPr>
          <a:p>
            <a:pPr algn="ctr" defTabSz="914400">
              <a:spcBef>
                <a:spcPct val="20000"/>
              </a:spcBef>
              <a:buClr>
                <a:schemeClr val="hlink"/>
              </a:buClr>
            </a:pPr>
            <a:r>
              <a:rPr lang="zh-CN" altLang="en-US" sz="2400" dirty="0">
                <a:solidFill>
                  <a:srgbClr val="0000FF"/>
                </a:solidFill>
                <a:latin typeface="微软雅黑" panose="020B0503020204020204" pitchFamily="34" charset="-122"/>
                <a:ea typeface="微软雅黑" panose="020B0503020204020204" pitchFamily="34" charset="-122"/>
                <a:cs typeface="微软雅黑" panose="020B0503020204020204" pitchFamily="34" charset="-122"/>
                <a:sym typeface="+mn-lt"/>
              </a:rPr>
              <a:t>对 方</a:t>
            </a:r>
            <a:endParaRPr lang="zh-CN" altLang="en-US" sz="2400" dirty="0">
              <a:solidFill>
                <a:srgbClr val="0000FF"/>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5" name="文本框 4"/>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linds(horizontal)">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fill="hold"/>
                                        <p:tgtEl>
                                          <p:spTgt spid="39"/>
                                        </p:tgtEl>
                                        <p:attrNameLst>
                                          <p:attrName>ppt_x</p:attrName>
                                        </p:attrNameLst>
                                      </p:cBhvr>
                                      <p:tavLst>
                                        <p:tav tm="0">
                                          <p:val>
                                            <p:strVal val="#ppt_x"/>
                                          </p:val>
                                        </p:tav>
                                        <p:tav tm="100000">
                                          <p:val>
                                            <p:strVal val="#ppt_x"/>
                                          </p:val>
                                        </p:tav>
                                      </p:tavLst>
                                    </p:anim>
                                    <p:anim calcmode="lin" valueType="num">
                                      <p:cBhvr additive="base">
                                        <p:cTn id="13"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additive="base">
                                        <p:cTn id="18" dur="500" fill="hold"/>
                                        <p:tgtEl>
                                          <p:spTgt spid="40"/>
                                        </p:tgtEl>
                                        <p:attrNameLst>
                                          <p:attrName>ppt_x</p:attrName>
                                        </p:attrNameLst>
                                      </p:cBhvr>
                                      <p:tavLst>
                                        <p:tav tm="0">
                                          <p:val>
                                            <p:strVal val="#ppt_x"/>
                                          </p:val>
                                        </p:tav>
                                        <p:tav tm="100000">
                                          <p:val>
                                            <p:strVal val="#ppt_x"/>
                                          </p:val>
                                        </p:tav>
                                      </p:tavLst>
                                    </p:anim>
                                    <p:anim calcmode="lin" valueType="num">
                                      <p:cBhvr additive="base">
                                        <p:cTn id="19"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5"/>
                                        </p:tgtEl>
                                        <p:attrNameLst>
                                          <p:attrName>style.visibility</p:attrName>
                                        </p:attrNameLst>
                                      </p:cBhvr>
                                      <p:to>
                                        <p:strVal val="visible"/>
                                      </p:to>
                                    </p:set>
                                    <p:anim calcmode="lin" valueType="num">
                                      <p:cBhvr additive="base">
                                        <p:cTn id="24" dur="500" fill="hold"/>
                                        <p:tgtEl>
                                          <p:spTgt spid="45"/>
                                        </p:tgtEl>
                                        <p:attrNameLst>
                                          <p:attrName>ppt_x</p:attrName>
                                        </p:attrNameLst>
                                      </p:cBhvr>
                                      <p:tavLst>
                                        <p:tav tm="0">
                                          <p:val>
                                            <p:strVal val="#ppt_x"/>
                                          </p:val>
                                        </p:tav>
                                        <p:tav tm="100000">
                                          <p:val>
                                            <p:strVal val="#ppt_x"/>
                                          </p:val>
                                        </p:tav>
                                      </p:tavLst>
                                    </p:anim>
                                    <p:anim calcmode="lin" valueType="num">
                                      <p:cBhvr additive="base">
                                        <p:cTn id="25"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41"/>
                                        </p:tgtEl>
                                        <p:attrNameLst>
                                          <p:attrName>style.visibility</p:attrName>
                                        </p:attrNameLst>
                                      </p:cBhvr>
                                      <p:to>
                                        <p:strVal val="visible"/>
                                      </p:to>
                                    </p:set>
                                    <p:anim calcmode="lin" valueType="num">
                                      <p:cBhvr additive="base">
                                        <p:cTn id="30" dur="500" fill="hold"/>
                                        <p:tgtEl>
                                          <p:spTgt spid="41"/>
                                        </p:tgtEl>
                                        <p:attrNameLst>
                                          <p:attrName>ppt_x</p:attrName>
                                        </p:attrNameLst>
                                      </p:cBhvr>
                                      <p:tavLst>
                                        <p:tav tm="0">
                                          <p:val>
                                            <p:strVal val="#ppt_x"/>
                                          </p:val>
                                        </p:tav>
                                        <p:tav tm="100000">
                                          <p:val>
                                            <p:strVal val="#ppt_x"/>
                                          </p:val>
                                        </p:tav>
                                      </p:tavLst>
                                    </p:anim>
                                    <p:anim calcmode="lin" valueType="num">
                                      <p:cBhvr additive="base">
                                        <p:cTn id="31"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42"/>
                                        </p:tgtEl>
                                        <p:attrNameLst>
                                          <p:attrName>style.visibility</p:attrName>
                                        </p:attrNameLst>
                                      </p:cBhvr>
                                      <p:to>
                                        <p:strVal val="visible"/>
                                      </p:to>
                                    </p:set>
                                    <p:anim calcmode="lin" valueType="num">
                                      <p:cBhvr additive="base">
                                        <p:cTn id="36" dur="500" fill="hold"/>
                                        <p:tgtEl>
                                          <p:spTgt spid="42"/>
                                        </p:tgtEl>
                                        <p:attrNameLst>
                                          <p:attrName>ppt_x</p:attrName>
                                        </p:attrNameLst>
                                      </p:cBhvr>
                                      <p:tavLst>
                                        <p:tav tm="0">
                                          <p:val>
                                            <p:strVal val="#ppt_x"/>
                                          </p:val>
                                        </p:tav>
                                        <p:tav tm="100000">
                                          <p:val>
                                            <p:strVal val="#ppt_x"/>
                                          </p:val>
                                        </p:tav>
                                      </p:tavLst>
                                    </p:anim>
                                    <p:anim calcmode="lin" valueType="num">
                                      <p:cBhvr additive="base">
                                        <p:cTn id="37"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38"/>
                                        </p:tgtEl>
                                        <p:attrNameLst>
                                          <p:attrName>style.visibility</p:attrName>
                                        </p:attrNameLst>
                                      </p:cBhvr>
                                      <p:to>
                                        <p:strVal val="visible"/>
                                      </p:to>
                                    </p:set>
                                    <p:anim calcmode="lin" valueType="num">
                                      <p:cBhvr additive="base">
                                        <p:cTn id="42" dur="500" fill="hold"/>
                                        <p:tgtEl>
                                          <p:spTgt spid="38"/>
                                        </p:tgtEl>
                                        <p:attrNameLst>
                                          <p:attrName>ppt_x</p:attrName>
                                        </p:attrNameLst>
                                      </p:cBhvr>
                                      <p:tavLst>
                                        <p:tav tm="0">
                                          <p:val>
                                            <p:strVal val="#ppt_x"/>
                                          </p:val>
                                        </p:tav>
                                        <p:tav tm="100000">
                                          <p:val>
                                            <p:strVal val="#ppt_x"/>
                                          </p:val>
                                        </p:tav>
                                      </p:tavLst>
                                    </p:anim>
                                    <p:anim calcmode="lin" valueType="num">
                                      <p:cBhvr additive="base">
                                        <p:cTn id="43"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43"/>
                                        </p:tgtEl>
                                        <p:attrNameLst>
                                          <p:attrName>style.visibility</p:attrName>
                                        </p:attrNameLst>
                                      </p:cBhvr>
                                      <p:to>
                                        <p:strVal val="visible"/>
                                      </p:to>
                                    </p:set>
                                    <p:anim calcmode="lin" valueType="num">
                                      <p:cBhvr additive="base">
                                        <p:cTn id="48" dur="500" fill="hold"/>
                                        <p:tgtEl>
                                          <p:spTgt spid="43"/>
                                        </p:tgtEl>
                                        <p:attrNameLst>
                                          <p:attrName>ppt_x</p:attrName>
                                        </p:attrNameLst>
                                      </p:cBhvr>
                                      <p:tavLst>
                                        <p:tav tm="0">
                                          <p:val>
                                            <p:strVal val="#ppt_x"/>
                                          </p:val>
                                        </p:tav>
                                        <p:tav tm="100000">
                                          <p:val>
                                            <p:strVal val="#ppt_x"/>
                                          </p:val>
                                        </p:tav>
                                      </p:tavLst>
                                    </p:anim>
                                    <p:anim calcmode="lin" valueType="num">
                                      <p:cBhvr additive="base">
                                        <p:cTn id="49"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44"/>
                                        </p:tgtEl>
                                        <p:attrNameLst>
                                          <p:attrName>style.visibility</p:attrName>
                                        </p:attrNameLst>
                                      </p:cBhvr>
                                      <p:to>
                                        <p:strVal val="visible"/>
                                      </p:to>
                                    </p:set>
                                    <p:anim calcmode="lin" valueType="num">
                                      <p:cBhvr additive="base">
                                        <p:cTn id="54" dur="500" fill="hold"/>
                                        <p:tgtEl>
                                          <p:spTgt spid="44"/>
                                        </p:tgtEl>
                                        <p:attrNameLst>
                                          <p:attrName>ppt_x</p:attrName>
                                        </p:attrNameLst>
                                      </p:cBhvr>
                                      <p:tavLst>
                                        <p:tav tm="0">
                                          <p:val>
                                            <p:strVal val="#ppt_x"/>
                                          </p:val>
                                        </p:tav>
                                        <p:tav tm="100000">
                                          <p:val>
                                            <p:strVal val="#ppt_x"/>
                                          </p:val>
                                        </p:tav>
                                      </p:tavLst>
                                    </p:anim>
                                    <p:anim calcmode="lin" valueType="num">
                                      <p:cBhvr additive="base">
                                        <p:cTn id="55"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37"/>
                                        </p:tgtEl>
                                        <p:attrNameLst>
                                          <p:attrName>style.visibility</p:attrName>
                                        </p:attrNameLst>
                                      </p:cBhvr>
                                      <p:to>
                                        <p:strVal val="visible"/>
                                      </p:to>
                                    </p:set>
                                    <p:anim calcmode="lin" valueType="num">
                                      <p:cBhvr additive="base">
                                        <p:cTn id="60" dur="500" fill="hold"/>
                                        <p:tgtEl>
                                          <p:spTgt spid="37"/>
                                        </p:tgtEl>
                                        <p:attrNameLst>
                                          <p:attrName>ppt_x</p:attrName>
                                        </p:attrNameLst>
                                      </p:cBhvr>
                                      <p:tavLst>
                                        <p:tav tm="0">
                                          <p:val>
                                            <p:strVal val="#ppt_x"/>
                                          </p:val>
                                        </p:tav>
                                        <p:tav tm="100000">
                                          <p:val>
                                            <p:strVal val="#ppt_x"/>
                                          </p:val>
                                        </p:tav>
                                      </p:tavLst>
                                    </p:anim>
                                    <p:anim calcmode="lin" valueType="num">
                                      <p:cBhvr additive="base">
                                        <p:cTn id="61"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42" grpId="0"/>
      <p:bldP spid="43" grpId="0"/>
      <p:bldP spid="44" grpId="0"/>
      <p:bldP spid="45"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3" name="TextBox 1"/>
          <p:cNvSpPr txBox="1"/>
          <p:nvPr/>
        </p:nvSpPr>
        <p:spPr>
          <a:xfrm>
            <a:off x="1641475" y="1179830"/>
            <a:ext cx="8908415" cy="1014730"/>
          </a:xfrm>
          <a:prstGeom prst="rect">
            <a:avLst/>
          </a:prstGeom>
          <a:noFill/>
        </p:spPr>
        <p:txBody>
          <a:bodyPr wrap="square" rtlCol="0">
            <a:spAutoFit/>
          </a:bodyPr>
          <a:lstStyle/>
          <a:p>
            <a:pPr>
              <a:lnSpc>
                <a:spcPts val="3600"/>
              </a:lnSpc>
            </a:pP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班级对抗赛每人打一场</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最后以三场两胜制决定班级胜负。如果你是四</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班的班长</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你如何安排才能使本班获胜的可能性大呢</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10" name="表格 9"/>
          <p:cNvGraphicFramePr>
            <a:graphicFrameLocks noGrp="1"/>
          </p:cNvGraphicFramePr>
          <p:nvPr>
            <p:custDataLst>
              <p:tags r:id="rId2"/>
            </p:custDataLst>
          </p:nvPr>
        </p:nvGraphicFramePr>
        <p:xfrm>
          <a:off x="1219835" y="2945130"/>
          <a:ext cx="5483860" cy="2091690"/>
        </p:xfrm>
        <a:graphic>
          <a:graphicData uri="http://schemas.openxmlformats.org/drawingml/2006/table">
            <a:tbl>
              <a:tblPr firstRow="1" firstCol="1" bandRow="1">
                <a:tableStyleId>{2D5ABB26-0587-4C30-8999-92F81FD0307C}</a:tableStyleId>
              </a:tblPr>
              <a:tblGrid>
                <a:gridCol w="1370965"/>
                <a:gridCol w="1370965"/>
                <a:gridCol w="1370965"/>
                <a:gridCol w="1370965"/>
              </a:tblGrid>
              <a:tr h="540385">
                <a:tc gridSpan="2">
                  <a:txBody>
                    <a:bodyPr/>
                    <a:lstStyle/>
                    <a:p>
                      <a:pPr algn="ctr">
                        <a:lnSpc>
                          <a:spcPts val="1350"/>
                        </a:lnSpc>
                        <a:spcAft>
                          <a:spcPts val="0"/>
                        </a:spcAft>
                      </a:pPr>
                      <a:r>
                        <a:rPr lang="en-US" altLang="zh-CN" sz="2400" b="0" dirty="0">
                          <a:effectLst/>
                          <a:latin typeface="微软雅黑" panose="020B0503020204020204" pitchFamily="34" charset="-122"/>
                          <a:ea typeface="微软雅黑" panose="020B0503020204020204" pitchFamily="34" charset="-122"/>
                          <a:cs typeface="微软雅黑" panose="020B0503020204020204" pitchFamily="34" charset="-122"/>
                        </a:rPr>
                        <a:t> </a:t>
                      </a:r>
                      <a:r>
                        <a:rPr lang="zh-CN" sz="2400" b="0" dirty="0">
                          <a:effectLst/>
                          <a:latin typeface="微软雅黑" panose="020B0503020204020204" pitchFamily="34" charset="-122"/>
                          <a:ea typeface="微软雅黑" panose="020B0503020204020204" pitchFamily="34" charset="-122"/>
                          <a:cs typeface="微软雅黑" panose="020B0503020204020204" pitchFamily="34" charset="-122"/>
                        </a:rPr>
                        <a:t>四</a:t>
                      </a:r>
                      <a:r>
                        <a:rPr lang="en-US" sz="2400" b="0" dirty="0">
                          <a:effectLst/>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b="0" dirty="0">
                          <a:effectLst/>
                          <a:latin typeface="微软雅黑" panose="020B0503020204020204" pitchFamily="34" charset="-122"/>
                          <a:ea typeface="微软雅黑" panose="020B0503020204020204" pitchFamily="34" charset="-122"/>
                          <a:cs typeface="微软雅黑" panose="020B0503020204020204" pitchFamily="34" charset="-122"/>
                        </a:rPr>
                        <a:t>3</a:t>
                      </a:r>
                      <a:r>
                        <a:rPr lang="en-US" sz="2400" b="0" dirty="0">
                          <a:effectLst/>
                          <a:latin typeface="微软雅黑" panose="020B0503020204020204" pitchFamily="34" charset="-122"/>
                          <a:ea typeface="微软雅黑" panose="020B0503020204020204" pitchFamily="34" charset="-122"/>
                          <a:cs typeface="微软雅黑" panose="020B0503020204020204" pitchFamily="34" charset="-122"/>
                        </a:rPr>
                        <a:t>)</a:t>
                      </a:r>
                      <a:r>
                        <a:rPr lang="zh-CN" sz="2400" b="0" dirty="0">
                          <a:effectLst/>
                          <a:latin typeface="微软雅黑" panose="020B0503020204020204" pitchFamily="34" charset="-122"/>
                          <a:ea typeface="微软雅黑" panose="020B0503020204020204" pitchFamily="34" charset="-122"/>
                          <a:cs typeface="微软雅黑" panose="020B0503020204020204" pitchFamily="34" charset="-122"/>
                        </a:rPr>
                        <a:t>班</a:t>
                      </a:r>
                      <a:endParaRPr lang="zh-CN" sz="2400" b="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nchorCtr="1">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tcPr>
                </a:tc>
                <a:tc hMerge="1">
                  <a:tcPr/>
                </a:tc>
                <a:tc gridSpan="2">
                  <a:txBody>
                    <a:bodyPr/>
                    <a:lstStyle/>
                    <a:p>
                      <a:pPr algn="ctr">
                        <a:lnSpc>
                          <a:spcPts val="1350"/>
                        </a:lnSpc>
                        <a:spcAft>
                          <a:spcPts val="0"/>
                        </a:spcAft>
                      </a:pPr>
                      <a:r>
                        <a:rPr lang="zh-CN" sz="2400" b="0" dirty="0">
                          <a:effectLst/>
                          <a:latin typeface="微软雅黑" panose="020B0503020204020204" pitchFamily="34" charset="-122"/>
                          <a:ea typeface="微软雅黑" panose="020B0503020204020204" pitchFamily="34" charset="-122"/>
                          <a:cs typeface="微软雅黑" panose="020B0503020204020204" pitchFamily="34" charset="-122"/>
                        </a:rPr>
                        <a:t>四</a:t>
                      </a:r>
                      <a:r>
                        <a:rPr lang="en-US" sz="2400" b="0" dirty="0">
                          <a:effectLst/>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b="0" dirty="0">
                          <a:effectLst/>
                          <a:latin typeface="微软雅黑" panose="020B0503020204020204" pitchFamily="34" charset="-122"/>
                          <a:ea typeface="微软雅黑" panose="020B0503020204020204" pitchFamily="34" charset="-122"/>
                          <a:cs typeface="微软雅黑" panose="020B0503020204020204" pitchFamily="34" charset="-122"/>
                        </a:rPr>
                        <a:t>4</a:t>
                      </a:r>
                      <a:r>
                        <a:rPr lang="en-US" sz="2400" b="0" dirty="0">
                          <a:effectLst/>
                          <a:latin typeface="微软雅黑" panose="020B0503020204020204" pitchFamily="34" charset="-122"/>
                          <a:ea typeface="微软雅黑" panose="020B0503020204020204" pitchFamily="34" charset="-122"/>
                          <a:cs typeface="微软雅黑" panose="020B0503020204020204" pitchFamily="34" charset="-122"/>
                        </a:rPr>
                        <a:t>)</a:t>
                      </a:r>
                      <a:r>
                        <a:rPr lang="zh-CN" sz="2400" b="0" dirty="0">
                          <a:effectLst/>
                          <a:latin typeface="微软雅黑" panose="020B0503020204020204" pitchFamily="34" charset="-122"/>
                          <a:ea typeface="微软雅黑" panose="020B0503020204020204" pitchFamily="34" charset="-122"/>
                          <a:cs typeface="微软雅黑" panose="020B0503020204020204" pitchFamily="34" charset="-122"/>
                        </a:rPr>
                        <a:t>班</a:t>
                      </a:r>
                      <a:endParaRPr lang="zh-CN" sz="2400" b="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nchorCtr="1">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tcPr>
                </a:tc>
                <a:tc hMerge="1">
                  <a:tcPr/>
                </a:tc>
              </a:tr>
              <a:tr h="517525">
                <a:tc>
                  <a:txBody>
                    <a:bodyPr/>
                    <a:lstStyle/>
                    <a:p>
                      <a:pPr algn="ctr">
                        <a:lnSpc>
                          <a:spcPts val="1350"/>
                        </a:lnSpc>
                        <a:spcAft>
                          <a:spcPts val="0"/>
                        </a:spcAft>
                      </a:pPr>
                      <a:r>
                        <a:rPr lang="zh-CN" sz="2400" b="0" dirty="0">
                          <a:effectLst/>
                          <a:latin typeface="微软雅黑" panose="020B0503020204020204" pitchFamily="34" charset="-122"/>
                          <a:ea typeface="微软雅黑" panose="020B0503020204020204" pitchFamily="34" charset="-122"/>
                          <a:cs typeface="微软雅黑" panose="020B0503020204020204" pitchFamily="34" charset="-122"/>
                        </a:rPr>
                        <a:t>第一名</a:t>
                      </a:r>
                      <a:r>
                        <a:rPr lang="en-US" altLang="zh-CN" sz="2400" b="0" dirty="0">
                          <a:effectLst/>
                          <a:latin typeface="微软雅黑" panose="020B0503020204020204" pitchFamily="34" charset="-122"/>
                          <a:ea typeface="微软雅黑" panose="020B0503020204020204" pitchFamily="34" charset="-122"/>
                          <a:cs typeface="微软雅黑" panose="020B0503020204020204" pitchFamily="34" charset="-122"/>
                        </a:rPr>
                        <a:t> </a:t>
                      </a:r>
                      <a:endParaRPr lang="zh-CN" sz="2400" b="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anchor="ctr" anchorCtr="1">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tcPr>
                </a:tc>
                <a:tc>
                  <a:txBody>
                    <a:bodyPr/>
                    <a:lstStyle/>
                    <a:p>
                      <a:pPr algn="ctr">
                        <a:lnSpc>
                          <a:spcPts val="1350"/>
                        </a:lnSpc>
                        <a:spcAft>
                          <a:spcPts val="0"/>
                        </a:spcAft>
                      </a:pPr>
                      <a:r>
                        <a:rPr lang="zh-CN" altLang="en-US" sz="2400" b="0" dirty="0">
                          <a:effectLst/>
                          <a:latin typeface="微软雅黑" panose="020B0503020204020204" pitchFamily="34" charset="-122"/>
                          <a:ea typeface="微软雅黑" panose="020B0503020204020204" pitchFamily="34" charset="-122"/>
                        </a:rPr>
                        <a:t>刘</a:t>
                      </a:r>
                      <a:r>
                        <a:rPr lang="zh-CN" sz="2400" b="0" dirty="0">
                          <a:effectLst/>
                          <a:latin typeface="微软雅黑" panose="020B0503020204020204" pitchFamily="34" charset="-122"/>
                          <a:ea typeface="微软雅黑" panose="020B0503020204020204" pitchFamily="34" charset="-122"/>
                        </a:rPr>
                        <a:t>乐军</a:t>
                      </a:r>
                      <a:endParaRPr lang="zh-CN" sz="2400" b="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nchorCtr="1">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tcPr>
                </a:tc>
                <a:tc>
                  <a:txBody>
                    <a:bodyPr/>
                    <a:lstStyle/>
                    <a:p>
                      <a:pPr algn="ctr">
                        <a:lnSpc>
                          <a:spcPts val="1350"/>
                        </a:lnSpc>
                        <a:spcAft>
                          <a:spcPts val="0"/>
                        </a:spcAft>
                      </a:pPr>
                      <a:r>
                        <a:rPr lang="zh-CN" sz="2400" b="0" dirty="0">
                          <a:effectLst/>
                          <a:latin typeface="微软雅黑" panose="020B0503020204020204" pitchFamily="34" charset="-122"/>
                          <a:ea typeface="微软雅黑" panose="020B0503020204020204" pitchFamily="34" charset="-122"/>
                        </a:rPr>
                        <a:t>第一名</a:t>
                      </a:r>
                      <a:endParaRPr lang="zh-CN" sz="2400" b="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nchorCtr="1">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tcPr>
                </a:tc>
                <a:tc>
                  <a:txBody>
                    <a:bodyPr/>
                    <a:lstStyle/>
                    <a:p>
                      <a:pPr algn="ctr">
                        <a:lnSpc>
                          <a:spcPts val="1350"/>
                        </a:lnSpc>
                        <a:spcAft>
                          <a:spcPts val="0"/>
                        </a:spcAft>
                      </a:pPr>
                      <a:r>
                        <a:rPr lang="zh-CN" altLang="en-US" sz="2400" b="0" dirty="0">
                          <a:effectLst/>
                          <a:latin typeface="微软雅黑" panose="020B0503020204020204" pitchFamily="34" charset="-122"/>
                          <a:ea typeface="微软雅黑" panose="020B0503020204020204" pitchFamily="34" charset="-122"/>
                        </a:rPr>
                        <a:t>郑</a:t>
                      </a:r>
                      <a:r>
                        <a:rPr lang="zh-CN" sz="2400" b="0" dirty="0">
                          <a:effectLst/>
                          <a:latin typeface="微软雅黑" panose="020B0503020204020204" pitchFamily="34" charset="-122"/>
                          <a:ea typeface="微软雅黑" panose="020B0503020204020204" pitchFamily="34" charset="-122"/>
                        </a:rPr>
                        <a:t>小鹏</a:t>
                      </a:r>
                      <a:endParaRPr lang="zh-CN" sz="2400" b="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nchorCtr="1">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tcPr>
                </a:tc>
              </a:tr>
              <a:tr h="516890">
                <a:tc>
                  <a:txBody>
                    <a:bodyPr/>
                    <a:lstStyle/>
                    <a:p>
                      <a:pPr algn="ctr">
                        <a:lnSpc>
                          <a:spcPts val="1350"/>
                        </a:lnSpc>
                        <a:spcAft>
                          <a:spcPts val="0"/>
                        </a:spcAft>
                      </a:pPr>
                      <a:r>
                        <a:rPr lang="zh-CN" sz="2400" b="0" dirty="0">
                          <a:effectLst/>
                          <a:latin typeface="微软雅黑" panose="020B0503020204020204" pitchFamily="34" charset="-122"/>
                          <a:ea typeface="微软雅黑" panose="020B0503020204020204" pitchFamily="34" charset="-122"/>
                        </a:rPr>
                        <a:t>第二名</a:t>
                      </a:r>
                      <a:endParaRPr lang="zh-CN" sz="2400" b="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nchorCtr="1">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tcPr>
                </a:tc>
                <a:tc>
                  <a:txBody>
                    <a:bodyPr/>
                    <a:lstStyle/>
                    <a:p>
                      <a:pPr algn="ctr">
                        <a:lnSpc>
                          <a:spcPts val="1350"/>
                        </a:lnSpc>
                        <a:spcAft>
                          <a:spcPts val="0"/>
                        </a:spcAft>
                      </a:pPr>
                      <a:r>
                        <a:rPr lang="zh-CN" altLang="en-US" sz="2400" b="0" dirty="0">
                          <a:effectLst/>
                          <a:latin typeface="微软雅黑" panose="020B0503020204020204" pitchFamily="34" charset="-122"/>
                          <a:ea typeface="微软雅黑" panose="020B0503020204020204" pitchFamily="34" charset="-122"/>
                        </a:rPr>
                        <a:t>孙</a:t>
                      </a:r>
                      <a:r>
                        <a:rPr lang="zh-CN" sz="2400" b="0" dirty="0">
                          <a:effectLst/>
                          <a:latin typeface="微软雅黑" panose="020B0503020204020204" pitchFamily="34" charset="-122"/>
                          <a:ea typeface="微软雅黑" panose="020B0503020204020204" pitchFamily="34" charset="-122"/>
                        </a:rPr>
                        <a:t>翔宇</a:t>
                      </a:r>
                      <a:endParaRPr lang="zh-CN" sz="2400" b="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nchorCtr="1">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tcPr>
                </a:tc>
                <a:tc>
                  <a:txBody>
                    <a:bodyPr/>
                    <a:lstStyle/>
                    <a:p>
                      <a:pPr algn="ctr">
                        <a:lnSpc>
                          <a:spcPts val="1350"/>
                        </a:lnSpc>
                        <a:spcAft>
                          <a:spcPts val="0"/>
                        </a:spcAft>
                      </a:pPr>
                      <a:r>
                        <a:rPr lang="zh-CN" sz="2400" b="0" dirty="0">
                          <a:effectLst/>
                          <a:latin typeface="微软雅黑" panose="020B0503020204020204" pitchFamily="34" charset="-122"/>
                          <a:ea typeface="微软雅黑" panose="020B0503020204020204" pitchFamily="34" charset="-122"/>
                        </a:rPr>
                        <a:t>第二名</a:t>
                      </a:r>
                      <a:endParaRPr lang="zh-CN" sz="2400" b="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nchorCtr="1">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tcPr>
                </a:tc>
                <a:tc>
                  <a:txBody>
                    <a:bodyPr/>
                    <a:lstStyle/>
                    <a:p>
                      <a:pPr algn="ctr">
                        <a:lnSpc>
                          <a:spcPts val="1350"/>
                        </a:lnSpc>
                        <a:spcAft>
                          <a:spcPts val="0"/>
                        </a:spcAft>
                      </a:pPr>
                      <a:r>
                        <a:rPr lang="zh-CN" altLang="en-US" sz="2400" b="0" dirty="0">
                          <a:effectLst/>
                          <a:latin typeface="微软雅黑" panose="020B0503020204020204" pitchFamily="34" charset="-122"/>
                          <a:ea typeface="微软雅黑" panose="020B0503020204020204" pitchFamily="34" charset="-122"/>
                        </a:rPr>
                        <a:t>周</a:t>
                      </a:r>
                      <a:r>
                        <a:rPr lang="zh-CN" sz="2400" b="0" dirty="0">
                          <a:effectLst/>
                          <a:latin typeface="微软雅黑" panose="020B0503020204020204" pitchFamily="34" charset="-122"/>
                          <a:ea typeface="微软雅黑" panose="020B0503020204020204" pitchFamily="34" charset="-122"/>
                        </a:rPr>
                        <a:t>大力</a:t>
                      </a:r>
                      <a:endParaRPr lang="zh-CN" sz="2400" b="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nchorCtr="1">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tcPr>
                </a:tc>
              </a:tr>
              <a:tr h="516890">
                <a:tc>
                  <a:txBody>
                    <a:bodyPr/>
                    <a:lstStyle/>
                    <a:p>
                      <a:pPr algn="ctr">
                        <a:lnSpc>
                          <a:spcPts val="1350"/>
                        </a:lnSpc>
                        <a:spcAft>
                          <a:spcPts val="0"/>
                        </a:spcAft>
                      </a:pPr>
                      <a:r>
                        <a:rPr lang="zh-CN" sz="2400" b="0" dirty="0">
                          <a:effectLst/>
                          <a:latin typeface="微软雅黑" panose="020B0503020204020204" pitchFamily="34" charset="-122"/>
                          <a:ea typeface="微软雅黑" panose="020B0503020204020204" pitchFamily="34" charset="-122"/>
                        </a:rPr>
                        <a:t>第三名</a:t>
                      </a:r>
                      <a:endParaRPr lang="zh-CN" sz="2400" b="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nchorCtr="1">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tcPr>
                </a:tc>
                <a:tc>
                  <a:txBody>
                    <a:bodyPr/>
                    <a:lstStyle/>
                    <a:p>
                      <a:pPr algn="ctr">
                        <a:lnSpc>
                          <a:spcPts val="1350"/>
                        </a:lnSpc>
                        <a:spcAft>
                          <a:spcPts val="0"/>
                        </a:spcAft>
                      </a:pPr>
                      <a:r>
                        <a:rPr lang="zh-CN" altLang="en-US" sz="2400" b="0" dirty="0">
                          <a:effectLst/>
                          <a:latin typeface="微软雅黑" panose="020B0503020204020204" pitchFamily="34" charset="-122"/>
                          <a:ea typeface="微软雅黑" panose="020B0503020204020204" pitchFamily="34" charset="-122"/>
                        </a:rPr>
                        <a:t>李</a:t>
                      </a:r>
                      <a:r>
                        <a:rPr lang="zh-CN" sz="2400" b="0" dirty="0">
                          <a:effectLst/>
                          <a:latin typeface="微软雅黑" panose="020B0503020204020204" pitchFamily="34" charset="-122"/>
                          <a:ea typeface="微软雅黑" panose="020B0503020204020204" pitchFamily="34" charset="-122"/>
                        </a:rPr>
                        <a:t>向阳</a:t>
                      </a:r>
                      <a:endParaRPr lang="zh-CN" sz="2400" b="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nchorCtr="1">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tcPr>
                </a:tc>
                <a:tc>
                  <a:txBody>
                    <a:bodyPr/>
                    <a:lstStyle/>
                    <a:p>
                      <a:pPr algn="ctr">
                        <a:lnSpc>
                          <a:spcPts val="1350"/>
                        </a:lnSpc>
                        <a:spcAft>
                          <a:spcPts val="0"/>
                        </a:spcAft>
                      </a:pPr>
                      <a:r>
                        <a:rPr lang="zh-CN" sz="2400" b="0" dirty="0">
                          <a:effectLst/>
                          <a:latin typeface="微软雅黑" panose="020B0503020204020204" pitchFamily="34" charset="-122"/>
                          <a:ea typeface="微软雅黑" panose="020B0503020204020204" pitchFamily="34" charset="-122"/>
                        </a:rPr>
                        <a:t>第三名</a:t>
                      </a:r>
                      <a:endParaRPr lang="zh-CN" sz="2400" b="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nchorCtr="1">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tcPr>
                </a:tc>
                <a:tc>
                  <a:txBody>
                    <a:bodyPr/>
                    <a:lstStyle/>
                    <a:p>
                      <a:pPr algn="ctr">
                        <a:lnSpc>
                          <a:spcPts val="1350"/>
                        </a:lnSpc>
                        <a:spcAft>
                          <a:spcPts val="0"/>
                        </a:spcAft>
                      </a:pPr>
                      <a:r>
                        <a:rPr lang="zh-CN" altLang="en-US" sz="2400" b="0" dirty="0">
                          <a:effectLst/>
                          <a:latin typeface="微软雅黑" panose="020B0503020204020204" pitchFamily="34" charset="-122"/>
                          <a:ea typeface="微软雅黑" panose="020B0503020204020204" pitchFamily="34" charset="-122"/>
                        </a:rPr>
                        <a:t>王小</a:t>
                      </a:r>
                      <a:r>
                        <a:rPr lang="zh-CN" sz="2400" b="0" dirty="0">
                          <a:effectLst/>
                          <a:latin typeface="微软雅黑" panose="020B0503020204020204" pitchFamily="34" charset="-122"/>
                          <a:ea typeface="微软雅黑" panose="020B0503020204020204" pitchFamily="34" charset="-122"/>
                        </a:rPr>
                        <a:t>平</a:t>
                      </a:r>
                      <a:endParaRPr lang="zh-CN" sz="2400" b="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nchorCtr="1">
                    <a:lnL w="12700" cap="flat" cmpd="sng" algn="ctr">
                      <a:solidFill>
                        <a:srgbClr val="0000FF"/>
                      </a:solidFill>
                      <a:prstDash val="solid"/>
                      <a:round/>
                      <a:headEnd type="none" w="med" len="med"/>
                      <a:tailEnd type="none" w="med" len="med"/>
                    </a:lnL>
                    <a:lnR w="12700" cap="flat" cmpd="sng" algn="ctr">
                      <a:solidFill>
                        <a:srgbClr val="0000FF"/>
                      </a:solidFill>
                      <a:prstDash val="solid"/>
                      <a:round/>
                      <a:headEnd type="none" w="med" len="med"/>
                      <a:tailEnd type="none" w="med" len="med"/>
                    </a:lnR>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tcPr>
                </a:tc>
              </a:tr>
            </a:tbl>
          </a:graphicData>
        </a:graphic>
      </p:graphicFrame>
      <p:grpSp>
        <p:nvGrpSpPr>
          <p:cNvPr id="18" name="组合 17"/>
          <p:cNvGrpSpPr/>
          <p:nvPr/>
        </p:nvGrpSpPr>
        <p:grpSpPr>
          <a:xfrm>
            <a:off x="7476967" y="2945088"/>
            <a:ext cx="3427095" cy="1919605"/>
            <a:chOff x="4562953" y="3495052"/>
            <a:chExt cx="3427095" cy="1919605"/>
          </a:xfrm>
        </p:grpSpPr>
        <p:sp>
          <p:nvSpPr>
            <p:cNvPr id="19" name="TextBox 23"/>
            <p:cNvSpPr txBox="1"/>
            <p:nvPr/>
          </p:nvSpPr>
          <p:spPr>
            <a:xfrm>
              <a:off x="4880509" y="3517122"/>
              <a:ext cx="2795243" cy="1753235"/>
            </a:xfrm>
            <a:prstGeom prst="rect">
              <a:avLst/>
            </a:prstGeom>
            <a:noFill/>
          </p:spPr>
          <p:txBody>
            <a:bodyPr wrap="square" rtlCol="0">
              <a:spAutoFit/>
            </a:bodyPr>
            <a:lstStyle/>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李向阳</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郑小鹏</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刘乐军</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周大力</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孙翔宇</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王小平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圆角矩形 19"/>
            <p:cNvSpPr/>
            <p:nvPr/>
          </p:nvSpPr>
          <p:spPr>
            <a:xfrm>
              <a:off x="4562953" y="3495052"/>
              <a:ext cx="3427095" cy="1919605"/>
            </a:xfrm>
            <a:prstGeom prst="roundRect">
              <a:avLst/>
            </a:prstGeom>
            <a:noFill/>
            <a:ln w="60325" cmpd="dbl">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课堂小结</a:t>
            </a:r>
            <a:endParaRPr kumimoji="1" lang="zh-CN" altLang="en-US" sz="2400" b="1" dirty="0"/>
          </a:p>
        </p:txBody>
      </p:sp>
      <p:grpSp>
        <p:nvGrpSpPr>
          <p:cNvPr id="4" name="组合 3"/>
          <p:cNvGrpSpPr/>
          <p:nvPr/>
        </p:nvGrpSpPr>
        <p:grpSpPr>
          <a:xfrm>
            <a:off x="2168525" y="738505"/>
            <a:ext cx="7200900" cy="2124710"/>
            <a:chOff x="3415" y="1163"/>
            <a:chExt cx="11340" cy="3346"/>
          </a:xfrm>
        </p:grpSpPr>
        <p:grpSp>
          <p:nvGrpSpPr>
            <p:cNvPr id="72" name="组合 71"/>
            <p:cNvGrpSpPr/>
            <p:nvPr/>
          </p:nvGrpSpPr>
          <p:grpSpPr>
            <a:xfrm rot="0">
              <a:off x="3415" y="1163"/>
              <a:ext cx="11340" cy="3347"/>
              <a:chOff x="618643" y="-3167692"/>
              <a:chExt cx="7383560" cy="3866761"/>
            </a:xfrm>
          </p:grpSpPr>
          <p:grpSp>
            <p:nvGrpSpPr>
              <p:cNvPr id="73" name="组合 72"/>
              <p:cNvGrpSpPr/>
              <p:nvPr/>
            </p:nvGrpSpPr>
            <p:grpSpPr>
              <a:xfrm>
                <a:off x="873549" y="-1944317"/>
                <a:ext cx="7128653" cy="2643386"/>
                <a:chOff x="1335203" y="-4512917"/>
                <a:chExt cx="10128192" cy="3464930"/>
              </a:xfrm>
              <a:effectLst>
                <a:outerShdw blurRad="50800" dist="38100" dir="5400000" algn="t" rotWithShape="0">
                  <a:prstClr val="black">
                    <a:alpha val="40000"/>
                  </a:prstClr>
                </a:outerShdw>
              </a:effectLst>
            </p:grpSpPr>
            <p:sp>
              <p:nvSpPr>
                <p:cNvPr id="74" name="圆角矩形 20"/>
                <p:cNvSpPr/>
                <p:nvPr/>
              </p:nvSpPr>
              <p:spPr>
                <a:xfrm flipV="1">
                  <a:off x="1335203" y="-4512917"/>
                  <a:ext cx="10128192" cy="3464930"/>
                </a:xfrm>
                <a:prstGeom prst="roundRect">
                  <a:avLst>
                    <a:gd name="adj" fmla="val 8395"/>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75" name="圆角矩形 21"/>
                <p:cNvSpPr/>
                <p:nvPr/>
              </p:nvSpPr>
              <p:spPr>
                <a:xfrm flipV="1">
                  <a:off x="1500792" y="-4325151"/>
                  <a:ext cx="9826152" cy="3048183"/>
                </a:xfrm>
                <a:prstGeom prst="roundRect">
                  <a:avLst>
                    <a:gd name="adj" fmla="val 8395"/>
                  </a:avLst>
                </a:prstGeom>
                <a:noFill/>
                <a:ln w="254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grpSp>
          <p:pic>
            <p:nvPicPr>
              <p:cNvPr id="76" name="图片 7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8643" y="-3167692"/>
                <a:ext cx="1418112" cy="1646184"/>
              </a:xfrm>
              <a:prstGeom prst="rect">
                <a:avLst/>
              </a:prstGeom>
            </p:spPr>
          </p:pic>
        </p:grpSp>
        <p:sp>
          <p:nvSpPr>
            <p:cNvPr id="3" name="文本框 2"/>
            <p:cNvSpPr txBox="1"/>
            <p:nvPr/>
          </p:nvSpPr>
          <p:spPr>
            <a:xfrm>
              <a:off x="5433" y="2346"/>
              <a:ext cx="7726" cy="1888"/>
            </a:xfrm>
            <a:prstGeom prst="rect">
              <a:avLst/>
            </a:prstGeom>
            <a:noFill/>
          </p:spPr>
          <p:txBody>
            <a:bodyPr wrap="square" rtlCol="0" anchor="t">
              <a:spAutoFit/>
            </a:bodyPr>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解决同一个问题可以有不同的策略，</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要学会寻找解决问题的最优方案。 </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grpSp>
      <p:grpSp>
        <p:nvGrpSpPr>
          <p:cNvPr id="10" name="组合 9"/>
          <p:cNvGrpSpPr/>
          <p:nvPr/>
        </p:nvGrpSpPr>
        <p:grpSpPr>
          <a:xfrm>
            <a:off x="2512695" y="3276600"/>
            <a:ext cx="7806055" cy="3068264"/>
            <a:chOff x="3255" y="4041"/>
            <a:chExt cx="12293" cy="5301"/>
          </a:xfrm>
        </p:grpSpPr>
        <p:grpSp>
          <p:nvGrpSpPr>
            <p:cNvPr id="78" name="组合 77"/>
            <p:cNvGrpSpPr/>
            <p:nvPr/>
          </p:nvGrpSpPr>
          <p:grpSpPr>
            <a:xfrm rot="0">
              <a:off x="3255" y="4041"/>
              <a:ext cx="10588" cy="5301"/>
              <a:chOff x="2556" y="6766"/>
              <a:chExt cx="11370" cy="1397"/>
            </a:xfrm>
          </p:grpSpPr>
          <p:sp>
            <p:nvSpPr>
              <p:cNvPr id="79" name="圆角矩形 78"/>
              <p:cNvSpPr/>
              <p:nvPr/>
            </p:nvSpPr>
            <p:spPr>
              <a:xfrm>
                <a:off x="2556" y="6766"/>
                <a:ext cx="11370" cy="1397"/>
              </a:xfrm>
              <a:prstGeom prst="roundRect">
                <a:avLst/>
              </a:prstGeom>
              <a:solidFill>
                <a:srgbClr val="FF0000"/>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0" name="圆角矩形 79"/>
              <p:cNvSpPr/>
              <p:nvPr/>
            </p:nvSpPr>
            <p:spPr>
              <a:xfrm>
                <a:off x="3021" y="6884"/>
                <a:ext cx="10444" cy="116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1" name="圆角矩形 80"/>
              <p:cNvSpPr/>
              <p:nvPr/>
            </p:nvSpPr>
            <p:spPr>
              <a:xfrm>
                <a:off x="2798" y="6826"/>
                <a:ext cx="10898" cy="1270"/>
              </a:xfrm>
              <a:prstGeom prst="roundRect">
                <a:avLst/>
              </a:prstGeom>
              <a:noFill/>
              <a:ln w="41275" cmpd="sng">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 name="Text Box 15"/>
            <p:cNvSpPr txBox="1"/>
            <p:nvPr/>
          </p:nvSpPr>
          <p:spPr>
            <a:xfrm>
              <a:off x="3637" y="4589"/>
              <a:ext cx="11911" cy="3879"/>
            </a:xfrm>
            <a:prstGeom prst="rect">
              <a:avLst/>
            </a:prstGeom>
            <a:noFill/>
            <a:ln w="9525">
              <a:noFill/>
            </a:ln>
          </p:spPr>
          <p:txBody>
            <a:bodyPr anchor="t">
              <a:spAutoFit/>
            </a:bodyPr>
            <a:p>
              <a:pPr>
                <a:lnSpc>
                  <a:spcPts val="4200"/>
                </a:lnSpc>
              </a:pPr>
              <a:r>
                <a:rPr lang="en-US" altLang="zh-CN" sz="2400" dirty="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  </a:t>
              </a:r>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在与对方进行比赛时：</a:t>
              </a:r>
              <a:endPar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ts val="4200"/>
                </a:lnSpc>
              </a:pPr>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 （</a:t>
              </a:r>
              <a:r>
                <a:rPr lang="en-US" altLang="zh-CN" sz="2400" dirty="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）要知己知彼，详细地分析双方的情况。</a:t>
              </a:r>
              <a:endPar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ts val="4200"/>
                </a:lnSpc>
              </a:pPr>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 （</a:t>
              </a:r>
              <a:r>
                <a:rPr lang="en-US" altLang="zh-CN" sz="2400" dirty="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）想到所有可能的对策。</a:t>
              </a:r>
              <a:endPar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ts val="4200"/>
                </a:lnSpc>
              </a:pPr>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 （</a:t>
              </a:r>
              <a:r>
                <a:rPr lang="en-US" altLang="zh-CN" sz="2400" dirty="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3</a:t>
              </a:r>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）选择一个利多弊少的最优策略。</a:t>
              </a:r>
              <a:endPar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par>
                                <p:cTn id="9" presetID="12" presetClass="entr" presetSubtype="4"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TABLE_BEAUTIFY" val="smartTable{2e42d019-154e-445a-8ce6-d35c38409d05}"/>
  <p:tag name="TABLE_ENDDRAG_ORIGIN_RECT" val="671*244"/>
  <p:tag name="TABLE_ENDDRAG_RECT" val="144*175*671*244"/>
</p:tagLst>
</file>

<file path=ppt/tags/tag2.xml><?xml version="1.0" encoding="utf-8"?>
<p:tagLst xmlns:p="http://schemas.openxmlformats.org/presentationml/2006/main">
  <p:tag name="KSO_WM_UNIT_TABLE_BEAUTIFY" val="smartTable{efe2a34c-4376-454b-ac1e-70fe121a3261}"/>
  <p:tag name="TABLE_ENDDRAG_ORIGIN_RECT" val="707*353"/>
  <p:tag name="TABLE_ENDDRAG_RECT" val="101*116*708*353"/>
</p:tagLst>
</file>

<file path=ppt/tags/tag3.xml><?xml version="1.0" encoding="utf-8"?>
<p:tagLst xmlns:p="http://schemas.openxmlformats.org/presentationml/2006/main">
  <p:tag name="KSO_WM_UNIT_TABLE_BEAUTIFY" val="smartTable{cf6b6ab5-4030-425c-8339-5b5e890b912f}"/>
  <p:tag name="TABLE_ENDDRAG_ORIGIN_RECT" val="431*164"/>
  <p:tag name="TABLE_ENDDRAG_RECT" val="141*231*431*164"/>
</p:tagLst>
</file>

<file path=ppt/tags/tag4.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769</Words>
  <Application>WPS 演示</Application>
  <PresentationFormat>宽屏</PresentationFormat>
  <Paragraphs>228</Paragraphs>
  <Slides>11</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11</vt:i4>
      </vt:variant>
    </vt:vector>
  </HeadingPairs>
  <TitlesOfParts>
    <vt:vector size="26" baseType="lpstr">
      <vt:lpstr>Arial</vt:lpstr>
      <vt:lpstr>宋体</vt:lpstr>
      <vt:lpstr>Wingdings</vt:lpstr>
      <vt:lpstr>微软雅黑</vt:lpstr>
      <vt:lpstr>Wingdings</vt:lpstr>
      <vt:lpstr>Times New Roman</vt:lpstr>
      <vt:lpstr>Cambria</vt:lpstr>
      <vt:lpstr>黑体</vt:lpstr>
      <vt:lpstr>Times New Roman</vt:lpstr>
      <vt:lpstr>Arial</vt:lpstr>
      <vt:lpstr>等线</vt:lpstr>
      <vt:lpstr>Arial Unicode MS</vt:lpstr>
      <vt:lpstr>Calibri</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194</cp:revision>
  <dcterms:created xsi:type="dcterms:W3CDTF">2019-06-19T02:08:00Z</dcterms:created>
  <dcterms:modified xsi:type="dcterms:W3CDTF">2023-09-29T07:55:53Z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40B1382D962E4DF0B1A4A318FBBEF5DE</vt:lpwstr>
  </property>
</Properties>
</file>