
<file path=[Content_Types].xml><?xml version="1.0" encoding="utf-8"?>
<Types xmlns="http://schemas.openxmlformats.org/package/2006/content-types">
  <Default Extension="png" ContentType="image/png"/>
  <Default Extension="jpeg" ContentType="image/jpeg"/>
  <Default Extension="JPG" ContentType="image/.jpg"/>
  <Default Extension="gif" ContentType="image/gi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5" r:id="rId3"/>
  </p:sldMasterIdLst>
  <p:notesMasterIdLst>
    <p:notesMasterId r:id="rId19"/>
  </p:notesMasterIdLst>
  <p:sldIdLst>
    <p:sldId id="256" r:id="rId4"/>
    <p:sldId id="257" r:id="rId5"/>
    <p:sldId id="266" r:id="rId6"/>
    <p:sldId id="274" r:id="rId7"/>
    <p:sldId id="275" r:id="rId8"/>
    <p:sldId id="277" r:id="rId9"/>
    <p:sldId id="295" r:id="rId10"/>
    <p:sldId id="278" r:id="rId11"/>
    <p:sldId id="280" r:id="rId12"/>
    <p:sldId id="281" r:id="rId13"/>
    <p:sldId id="282" r:id="rId14"/>
    <p:sldId id="267" r:id="rId15"/>
    <p:sldId id="283" r:id="rId16"/>
    <p:sldId id="263" r:id="rId17"/>
    <p:sldId id="305" r:id="rId18"/>
  </p:sldIdLst>
  <p:sldSz cx="12192000" cy="6858000"/>
  <p:notesSz cx="6858000" cy="9144000"/>
  <p:custDataLst>
    <p:tags r:id="rId2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72" userDrawn="1">
          <p15:clr>
            <a:srgbClr val="A4A3A4"/>
          </p15:clr>
        </p15:guide>
        <p15:guide id="2" pos="3832"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3C3DB"/>
    <a:srgbClr val="A9DA74"/>
    <a:srgbClr val="8FB7EE"/>
    <a:srgbClr val="FFFE71"/>
    <a:srgbClr val="00B4FF"/>
    <a:srgbClr val="ECECEC"/>
    <a:srgbClr val="FFFFFF"/>
    <a:srgbClr val="DCDCDC"/>
    <a:srgbClr val="F0F0F0"/>
    <a:srgbClr val="E6E6E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381" autoAdjust="0"/>
    <p:restoredTop sz="90432"/>
  </p:normalViewPr>
  <p:slideViewPr>
    <p:cSldViewPr snapToGrid="0">
      <p:cViewPr varScale="1">
        <p:scale>
          <a:sx n="67" d="100"/>
          <a:sy n="67" d="100"/>
        </p:scale>
        <p:origin x="60" y="129"/>
      </p:cViewPr>
      <p:guideLst>
        <p:guide orient="horz" pos="2172"/>
        <p:guide pos="3832"/>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 Type="http://schemas.openxmlformats.org/officeDocument/2006/relationships/slideMaster" Target="slideMasters/slideMaster2.xml"/><Relationship Id="rId23" Type="http://schemas.openxmlformats.org/officeDocument/2006/relationships/tags" Target="tags/tag1.xml"/><Relationship Id="rId22" Type="http://schemas.openxmlformats.org/officeDocument/2006/relationships/tableStyles" Target="tableStyles.xml"/><Relationship Id="rId21" Type="http://schemas.openxmlformats.org/officeDocument/2006/relationships/viewProps" Target="viewProps.xml"/><Relationship Id="rId20" Type="http://schemas.openxmlformats.org/officeDocument/2006/relationships/presProps" Target="presProps.xml"/><Relationship Id="rId2" Type="http://schemas.openxmlformats.org/officeDocument/2006/relationships/theme" Target="theme/theme1.xml"/><Relationship Id="rId19" Type="http://schemas.openxmlformats.org/officeDocument/2006/relationships/notesMaster" Target="notesMasters/notesMaster1.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BC7092B-72FA-E04E-9FB1-A63098BC56C3}" type="datetimeFigureOut">
              <a:rPr kumimoji="1" lang="zh-CN" altLang="en-US" smtClean="0"/>
            </a:fld>
            <a:endParaRPr kumimoji="1"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E3DC962-D303-2747-93F1-3E83F50B8699}" type="slidenum">
              <a:rPr kumimoji="1" lang="zh-CN" altLang="en-US" smtClean="0"/>
            </a:fld>
            <a:endParaRPr kumimoji="1"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e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hyperlink" Target="https://www.51jiaoxi.com/" TargetMode="External"/><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4" Type="http://schemas.openxmlformats.org/officeDocument/2006/relationships/hyperlink" Target="https://www.51jiaoxi.com/" TargetMode="External"/><Relationship Id="rId3" Type="http://schemas.openxmlformats.org/officeDocument/2006/relationships/hyperlink" Target="https://www.51jiaoxi.com/article-1323.html" TargetMode="External"/><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image" Target="../media/image8.png"/><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5" Type="http://schemas.openxmlformats.org/officeDocument/2006/relationships/image" Target="../media/image12.png"/><Relationship Id="rId4" Type="http://schemas.openxmlformats.org/officeDocument/2006/relationships/image" Target="../media/image11.png"/><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5" Type="http://schemas.openxmlformats.org/officeDocument/2006/relationships/image" Target="../media/image12.png"/><Relationship Id="rId4" Type="http://schemas.openxmlformats.org/officeDocument/2006/relationships/image" Target="../media/image11.png"/><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首页">
    <p:bg>
      <p:bgPr>
        <a:blipFill dpi="0" rotWithShape="1">
          <a:blip r:embed="rId2"/>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自定义版式">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5123" name="图片 11"/>
          <p:cNvPicPr>
            <a:picLocks noChangeAspect="1"/>
          </p:cNvPicPr>
          <p:nvPr userDrawn="1"/>
        </p:nvPicPr>
        <p:blipFill>
          <a:blip r:embed="rId3" cstate="print"/>
          <a:stretch>
            <a:fillRect/>
          </a:stretch>
        </p:blipFill>
        <p:spPr>
          <a:xfrm>
            <a:off x="0" y="0"/>
            <a:ext cx="12192000" cy="6858000"/>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内容页">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内容页_带标题">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谢谢观看">
    <p:bg>
      <p:bgPr>
        <a:blipFill rotWithShape="1">
          <a:blip r:embed="rId2"/>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教习网-版权声明">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
        <p:nvSpPr>
          <p:cNvPr id="3" name="文本框 2"/>
          <p:cNvSpPr txBox="1"/>
          <p:nvPr userDrawn="1"/>
        </p:nvSpPr>
        <p:spPr>
          <a:xfrm>
            <a:off x="3980180" y="1095375"/>
            <a:ext cx="4231640" cy="706755"/>
          </a:xfrm>
          <a:prstGeom prst="rect">
            <a:avLst/>
          </a:prstGeom>
          <a:noFill/>
        </p:spPr>
        <p:txBody>
          <a:bodyPr wrap="square" rtlCol="0">
            <a:spAutoFit/>
          </a:bodyPr>
          <a:lstStyle/>
          <a:p>
            <a:pPr algn="dist"/>
            <a:r>
              <a:rPr lang="zh-CN" altLang="en-US" sz="4000" b="1" kern="100" dirty="0">
                <a:effectLst/>
                <a:latin typeface="宋体" panose="02010600030101010101" pitchFamily="2" charset="-122"/>
                <a:ea typeface="宋体" panose="02010600030101010101" pitchFamily="2" charset="-122"/>
                <a:cs typeface="Times New Roman" panose="02020603050405020304" pitchFamily="18" charset="0"/>
                <a:sym typeface="+mn-ea"/>
              </a:rPr>
              <a:t>版权声明</a:t>
            </a:r>
            <a:endParaRPr lang="zh-CN" altLang="en-US" sz="4000" b="1" dirty="0"/>
          </a:p>
        </p:txBody>
      </p:sp>
      <p:sp>
        <p:nvSpPr>
          <p:cNvPr id="4" name="矩形 3"/>
          <p:cNvSpPr/>
          <p:nvPr userDrawn="1"/>
        </p:nvSpPr>
        <p:spPr>
          <a:xfrm>
            <a:off x="1284605" y="1946275"/>
            <a:ext cx="9748520" cy="3415030"/>
          </a:xfrm>
          <a:prstGeom prst="rect">
            <a:avLst/>
          </a:prstGeom>
        </p:spPr>
        <p:txBody>
          <a:bodyPr wrap="square">
            <a:spAutoFit/>
          </a:bodyPr>
          <a:lstStyle/>
          <a:p>
            <a:pPr marL="0" marR="0" indent="539750" algn="just">
              <a:lnSpc>
                <a:spcPct val="150000"/>
              </a:lnSpc>
              <a:spcBef>
                <a:spcPts val="0"/>
              </a:spcBef>
              <a:spcAft>
                <a:spcPts val="0"/>
              </a:spcAft>
            </a:pP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教习网</a:t>
            </a: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hlinkClick r:id="rId3" action="ppaction://hlinkfile"/>
              </a:rPr>
              <a:t>https://www.51jiaoxi.com/</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（以下简称“本网站”）系属深圳市智学帮科技有限公司（以下简称“本公司”）旗下网站，为维护本公司合法权益，现依据相关法律法规作出如下郑重声明：</a:t>
            </a:r>
            <a:endPar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539750" algn="just">
              <a:lnSpc>
                <a:spcPct val="150000"/>
              </a:lnSpc>
              <a:spcBef>
                <a:spcPts val="0"/>
              </a:spcBef>
              <a:spcAft>
                <a:spcPts val="0"/>
              </a:spcAft>
            </a:pP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1.</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本文件仅用于个人学习、研究，不得用于商业性或盈利性用途，不得侵犯本司及相关权利人的合法权利。一旦发现侵权，本公司将联合司法机关获取相关用户信息并要求侵权者承担相关法律责任。</a:t>
            </a:r>
            <a:endPar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539750" algn="just">
              <a:lnSpc>
                <a:spcPct val="150000"/>
              </a:lnSpc>
              <a:spcBef>
                <a:spcPts val="0"/>
              </a:spcBef>
              <a:spcAft>
                <a:spcPts val="0"/>
              </a:spcAft>
            </a:pP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2.</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本网站上所有原创内容，是本公司依据相关法律法规，安排专项经费运营规划，组织老师创作完成，著作权归属本公司所有。</a:t>
            </a:r>
            <a:endPar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539750" algn="just">
              <a:lnSpc>
                <a:spcPct val="150000"/>
              </a:lnSpc>
              <a:spcBef>
                <a:spcPts val="0"/>
              </a:spcBef>
              <a:spcAft>
                <a:spcPts val="0"/>
              </a:spcAft>
            </a:pP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3.</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经由网站用户上传至本网站的课件、教案、学案、试卷等内容，其作品仅代表作者本人观点，本网站不保证其内容的有效性，凡因本作品引发的任何法律纠纷，均由上传用户承担法律责任，本网站仅有义务协助司法机关了解事实情况。</a:t>
            </a: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rPr>
              <a:t>  </a:t>
            </a:r>
            <a:endPar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教习网_兼职招聘">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
        <p:nvSpPr>
          <p:cNvPr id="8" name="文本框 7">
            <a:hlinkClick r:id="rId3" action="ppaction://hlinkfile"/>
          </p:cNvPr>
          <p:cNvSpPr txBox="1"/>
          <p:nvPr userDrawn="1"/>
        </p:nvSpPr>
        <p:spPr>
          <a:xfrm>
            <a:off x="3411390" y="4080992"/>
            <a:ext cx="5370490" cy="369332"/>
          </a:xfrm>
          <a:prstGeom prst="rect">
            <a:avLst/>
          </a:prstGeom>
          <a:noFill/>
        </p:spPr>
        <p:txBody>
          <a:bodyPr wrap="square" rtlCol="0">
            <a:spAutoFit/>
          </a:bodyPr>
          <a:lstStyle/>
          <a:p>
            <a:pPr algn="ct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hlinkClick r:id="rId3"/>
              </a:rPr>
              <a:t>https://www.51jiaoxi.com/article-1323.html</a:t>
            </a:r>
            <a:endParaRPr lang="zh-CN" altLang="en-US" dirty="0"/>
          </a:p>
        </p:txBody>
      </p:sp>
      <p:sp>
        <p:nvSpPr>
          <p:cNvPr id="9" name="文本框 8"/>
          <p:cNvSpPr txBox="1"/>
          <p:nvPr userDrawn="1"/>
        </p:nvSpPr>
        <p:spPr>
          <a:xfrm>
            <a:off x="4085590" y="1104265"/>
            <a:ext cx="4231640" cy="706755"/>
          </a:xfrm>
          <a:prstGeom prst="rect">
            <a:avLst/>
          </a:prstGeom>
          <a:noFill/>
        </p:spPr>
        <p:txBody>
          <a:bodyPr wrap="square" rtlCol="0">
            <a:spAutoFit/>
          </a:bodyPr>
          <a:lstStyle/>
          <a:p>
            <a:pPr algn="dist"/>
            <a:r>
              <a:rPr lang="zh-CN" altLang="en-US" sz="4000" b="1" dirty="0">
                <a:latin typeface="宋体" panose="02010600030101010101" pitchFamily="2" charset="-122"/>
                <a:ea typeface="宋体" panose="02010600030101010101" pitchFamily="2" charset="-122"/>
                <a:cs typeface="宋体" panose="02010600030101010101" pitchFamily="2" charset="-122"/>
              </a:rPr>
              <a:t>兼职老师招募</a:t>
            </a:r>
            <a:endParaRPr lang="zh-CN" altLang="en-US" sz="4000" b="1" dirty="0">
              <a:latin typeface="宋体" panose="02010600030101010101" pitchFamily="2" charset="-122"/>
              <a:ea typeface="宋体" panose="02010600030101010101" pitchFamily="2" charset="-122"/>
              <a:cs typeface="宋体" panose="02010600030101010101" pitchFamily="2" charset="-122"/>
            </a:endParaRPr>
          </a:p>
        </p:txBody>
      </p:sp>
      <p:sp>
        <p:nvSpPr>
          <p:cNvPr id="10" name="矩形 9"/>
          <p:cNvSpPr/>
          <p:nvPr userDrawn="1"/>
        </p:nvSpPr>
        <p:spPr>
          <a:xfrm>
            <a:off x="1940560" y="2051050"/>
            <a:ext cx="8310880" cy="2030095"/>
          </a:xfrm>
          <a:prstGeom prst="rect">
            <a:avLst/>
          </a:prstGeom>
        </p:spPr>
        <p:txBody>
          <a:bodyPr wrap="square">
            <a:spAutoFit/>
          </a:bodyPr>
          <a:lstStyle/>
          <a:p>
            <a:pPr marL="0" marR="0" indent="467995">
              <a:lnSpc>
                <a:spcPct val="150000"/>
              </a:lnSpc>
              <a:spcBef>
                <a:spcPts val="0"/>
              </a:spcBef>
              <a:spcAft>
                <a:spcPts val="0"/>
              </a:spcAft>
            </a:pP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教习网（</a:t>
            </a: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hlinkClick r:id="rId4" action="ppaction://hlinkfile"/>
              </a:rPr>
              <a:t>www.51jiaoxi.com</a:t>
            </a: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）专为 </a:t>
            </a: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rPr>
              <a:t>K12</a:t>
            </a: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教育老师提供备课资料下载、在线组卷、教学经验学习等服务的互联网教育平台。</a:t>
            </a:r>
            <a:endParaRPr lang="en-US" altLang="zh-CN" b="1" kern="100" dirty="0">
              <a:latin typeface="宋体" panose="02010600030101010101" pitchFamily="2" charset="-122"/>
              <a:ea typeface="宋体" panose="02010600030101010101" pitchFamily="2" charset="-122"/>
              <a:cs typeface="Times New Roman" panose="02020603050405020304" pitchFamily="18" charset="0"/>
            </a:endParaRPr>
          </a:p>
          <a:p>
            <a:pPr marL="0" marR="0" indent="467995">
              <a:lnSpc>
                <a:spcPct val="150000"/>
              </a:lnSpc>
              <a:spcBef>
                <a:spcPts val="0"/>
              </a:spcBef>
              <a:spcAft>
                <a:spcPts val="0"/>
              </a:spcAft>
            </a:pPr>
            <a:r>
              <a:rPr lang="zh-CN" altLang="en-US" b="1" i="0" dirty="0">
                <a:solidFill>
                  <a:srgbClr val="333333"/>
                </a:solidFill>
                <a:effectLst/>
                <a:latin typeface="宋体" panose="02010600030101010101" pitchFamily="2" charset="-122"/>
                <a:ea typeface="宋体" panose="02010600030101010101" pitchFamily="2" charset="-122"/>
              </a:rPr>
              <a:t>为了进一步完善网站的资料体系，更多更好满足用户的资源需求，现诚邀全国各地的一线老师加入教习网，参与资源建设，获取高额现金收益。</a:t>
            </a: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详情请看：</a:t>
            </a:r>
            <a:endPar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266700" algn="just">
              <a:spcBef>
                <a:spcPts val="0"/>
              </a:spcBef>
              <a:spcAft>
                <a:spcPts val="0"/>
              </a:spcAft>
            </a:pP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rPr>
              <a:t>  </a:t>
            </a:r>
            <a:endPar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2051" name="图片 3" descr="fw"/>
          <p:cNvPicPr>
            <a:picLocks noChangeAspect="1"/>
          </p:cNvPicPr>
          <p:nvPr userDrawn="1"/>
        </p:nvPicPr>
        <p:blipFill>
          <a:blip r:embed="rId3" cstate="print"/>
          <a:stretch>
            <a:fillRect/>
          </a:stretch>
        </p:blipFill>
        <p:spPr>
          <a:xfrm>
            <a:off x="0" y="0"/>
            <a:ext cx="12208933" cy="6858000"/>
          </a:xfrm>
          <a:prstGeom prst="rect">
            <a:avLst/>
          </a:prstGeom>
          <a:noFill/>
          <a:ln w="9525">
            <a:noFill/>
          </a:ln>
        </p:spPr>
      </p:pic>
      <p:pic>
        <p:nvPicPr>
          <p:cNvPr id="2052" name="图片 4" descr="新建组"/>
          <p:cNvPicPr>
            <a:picLocks noChangeAspect="1"/>
          </p:cNvPicPr>
          <p:nvPr userDrawn="1"/>
        </p:nvPicPr>
        <p:blipFill>
          <a:blip r:embed="rId4" cstate="print"/>
          <a:stretch>
            <a:fillRect/>
          </a:stretch>
        </p:blipFill>
        <p:spPr>
          <a:xfrm>
            <a:off x="0" y="4531784"/>
            <a:ext cx="12208933" cy="2326216"/>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5_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3075" name="图片 3" descr="KK20"/>
          <p:cNvPicPr>
            <a:picLocks noChangeAspect="1"/>
          </p:cNvPicPr>
          <p:nvPr userDrawn="1"/>
        </p:nvPicPr>
        <p:blipFill>
          <a:blip r:embed="rId3" cstate="print"/>
          <a:srcRect l="1160"/>
          <a:stretch>
            <a:fillRect/>
          </a:stretch>
        </p:blipFill>
        <p:spPr>
          <a:xfrm>
            <a:off x="0" y="0"/>
            <a:ext cx="12192000" cy="6858000"/>
          </a:xfrm>
          <a:prstGeom prst="rect">
            <a:avLst/>
          </a:prstGeom>
          <a:noFill/>
          <a:ln w="9525">
            <a:noFill/>
          </a:ln>
        </p:spPr>
      </p:pic>
      <p:pic>
        <p:nvPicPr>
          <p:cNvPr id="3076" name="图片 4" descr="图层 5"/>
          <p:cNvPicPr>
            <a:picLocks noChangeAspect="1"/>
          </p:cNvPicPr>
          <p:nvPr userDrawn="1"/>
        </p:nvPicPr>
        <p:blipFill>
          <a:blip r:embed="rId4" cstate="print"/>
          <a:stretch>
            <a:fillRect/>
          </a:stretch>
        </p:blipFill>
        <p:spPr>
          <a:xfrm>
            <a:off x="0" y="0"/>
            <a:ext cx="12192000" cy="2044700"/>
          </a:xfrm>
          <a:prstGeom prst="rect">
            <a:avLst/>
          </a:prstGeom>
          <a:noFill/>
          <a:ln w="9525">
            <a:noFill/>
          </a:ln>
        </p:spPr>
      </p:pic>
      <p:pic>
        <p:nvPicPr>
          <p:cNvPr id="3077" name="图片 5" descr="千库网_手绘美丽植物绿草_元素编号11824163"/>
          <p:cNvPicPr>
            <a:picLocks noChangeAspect="1"/>
          </p:cNvPicPr>
          <p:nvPr userDrawn="1"/>
        </p:nvPicPr>
        <p:blipFill>
          <a:blip r:embed="rId5" cstate="print"/>
          <a:srcRect t="58981" r="46638"/>
          <a:stretch>
            <a:fillRect/>
          </a:stretch>
        </p:blipFill>
        <p:spPr>
          <a:xfrm>
            <a:off x="0" y="5952067"/>
            <a:ext cx="1176867" cy="905933"/>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6_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4099" name="图片 3" descr="KK20"/>
          <p:cNvPicPr>
            <a:picLocks noChangeAspect="1"/>
          </p:cNvPicPr>
          <p:nvPr userDrawn="1"/>
        </p:nvPicPr>
        <p:blipFill>
          <a:blip r:embed="rId3" cstate="print"/>
          <a:srcRect l="1160"/>
          <a:stretch>
            <a:fillRect/>
          </a:stretch>
        </p:blipFill>
        <p:spPr>
          <a:xfrm>
            <a:off x="0" y="0"/>
            <a:ext cx="12192000" cy="6858000"/>
          </a:xfrm>
          <a:prstGeom prst="rect">
            <a:avLst/>
          </a:prstGeom>
          <a:noFill/>
          <a:ln w="9525">
            <a:noFill/>
          </a:ln>
        </p:spPr>
      </p:pic>
      <p:pic>
        <p:nvPicPr>
          <p:cNvPr id="4100" name="图片 4" descr="图层 5"/>
          <p:cNvPicPr>
            <a:picLocks noChangeAspect="1"/>
          </p:cNvPicPr>
          <p:nvPr userDrawn="1"/>
        </p:nvPicPr>
        <p:blipFill>
          <a:blip r:embed="rId4" cstate="print"/>
          <a:stretch>
            <a:fillRect/>
          </a:stretch>
        </p:blipFill>
        <p:spPr>
          <a:xfrm>
            <a:off x="0" y="0"/>
            <a:ext cx="12192000" cy="2044700"/>
          </a:xfrm>
          <a:prstGeom prst="rect">
            <a:avLst/>
          </a:prstGeom>
          <a:noFill/>
          <a:ln w="9525">
            <a:noFill/>
          </a:ln>
        </p:spPr>
      </p:pic>
      <p:pic>
        <p:nvPicPr>
          <p:cNvPr id="4101" name="图片 5" descr="千库网_手绘美丽植物绿草_元素编号11824163"/>
          <p:cNvPicPr>
            <a:picLocks noChangeAspect="1"/>
          </p:cNvPicPr>
          <p:nvPr userDrawn="1"/>
        </p:nvPicPr>
        <p:blipFill>
          <a:blip r:embed="rId5" cstate="print"/>
          <a:srcRect t="58981" r="46638"/>
          <a:stretch>
            <a:fillRect/>
          </a:stretch>
        </p:blipFill>
        <p:spPr>
          <a:xfrm>
            <a:off x="0" y="5952067"/>
            <a:ext cx="1176867" cy="905933"/>
          </a:xfrm>
          <a:prstGeom prst="rect">
            <a:avLst/>
          </a:prstGeom>
          <a:noFill/>
          <a:ln w="9525">
            <a:noFill/>
          </a:ln>
        </p:spPr>
      </p:pic>
      <p:sp>
        <p:nvSpPr>
          <p:cNvPr id="7" name="同侧圆角矩形 7"/>
          <p:cNvSpPr/>
          <p:nvPr/>
        </p:nvSpPr>
        <p:spPr>
          <a:xfrm flipV="1">
            <a:off x="4705351" y="0"/>
            <a:ext cx="3054351" cy="774700"/>
          </a:xfrm>
          <a:prstGeom prst="round2Same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7" Type="http://schemas.openxmlformats.org/officeDocument/2006/relationships/theme" Target="../theme/theme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7" Type="http://schemas.openxmlformats.org/officeDocument/2006/relationships/theme" Target="../theme/theme2.xml"/><Relationship Id="rId6" Type="http://schemas.openxmlformats.org/officeDocument/2006/relationships/image" Target="../media/image13.jpeg"/><Relationship Id="rId5" Type="http://schemas.openxmlformats.org/officeDocument/2006/relationships/slideLayout" Target="../slideLayouts/slideLayout11.xml"/><Relationship Id="rId4" Type="http://schemas.openxmlformats.org/officeDocument/2006/relationships/slideLayout" Target="../slideLayouts/slideLayout10.xml"/><Relationship Id="rId3" Type="http://schemas.openxmlformats.org/officeDocument/2006/relationships/slideLayout" Target="../slideLayouts/slideLayout9.xml"/><Relationship Id="rId2" Type="http://schemas.openxmlformats.org/officeDocument/2006/relationships/slideLayout" Target="../slideLayouts/slideLayout8.xml"/><Relationship Id="rId1"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6" name="文本框 15"/>
          <p:cNvSpPr txBox="1"/>
          <p:nvPr userDrawn="1"/>
        </p:nvSpPr>
        <p:spPr>
          <a:xfrm rot="900000">
            <a:off x="-10072498" y="866851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17" name="文本框 16"/>
          <p:cNvSpPr txBox="1"/>
          <p:nvPr userDrawn="1"/>
        </p:nvSpPr>
        <p:spPr>
          <a:xfrm rot="900000">
            <a:off x="-10072497" y="466801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18" name="文本框 17"/>
          <p:cNvSpPr txBox="1"/>
          <p:nvPr userDrawn="1"/>
        </p:nvSpPr>
        <p:spPr>
          <a:xfrm rot="900000">
            <a:off x="-10072497" y="66751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19" name="文本框 18"/>
          <p:cNvSpPr txBox="1"/>
          <p:nvPr userDrawn="1"/>
        </p:nvSpPr>
        <p:spPr>
          <a:xfrm rot="900000">
            <a:off x="-10072497" y="-3332988"/>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5" name="文本框 24"/>
          <p:cNvSpPr txBox="1"/>
          <p:nvPr userDrawn="1"/>
        </p:nvSpPr>
        <p:spPr>
          <a:xfrm rot="900000">
            <a:off x="-7843648" y="1044016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6" name="文本框 25"/>
          <p:cNvSpPr txBox="1"/>
          <p:nvPr userDrawn="1"/>
        </p:nvSpPr>
        <p:spPr>
          <a:xfrm rot="900000">
            <a:off x="-7843647" y="643966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7" name="文本框 26"/>
          <p:cNvSpPr txBox="1"/>
          <p:nvPr userDrawn="1"/>
        </p:nvSpPr>
        <p:spPr>
          <a:xfrm rot="900000">
            <a:off x="-7843647" y="243916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8" name="文本框 27"/>
          <p:cNvSpPr txBox="1"/>
          <p:nvPr userDrawn="1"/>
        </p:nvSpPr>
        <p:spPr>
          <a:xfrm rot="900000">
            <a:off x="-7843647" y="-1561338"/>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9" name="文本框 28"/>
          <p:cNvSpPr txBox="1"/>
          <p:nvPr userDrawn="1"/>
        </p:nvSpPr>
        <p:spPr>
          <a:xfrm rot="900000">
            <a:off x="18588225" y="866851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0" name="文本框 29"/>
          <p:cNvSpPr txBox="1"/>
          <p:nvPr userDrawn="1"/>
        </p:nvSpPr>
        <p:spPr>
          <a:xfrm rot="900000">
            <a:off x="18588226" y="466801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1" name="文本框 30"/>
          <p:cNvSpPr txBox="1"/>
          <p:nvPr userDrawn="1"/>
        </p:nvSpPr>
        <p:spPr>
          <a:xfrm rot="900000">
            <a:off x="18588226" y="66751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2" name="文本框 31"/>
          <p:cNvSpPr txBox="1"/>
          <p:nvPr userDrawn="1"/>
        </p:nvSpPr>
        <p:spPr>
          <a:xfrm rot="900000">
            <a:off x="18588226" y="-3332987"/>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3" name="文本框 32"/>
          <p:cNvSpPr txBox="1"/>
          <p:nvPr userDrawn="1"/>
        </p:nvSpPr>
        <p:spPr>
          <a:xfrm rot="900000">
            <a:off x="20817075" y="1044016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4" name="文本框 33"/>
          <p:cNvSpPr txBox="1"/>
          <p:nvPr userDrawn="1"/>
        </p:nvSpPr>
        <p:spPr>
          <a:xfrm rot="900000">
            <a:off x="20817076" y="643966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5" name="文本框 34"/>
          <p:cNvSpPr txBox="1"/>
          <p:nvPr userDrawn="1"/>
        </p:nvSpPr>
        <p:spPr>
          <a:xfrm rot="900000">
            <a:off x="20817076" y="243916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6" name="文本框 35"/>
          <p:cNvSpPr txBox="1"/>
          <p:nvPr userDrawn="1"/>
        </p:nvSpPr>
        <p:spPr>
          <a:xfrm rot="900000">
            <a:off x="20817076" y="-1561337"/>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6" cstate="print"/>
          <a:stretch>
            <a:fillRect/>
          </a:stretch>
        </a:blipFill>
        <a:effectLst/>
      </p:bgPr>
    </p:bg>
    <p:spTree>
      <p:nvGrpSpPr>
        <p:cNvPr id="1" name=""/>
        <p:cNvGrpSpPr/>
        <p:nvPr/>
      </p:nvGrpSpPr>
      <p:grpSpPr>
        <a:xfrm>
          <a:off x="0" y="0"/>
          <a:ext cx="0" cy="0"/>
          <a:chOff x="0" y="0"/>
          <a:chExt cx="0" cy="0"/>
        </a:xfrm>
      </p:grpSpPr>
      <p:sp>
        <p:nvSpPr>
          <p:cNvPr id="3" name="矩形 2"/>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656" r:id="rId1"/>
    <p:sldLayoutId id="2147483657" r:id="rId2"/>
    <p:sldLayoutId id="2147483658" r:id="rId3"/>
    <p:sldLayoutId id="2147483659" r:id="rId4"/>
    <p:sldLayoutId id="2147483660" r:id="rId5"/>
  </p:sldLayoutIdLst>
  <p:timing>
    <p:tnLst>
      <p:par>
        <p:cTn id="1" dur="indefinite" restart="never" nodeType="tmRoot"/>
      </p:par>
    </p:tnLst>
  </p:timing>
  <p:hf sldNum="0" hdr="0" ftr="0" dt="0"/>
  <p:txStyles>
    <p:titleStyle>
      <a:lvl1pPr algn="l" rtl="0" eaLnBrk="0" fontAlgn="base" hangingPunct="0">
        <a:lnSpc>
          <a:spcPct val="90000"/>
        </a:lnSpc>
        <a:spcBef>
          <a:spcPct val="0"/>
        </a:spcBef>
        <a:spcAft>
          <a:spcPct val="0"/>
        </a:spcAft>
        <a:defRPr sz="5865"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2pPr>
      <a:lvl3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3pPr>
      <a:lvl4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4pPr>
      <a:lvl5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5pPr>
      <a:lvl6pPr marL="4572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6pPr>
      <a:lvl7pPr marL="9144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7pPr>
      <a:lvl8pPr marL="13716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8pPr>
      <a:lvl9pPr marL="18288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9pPr>
    </p:titleStyle>
    <p:bodyStyle>
      <a:lvl1pPr marL="304800" indent="-304800" algn="l" rtl="0" eaLnBrk="0" fontAlgn="base" hangingPunct="0">
        <a:lnSpc>
          <a:spcPct val="90000"/>
        </a:lnSpc>
        <a:spcBef>
          <a:spcPct val="267000"/>
        </a:spcBef>
        <a:spcAft>
          <a:spcPct val="0"/>
        </a:spcAft>
        <a:buFont typeface="Arial" panose="020B0604020202020204" pitchFamily="34" charset="0"/>
        <a:buChar char="•"/>
        <a:defRPr sz="3735" kern="1200">
          <a:solidFill>
            <a:schemeClr val="tx1"/>
          </a:solidFill>
          <a:latin typeface="+mn-lt"/>
          <a:ea typeface="+mn-ea"/>
          <a:cs typeface="+mn-cs"/>
        </a:defRPr>
      </a:lvl1pPr>
      <a:lvl2pPr marL="914400" indent="-304800" algn="l" rtl="0" eaLnBrk="0" fontAlgn="base" hangingPunct="0">
        <a:lnSpc>
          <a:spcPct val="90000"/>
        </a:lnSpc>
        <a:spcBef>
          <a:spcPct val="134000"/>
        </a:spcBef>
        <a:spcAft>
          <a:spcPct val="0"/>
        </a:spcAft>
        <a:buFont typeface="Arial" panose="020B0604020202020204" pitchFamily="34" charset="0"/>
        <a:buChar char="•"/>
        <a:defRPr sz="3200" kern="1200">
          <a:solidFill>
            <a:schemeClr val="tx1"/>
          </a:solidFill>
          <a:latin typeface="+mn-lt"/>
          <a:ea typeface="+mn-ea"/>
          <a:cs typeface="+mn-cs"/>
        </a:defRPr>
      </a:lvl2pPr>
      <a:lvl3pPr marL="1524000" indent="-304800" algn="l" rtl="0" eaLnBrk="0" fontAlgn="base" hangingPunct="0">
        <a:lnSpc>
          <a:spcPct val="90000"/>
        </a:lnSpc>
        <a:spcBef>
          <a:spcPct val="134000"/>
        </a:spcBef>
        <a:spcAft>
          <a:spcPct val="0"/>
        </a:spcAft>
        <a:buFont typeface="Arial" panose="020B0604020202020204" pitchFamily="34" charset="0"/>
        <a:buChar char="•"/>
        <a:defRPr sz="2665" kern="1200">
          <a:solidFill>
            <a:schemeClr val="tx1"/>
          </a:solidFill>
          <a:latin typeface="+mn-lt"/>
          <a:ea typeface="+mn-ea"/>
          <a:cs typeface="+mn-cs"/>
        </a:defRPr>
      </a:lvl3pPr>
      <a:lvl4pPr marL="2133600" indent="-304800" algn="l" rtl="0" eaLnBrk="0" fontAlgn="base" hangingPunct="0">
        <a:lnSpc>
          <a:spcPct val="90000"/>
        </a:lnSpc>
        <a:spcBef>
          <a:spcPct val="134000"/>
        </a:spcBef>
        <a:spcAft>
          <a:spcPct val="0"/>
        </a:spcAft>
        <a:buFont typeface="Arial" panose="020B0604020202020204" pitchFamily="34" charset="0"/>
        <a:buChar char="•"/>
        <a:defRPr kern="1200">
          <a:solidFill>
            <a:schemeClr val="tx1"/>
          </a:solidFill>
          <a:latin typeface="+mn-lt"/>
          <a:ea typeface="+mn-ea"/>
          <a:cs typeface="+mn-cs"/>
        </a:defRPr>
      </a:lvl4pPr>
      <a:lvl5pPr marL="2743200" indent="-304800" algn="l" rtl="0" eaLnBrk="0" fontAlgn="base" hangingPunct="0">
        <a:lnSpc>
          <a:spcPct val="90000"/>
        </a:lnSpc>
        <a:spcBef>
          <a:spcPct val="134000"/>
        </a:spcBef>
        <a:spcAft>
          <a:spcPct val="0"/>
        </a:spcAft>
        <a:buFont typeface="Arial" panose="020B0604020202020204" pitchFamily="34" charset="0"/>
        <a:buChar char="•"/>
        <a:defRPr kern="1200">
          <a:solidFill>
            <a:schemeClr val="tx1"/>
          </a:solidFill>
          <a:latin typeface="+mn-lt"/>
          <a:ea typeface="+mn-ea"/>
          <a:cs typeface="+mn-cs"/>
        </a:defRPr>
      </a:lvl5pPr>
      <a:lvl6pPr marL="33528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6pPr>
      <a:lvl7pPr marL="39624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7pPr>
      <a:lvl8pPr marL="45720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8pPr>
      <a:lvl9pPr marL="51816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9pPr>
    </p:bodyStyle>
    <p:other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20.png"/><Relationship Id="rId2" Type="http://schemas.openxmlformats.org/officeDocument/2006/relationships/image" Target="../media/image24.jpeg"/><Relationship Id="rId1"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20.png"/><Relationship Id="rId1" Type="http://schemas.openxmlformats.org/officeDocument/2006/relationships/image" Target="../media/image2.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13.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image" Target="../media/image2.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3.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image" Target="../media/image2.png"/></Relationships>
</file>

<file path=ppt/slides/_rels/slide4.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19.png"/><Relationship Id="rId3" Type="http://schemas.openxmlformats.org/officeDocument/2006/relationships/image" Target="../media/image18.png"/><Relationship Id="rId2" Type="http://schemas.openxmlformats.org/officeDocument/2006/relationships/image" Target="../media/image17.GIF"/><Relationship Id="rId1" Type="http://schemas.openxmlformats.org/officeDocument/2006/relationships/image" Target="../media/image2.png"/></Relationships>
</file>

<file path=ppt/slides/_rels/slide5.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19.png"/><Relationship Id="rId2" Type="http://schemas.openxmlformats.org/officeDocument/2006/relationships/image" Target="../media/image20.png"/><Relationship Id="rId1" Type="http://schemas.openxmlformats.org/officeDocument/2006/relationships/image" Target="../media/image2.png"/></Relationships>
</file>

<file path=ppt/slides/_rels/slide6.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22.jpeg"/><Relationship Id="rId3" Type="http://schemas.openxmlformats.org/officeDocument/2006/relationships/image" Target="../media/image20.png"/><Relationship Id="rId2" Type="http://schemas.openxmlformats.org/officeDocument/2006/relationships/image" Target="../media/image21.png"/><Relationship Id="rId1" Type="http://schemas.openxmlformats.org/officeDocument/2006/relationships/image" Target="../media/image2.png"/></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20.png"/><Relationship Id="rId2" Type="http://schemas.openxmlformats.org/officeDocument/2006/relationships/image" Target="../media/image21.png"/><Relationship Id="rId1"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23.png"/><Relationship Id="rId1" Type="http://schemas.openxmlformats.org/officeDocument/2006/relationships/image" Target="../media/image2.png"/></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20.png"/><Relationship Id="rId2" Type="http://schemas.openxmlformats.org/officeDocument/2006/relationships/image" Target="../media/image24.jpeg"/><Relationship Id="rId1"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a:xfrm>
          <a:off x="0" y="0"/>
          <a:ext cx="0" cy="0"/>
          <a:chOff x="0" y="0"/>
          <a:chExt cx="0" cy="0"/>
        </a:xfrm>
      </p:grpSpPr>
      <p:sp>
        <p:nvSpPr>
          <p:cNvPr id="3" name="文本框 2"/>
          <p:cNvSpPr txBox="1"/>
          <p:nvPr/>
        </p:nvSpPr>
        <p:spPr>
          <a:xfrm>
            <a:off x="2209597" y="2169041"/>
            <a:ext cx="7726680" cy="922020"/>
          </a:xfrm>
          <a:prstGeom prst="rect">
            <a:avLst/>
          </a:prstGeom>
          <a:noFill/>
        </p:spPr>
        <p:txBody>
          <a:bodyPr wrap="none" rtlCol="0">
            <a:spAutoFit/>
          </a:bodyPr>
          <a:lstStyle/>
          <a:p>
            <a:r>
              <a:rPr kumimoji="1" lang="zh-CN" altLang="en-US" sz="5400" b="1" dirty="0">
                <a:solidFill>
                  <a:srgbClr val="00B4FF"/>
                </a:solidFill>
              </a:rPr>
              <a:t>除数是整十数的笔算除法</a:t>
            </a:r>
            <a:endParaRPr kumimoji="1" lang="zh-CN" altLang="en-US" sz="5400" b="1" dirty="0">
              <a:solidFill>
                <a:srgbClr val="00B4FF"/>
              </a:solidFill>
            </a:endParaRPr>
          </a:p>
        </p:txBody>
      </p:sp>
      <p:sp>
        <p:nvSpPr>
          <p:cNvPr id="4" name="文本框 3"/>
          <p:cNvSpPr txBox="1"/>
          <p:nvPr/>
        </p:nvSpPr>
        <p:spPr>
          <a:xfrm>
            <a:off x="4248379" y="3471277"/>
            <a:ext cx="3695242" cy="369332"/>
          </a:xfrm>
          <a:prstGeom prst="rect">
            <a:avLst/>
          </a:prstGeom>
          <a:noFill/>
        </p:spPr>
        <p:txBody>
          <a:bodyPr wrap="none" rtlCol="0">
            <a:spAutoFit/>
          </a:bodyPr>
          <a:lstStyle/>
          <a:p>
            <a:r>
              <a:rPr kumimoji="1" lang="zh-CN" altLang="en-US" dirty="0">
                <a:solidFill>
                  <a:srgbClr val="00B4FF"/>
                </a:solidFill>
                <a:latin typeface="+mj-ea"/>
                <a:ea typeface="+mj-ea"/>
              </a:rPr>
              <a:t>小学 </a:t>
            </a:r>
            <a:r>
              <a:rPr kumimoji="1" lang="en-US" altLang="zh-CN" dirty="0">
                <a:solidFill>
                  <a:srgbClr val="00B4FF"/>
                </a:solidFill>
                <a:latin typeface="+mj-ea"/>
                <a:ea typeface="+mj-ea"/>
              </a:rPr>
              <a:t>/</a:t>
            </a:r>
            <a:r>
              <a:rPr kumimoji="1" lang="zh-CN" altLang="en-US" dirty="0">
                <a:solidFill>
                  <a:srgbClr val="00B4FF"/>
                </a:solidFill>
                <a:latin typeface="+mj-ea"/>
                <a:ea typeface="+mj-ea"/>
              </a:rPr>
              <a:t> 数学 </a:t>
            </a:r>
            <a:r>
              <a:rPr kumimoji="1" lang="en-US" altLang="zh-CN" dirty="0">
                <a:solidFill>
                  <a:srgbClr val="00B4FF"/>
                </a:solidFill>
                <a:latin typeface="+mj-ea"/>
                <a:ea typeface="+mj-ea"/>
              </a:rPr>
              <a:t>/</a:t>
            </a:r>
            <a:r>
              <a:rPr kumimoji="1" lang="zh-CN" altLang="en-US" dirty="0">
                <a:solidFill>
                  <a:srgbClr val="00B4FF"/>
                </a:solidFill>
                <a:latin typeface="+mj-ea"/>
                <a:ea typeface="+mj-ea"/>
              </a:rPr>
              <a:t> 人教版 </a:t>
            </a:r>
            <a:r>
              <a:rPr kumimoji="1" lang="en-US" altLang="zh-CN" dirty="0">
                <a:solidFill>
                  <a:srgbClr val="00B4FF"/>
                </a:solidFill>
                <a:latin typeface="+mj-ea"/>
                <a:ea typeface="+mj-ea"/>
              </a:rPr>
              <a:t>/</a:t>
            </a:r>
            <a:r>
              <a:rPr kumimoji="1" lang="zh-CN" altLang="en-US" dirty="0">
                <a:solidFill>
                  <a:srgbClr val="00B4FF"/>
                </a:solidFill>
                <a:latin typeface="+mj-ea"/>
                <a:ea typeface="+mj-ea"/>
              </a:rPr>
              <a:t> 四年级上册</a:t>
            </a:r>
            <a:endParaRPr kumimoji="1" lang="zh-CN" altLang="en-US" dirty="0">
              <a:solidFill>
                <a:srgbClr val="00B4FF"/>
              </a:solidFill>
              <a:latin typeface="+mj-ea"/>
              <a:ea typeface="+mj-ea"/>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9" name="矩形 8"/>
          <p:cNvSpPr/>
          <p:nvPr/>
        </p:nvSpPr>
        <p:spPr>
          <a:xfrm>
            <a:off x="6425565" y="2075180"/>
            <a:ext cx="3260725" cy="3335020"/>
          </a:xfrm>
          <a:prstGeom prst="rect">
            <a:avLst/>
          </a:prstGeom>
          <a:solidFill>
            <a:srgbClr val="97E3FF"/>
          </a:solidFill>
          <a:ln>
            <a:noFill/>
          </a:ln>
          <a:effectLst>
            <a:outerShdw blurRad="203200" dist="2413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矩形 6"/>
          <p:cNvSpPr/>
          <p:nvPr/>
        </p:nvSpPr>
        <p:spPr>
          <a:xfrm>
            <a:off x="1822450" y="2075180"/>
            <a:ext cx="3260725" cy="3335020"/>
          </a:xfrm>
          <a:prstGeom prst="rect">
            <a:avLst/>
          </a:prstGeom>
          <a:solidFill>
            <a:srgbClr val="97E3FF"/>
          </a:solidFill>
          <a:ln>
            <a:noFill/>
          </a:ln>
          <a:effectLst>
            <a:outerShdw blurRad="203200" dist="2413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5" name="组合 4"/>
          <p:cNvGrpSpPr/>
          <p:nvPr/>
        </p:nvGrpSpPr>
        <p:grpSpPr>
          <a:xfrm>
            <a:off x="3355975" y="364490"/>
            <a:ext cx="2510790" cy="1493520"/>
            <a:chOff x="5285" y="574"/>
            <a:chExt cx="3954" cy="2352"/>
          </a:xfrm>
        </p:grpSpPr>
        <p:pic>
          <p:nvPicPr>
            <p:cNvPr id="4" name="图片 3" descr="360截图2022012918492141736"/>
            <p:cNvPicPr>
              <a:picLocks noChangeAspect="1"/>
            </p:cNvPicPr>
            <p:nvPr/>
          </p:nvPicPr>
          <p:blipFill>
            <a:blip r:embed="rId2">
              <a:clrChange>
                <a:clrFrom>
                  <a:srgbClr val="FEFEFE">
                    <a:alpha val="100000"/>
                  </a:srgbClr>
                </a:clrFrom>
                <a:clrTo>
                  <a:srgbClr val="FEFEFE">
                    <a:alpha val="100000"/>
                    <a:alpha val="0"/>
                  </a:srgbClr>
                </a:clrTo>
              </a:clrChange>
            </a:blip>
            <a:srcRect l="3971" t="17627" r="49422" b="54637"/>
            <a:stretch>
              <a:fillRect/>
            </a:stretch>
          </p:blipFill>
          <p:spPr>
            <a:xfrm>
              <a:off x="5285" y="574"/>
              <a:ext cx="3954" cy="2353"/>
            </a:xfrm>
            <a:prstGeom prst="rect">
              <a:avLst/>
            </a:prstGeom>
          </p:spPr>
        </p:pic>
        <p:sp>
          <p:nvSpPr>
            <p:cNvPr id="25" name="TextBox 19"/>
            <p:cNvSpPr txBox="1"/>
            <p:nvPr/>
          </p:nvSpPr>
          <p:spPr>
            <a:xfrm>
              <a:off x="6156" y="1811"/>
              <a:ext cx="3058" cy="725"/>
            </a:xfrm>
            <a:prstGeom prst="rect">
              <a:avLst/>
            </a:prstGeom>
            <a:noFill/>
          </p:spPr>
          <p:txBody>
            <a:bodyPr wrap="square" rtlCol="0">
              <a:spAutoFit/>
            </a:bodyPr>
            <a:p>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竖式计算</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sp>
        <p:nvSpPr>
          <p:cNvPr id="17" name="Text Box 30"/>
          <p:cNvSpPr txBox="1">
            <a:spLocks noChangeArrowheads="1"/>
          </p:cNvSpPr>
          <p:nvPr/>
        </p:nvSpPr>
        <p:spPr bwMode="auto">
          <a:xfrm>
            <a:off x="2883359" y="4062317"/>
            <a:ext cx="1376363" cy="53403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2 4 0</a:t>
            </a:r>
            <a:endParaRPr lang="en-US" altLang="zh-CN" sz="2400" dirty="0">
              <a:solidFill>
                <a:schemeClr val="tx1"/>
              </a:solidFill>
              <a:latin typeface="微软雅黑" panose="020B0503020204020204" pitchFamily="34" charset="-122"/>
              <a:ea typeface="微软雅黑" panose="020B0503020204020204" pitchFamily="34" charset="-122"/>
            </a:endParaRPr>
          </a:p>
        </p:txBody>
      </p:sp>
      <p:grpSp>
        <p:nvGrpSpPr>
          <p:cNvPr id="18" name="组合 17"/>
          <p:cNvGrpSpPr/>
          <p:nvPr/>
        </p:nvGrpSpPr>
        <p:grpSpPr>
          <a:xfrm>
            <a:off x="2307096" y="3612666"/>
            <a:ext cx="1961306" cy="534035"/>
            <a:chOff x="3430587" y="1465684"/>
            <a:chExt cx="1961306" cy="534035"/>
          </a:xfrm>
        </p:grpSpPr>
        <p:pic>
          <p:nvPicPr>
            <p:cNvPr id="26" name="图片 1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51920" y="1521656"/>
              <a:ext cx="1224136" cy="452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 name="Text Box 29"/>
            <p:cNvSpPr txBox="1">
              <a:spLocks noChangeArrowheads="1"/>
            </p:cNvSpPr>
            <p:nvPr/>
          </p:nvSpPr>
          <p:spPr bwMode="auto">
            <a:xfrm>
              <a:off x="3430587" y="1465684"/>
              <a:ext cx="576263" cy="53403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40</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24" name="Text Box 30"/>
            <p:cNvSpPr txBox="1">
              <a:spLocks noChangeArrowheads="1"/>
            </p:cNvSpPr>
            <p:nvPr/>
          </p:nvSpPr>
          <p:spPr bwMode="auto">
            <a:xfrm>
              <a:off x="4015530" y="1465684"/>
              <a:ext cx="1376363" cy="53403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2 5 0</a:t>
              </a:r>
              <a:endParaRPr lang="en-US" altLang="zh-CN" sz="2400" dirty="0">
                <a:solidFill>
                  <a:schemeClr val="tx1"/>
                </a:solidFill>
                <a:latin typeface="微软雅黑" panose="020B0503020204020204" pitchFamily="34" charset="-122"/>
                <a:ea typeface="微软雅黑" panose="020B0503020204020204" pitchFamily="34" charset="-122"/>
              </a:endParaRPr>
            </a:p>
          </p:txBody>
        </p:sp>
      </p:grpSp>
      <p:cxnSp>
        <p:nvCxnSpPr>
          <p:cNvPr id="19" name="直接连接符 18"/>
          <p:cNvCxnSpPr>
            <a:cxnSpLocks noChangeShapeType="1"/>
          </p:cNvCxnSpPr>
          <p:nvPr/>
        </p:nvCxnSpPr>
        <p:spPr bwMode="auto">
          <a:xfrm>
            <a:off x="2833377" y="4620075"/>
            <a:ext cx="1119188" cy="0"/>
          </a:xfrm>
          <a:prstGeom prst="line">
            <a:avLst/>
          </a:prstGeom>
          <a:noFill/>
          <a:ln w="28575">
            <a:solidFill>
              <a:schemeClr val="tx1"/>
            </a:solidFill>
            <a:round/>
          </a:ln>
          <a:extLst>
            <a:ext uri="{909E8E84-426E-40DD-AFC4-6F175D3DCCD1}">
              <a14:hiddenFill xmlns:a14="http://schemas.microsoft.com/office/drawing/2010/main">
                <a:noFill/>
              </a14:hiddenFill>
            </a:ext>
          </a:extLst>
        </p:spPr>
      </p:cxnSp>
      <p:sp>
        <p:nvSpPr>
          <p:cNvPr id="20" name="Text Box 29"/>
          <p:cNvSpPr txBox="1">
            <a:spLocks noChangeArrowheads="1"/>
          </p:cNvSpPr>
          <p:nvPr/>
        </p:nvSpPr>
        <p:spPr bwMode="auto">
          <a:xfrm>
            <a:off x="3437345" y="3144334"/>
            <a:ext cx="576263" cy="53403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6</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21" name="Text Box 29"/>
          <p:cNvSpPr txBox="1">
            <a:spLocks noChangeArrowheads="1"/>
          </p:cNvSpPr>
          <p:nvPr/>
        </p:nvSpPr>
        <p:spPr bwMode="auto">
          <a:xfrm>
            <a:off x="3162373" y="4603042"/>
            <a:ext cx="576263" cy="53403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1</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46" name="Text Box 29"/>
          <p:cNvSpPr txBox="1">
            <a:spLocks noChangeArrowheads="1"/>
          </p:cNvSpPr>
          <p:nvPr/>
        </p:nvSpPr>
        <p:spPr bwMode="auto">
          <a:xfrm>
            <a:off x="3447384" y="4608670"/>
            <a:ext cx="576263" cy="53403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0</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47" name="Text Box 29"/>
          <p:cNvSpPr txBox="1">
            <a:spLocks noChangeArrowheads="1"/>
          </p:cNvSpPr>
          <p:nvPr/>
        </p:nvSpPr>
        <p:spPr bwMode="auto">
          <a:xfrm>
            <a:off x="3702408" y="2509067"/>
            <a:ext cx="1743495" cy="46037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0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6······10</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49" name="矩形 48"/>
          <p:cNvSpPr/>
          <p:nvPr/>
        </p:nvSpPr>
        <p:spPr>
          <a:xfrm>
            <a:off x="2162810" y="2510155"/>
            <a:ext cx="1661795" cy="460375"/>
          </a:xfrm>
          <a:prstGeom prst="rect">
            <a:avLst/>
          </a:prstGeom>
        </p:spPr>
        <p:txBody>
          <a:bodyPr wrap="square">
            <a:spAutoFit/>
          </a:bodyPr>
          <a:lstStyle/>
          <a:p>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250÷40=</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0" name="矩形 49"/>
          <p:cNvSpPr/>
          <p:nvPr/>
        </p:nvSpPr>
        <p:spPr>
          <a:xfrm>
            <a:off x="6753860" y="2541905"/>
            <a:ext cx="1527175" cy="460375"/>
          </a:xfrm>
          <a:prstGeom prst="rect">
            <a:avLst/>
          </a:prstGeom>
        </p:spPr>
        <p:txBody>
          <a:bodyPr wrap="none">
            <a:spAutoFit/>
          </a:bodyPr>
          <a:lstStyle/>
          <a:p>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380÷90=</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1" name="Text Box 30"/>
          <p:cNvSpPr txBox="1">
            <a:spLocks noChangeArrowheads="1"/>
          </p:cNvSpPr>
          <p:nvPr/>
        </p:nvSpPr>
        <p:spPr bwMode="auto">
          <a:xfrm>
            <a:off x="7748605" y="4029389"/>
            <a:ext cx="1376363" cy="53403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3 6 0</a:t>
            </a:r>
            <a:endParaRPr lang="en-US" altLang="zh-CN" sz="2400" dirty="0">
              <a:solidFill>
                <a:schemeClr val="tx1"/>
              </a:solidFill>
              <a:latin typeface="微软雅黑" panose="020B0503020204020204" pitchFamily="34" charset="-122"/>
              <a:ea typeface="微软雅黑" panose="020B0503020204020204" pitchFamily="34" charset="-122"/>
            </a:endParaRPr>
          </a:p>
        </p:txBody>
      </p:sp>
      <p:grpSp>
        <p:nvGrpSpPr>
          <p:cNvPr id="52" name="组合 51"/>
          <p:cNvGrpSpPr/>
          <p:nvPr/>
        </p:nvGrpSpPr>
        <p:grpSpPr>
          <a:xfrm>
            <a:off x="7156467" y="3579738"/>
            <a:ext cx="1961306" cy="534035"/>
            <a:chOff x="3430587" y="1465684"/>
            <a:chExt cx="1961306" cy="534035"/>
          </a:xfrm>
        </p:grpSpPr>
        <p:pic>
          <p:nvPicPr>
            <p:cNvPr id="53" name="图片 1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51920" y="1521656"/>
              <a:ext cx="1224136" cy="452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4" name="Text Box 29"/>
            <p:cNvSpPr txBox="1">
              <a:spLocks noChangeArrowheads="1"/>
            </p:cNvSpPr>
            <p:nvPr/>
          </p:nvSpPr>
          <p:spPr bwMode="auto">
            <a:xfrm>
              <a:off x="3430587" y="1465684"/>
              <a:ext cx="576263" cy="53403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90</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55" name="Text Box 30"/>
            <p:cNvSpPr txBox="1">
              <a:spLocks noChangeArrowheads="1"/>
            </p:cNvSpPr>
            <p:nvPr/>
          </p:nvSpPr>
          <p:spPr bwMode="auto">
            <a:xfrm>
              <a:off x="4015530" y="1465684"/>
              <a:ext cx="1376363" cy="53403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3 8 0</a:t>
              </a:r>
              <a:endParaRPr lang="en-US" altLang="zh-CN" sz="2400" dirty="0">
                <a:solidFill>
                  <a:schemeClr val="tx1"/>
                </a:solidFill>
                <a:latin typeface="微软雅黑" panose="020B0503020204020204" pitchFamily="34" charset="-122"/>
                <a:ea typeface="微软雅黑" panose="020B0503020204020204" pitchFamily="34" charset="-122"/>
              </a:endParaRPr>
            </a:p>
          </p:txBody>
        </p:sp>
      </p:grpSp>
      <p:cxnSp>
        <p:nvCxnSpPr>
          <p:cNvPr id="56" name="直接连接符 55"/>
          <p:cNvCxnSpPr>
            <a:cxnSpLocks noChangeShapeType="1"/>
          </p:cNvCxnSpPr>
          <p:nvPr/>
        </p:nvCxnSpPr>
        <p:spPr bwMode="auto">
          <a:xfrm>
            <a:off x="7587498" y="4587147"/>
            <a:ext cx="1119188" cy="0"/>
          </a:xfrm>
          <a:prstGeom prst="line">
            <a:avLst/>
          </a:prstGeom>
          <a:noFill/>
          <a:ln w="28575">
            <a:solidFill>
              <a:schemeClr val="tx1"/>
            </a:solidFill>
            <a:round/>
          </a:ln>
          <a:extLst>
            <a:ext uri="{909E8E84-426E-40DD-AFC4-6F175D3DCCD1}">
              <a14:hiddenFill xmlns:a14="http://schemas.microsoft.com/office/drawing/2010/main">
                <a:noFill/>
              </a14:hiddenFill>
            </a:ext>
          </a:extLst>
        </p:spPr>
      </p:cxnSp>
      <p:sp>
        <p:nvSpPr>
          <p:cNvPr id="57" name="Text Box 29"/>
          <p:cNvSpPr txBox="1">
            <a:spLocks noChangeArrowheads="1"/>
          </p:cNvSpPr>
          <p:nvPr/>
        </p:nvSpPr>
        <p:spPr bwMode="auto">
          <a:xfrm>
            <a:off x="8254966" y="3111406"/>
            <a:ext cx="576263" cy="53403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4</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58" name="Text Box 29"/>
          <p:cNvSpPr txBox="1">
            <a:spLocks noChangeArrowheads="1"/>
          </p:cNvSpPr>
          <p:nvPr/>
        </p:nvSpPr>
        <p:spPr bwMode="auto">
          <a:xfrm>
            <a:off x="7979994" y="4570114"/>
            <a:ext cx="576263" cy="53403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2</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59" name="Text Box 29"/>
          <p:cNvSpPr txBox="1">
            <a:spLocks noChangeArrowheads="1"/>
          </p:cNvSpPr>
          <p:nvPr/>
        </p:nvSpPr>
        <p:spPr bwMode="auto">
          <a:xfrm>
            <a:off x="8296755" y="4559867"/>
            <a:ext cx="576263" cy="53403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0</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60" name="Text Box 29"/>
          <p:cNvSpPr txBox="1">
            <a:spLocks noChangeArrowheads="1"/>
          </p:cNvSpPr>
          <p:nvPr/>
        </p:nvSpPr>
        <p:spPr bwMode="auto">
          <a:xfrm>
            <a:off x="8279447" y="2458212"/>
            <a:ext cx="1743495" cy="53403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4······20</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858183" y="350873"/>
            <a:ext cx="1402080" cy="460375"/>
          </a:xfrm>
          <a:prstGeom prst="rect">
            <a:avLst/>
          </a:prstGeom>
          <a:noFill/>
        </p:spPr>
        <p:txBody>
          <a:bodyPr wrap="square" rtlCol="0">
            <a:spAutoFit/>
          </a:bodyPr>
          <a:lstStyle/>
          <a:p>
            <a:r>
              <a:rPr kumimoji="1" lang="zh-CN" altLang="en-US" sz="2400" b="1" dirty="0"/>
              <a:t>课堂练习</a:t>
            </a:r>
            <a:endParaRPr kumimoji="1"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randombar(horizontal)">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fade">
                                      <p:cBhvr>
                                        <p:cTn id="12" dur="500"/>
                                        <p:tgtEl>
                                          <p:spTgt spid="2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500"/>
                                        <p:tgtEl>
                                          <p:spTgt spid="1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wipe(left)">
                                      <p:cBhvr>
                                        <p:cTn id="22" dur="500"/>
                                        <p:tgtEl>
                                          <p:spTgt spid="19"/>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46"/>
                                        </p:tgtEl>
                                        <p:attrNameLst>
                                          <p:attrName>style.visibility</p:attrName>
                                        </p:attrNameLst>
                                      </p:cBhvr>
                                      <p:to>
                                        <p:strVal val="visible"/>
                                      </p:to>
                                    </p:set>
                                    <p:animEffect transition="in" filter="fade">
                                      <p:cBhvr>
                                        <p:cTn id="27" dur="500"/>
                                        <p:tgtEl>
                                          <p:spTgt spid="46"/>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21"/>
                                        </p:tgtEl>
                                        <p:attrNameLst>
                                          <p:attrName>style.visibility</p:attrName>
                                        </p:attrNameLst>
                                      </p:cBhvr>
                                      <p:to>
                                        <p:strVal val="visible"/>
                                      </p:to>
                                    </p:set>
                                    <p:animEffect transition="in" filter="fade">
                                      <p:cBhvr>
                                        <p:cTn id="32" dur="500"/>
                                        <p:tgtEl>
                                          <p:spTgt spid="21"/>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47"/>
                                        </p:tgtEl>
                                        <p:attrNameLst>
                                          <p:attrName>style.visibility</p:attrName>
                                        </p:attrNameLst>
                                      </p:cBhvr>
                                      <p:to>
                                        <p:strVal val="visible"/>
                                      </p:to>
                                    </p:set>
                                    <p:animEffect transition="in" filter="wipe(left)">
                                      <p:cBhvr>
                                        <p:cTn id="37" dur="500"/>
                                        <p:tgtEl>
                                          <p:spTgt spid="47"/>
                                        </p:tgtEl>
                                      </p:cBhvr>
                                    </p:animEffect>
                                  </p:childTnLst>
                                </p:cTn>
                              </p:par>
                            </p:childTnLst>
                          </p:cTn>
                        </p:par>
                      </p:childTnLst>
                    </p:cTn>
                  </p:par>
                  <p:par>
                    <p:cTn id="38" fill="hold">
                      <p:stCondLst>
                        <p:cond delay="indefinite"/>
                      </p:stCondLst>
                      <p:childTnLst>
                        <p:par>
                          <p:cTn id="39" fill="hold">
                            <p:stCondLst>
                              <p:cond delay="0"/>
                            </p:stCondLst>
                            <p:childTnLst>
                              <p:par>
                                <p:cTn id="40" presetID="14" presetClass="entr" presetSubtype="10" fill="hold" nodeType="clickEffect">
                                  <p:stCondLst>
                                    <p:cond delay="0"/>
                                  </p:stCondLst>
                                  <p:childTnLst>
                                    <p:set>
                                      <p:cBhvr>
                                        <p:cTn id="41" dur="1" fill="hold">
                                          <p:stCondLst>
                                            <p:cond delay="0"/>
                                          </p:stCondLst>
                                        </p:cTn>
                                        <p:tgtEl>
                                          <p:spTgt spid="52"/>
                                        </p:tgtEl>
                                        <p:attrNameLst>
                                          <p:attrName>style.visibility</p:attrName>
                                        </p:attrNameLst>
                                      </p:cBhvr>
                                      <p:to>
                                        <p:strVal val="visible"/>
                                      </p:to>
                                    </p:set>
                                    <p:animEffect transition="in" filter="randombar(horizontal)">
                                      <p:cBhvr>
                                        <p:cTn id="42" dur="500"/>
                                        <p:tgtEl>
                                          <p:spTgt spid="52"/>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57"/>
                                        </p:tgtEl>
                                        <p:attrNameLst>
                                          <p:attrName>style.visibility</p:attrName>
                                        </p:attrNameLst>
                                      </p:cBhvr>
                                      <p:to>
                                        <p:strVal val="visible"/>
                                      </p:to>
                                    </p:set>
                                    <p:animEffect transition="in" filter="fade">
                                      <p:cBhvr>
                                        <p:cTn id="47" dur="500"/>
                                        <p:tgtEl>
                                          <p:spTgt spid="57"/>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51"/>
                                        </p:tgtEl>
                                        <p:attrNameLst>
                                          <p:attrName>style.visibility</p:attrName>
                                        </p:attrNameLst>
                                      </p:cBhvr>
                                      <p:to>
                                        <p:strVal val="visible"/>
                                      </p:to>
                                    </p:set>
                                    <p:animEffect transition="in" filter="fade">
                                      <p:cBhvr>
                                        <p:cTn id="52" dur="500"/>
                                        <p:tgtEl>
                                          <p:spTgt spid="51"/>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nodeType="clickEffect">
                                  <p:stCondLst>
                                    <p:cond delay="0"/>
                                  </p:stCondLst>
                                  <p:childTnLst>
                                    <p:set>
                                      <p:cBhvr>
                                        <p:cTn id="56" dur="1" fill="hold">
                                          <p:stCondLst>
                                            <p:cond delay="0"/>
                                          </p:stCondLst>
                                        </p:cTn>
                                        <p:tgtEl>
                                          <p:spTgt spid="56"/>
                                        </p:tgtEl>
                                        <p:attrNameLst>
                                          <p:attrName>style.visibility</p:attrName>
                                        </p:attrNameLst>
                                      </p:cBhvr>
                                      <p:to>
                                        <p:strVal val="visible"/>
                                      </p:to>
                                    </p:set>
                                    <p:animEffect transition="in" filter="wipe(left)">
                                      <p:cBhvr>
                                        <p:cTn id="57" dur="500"/>
                                        <p:tgtEl>
                                          <p:spTgt spid="56"/>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grpId="0" nodeType="clickEffect">
                                  <p:stCondLst>
                                    <p:cond delay="0"/>
                                  </p:stCondLst>
                                  <p:childTnLst>
                                    <p:set>
                                      <p:cBhvr>
                                        <p:cTn id="61" dur="1" fill="hold">
                                          <p:stCondLst>
                                            <p:cond delay="0"/>
                                          </p:stCondLst>
                                        </p:cTn>
                                        <p:tgtEl>
                                          <p:spTgt spid="59"/>
                                        </p:tgtEl>
                                        <p:attrNameLst>
                                          <p:attrName>style.visibility</p:attrName>
                                        </p:attrNameLst>
                                      </p:cBhvr>
                                      <p:to>
                                        <p:strVal val="visible"/>
                                      </p:to>
                                    </p:set>
                                    <p:animEffect transition="in" filter="fade">
                                      <p:cBhvr>
                                        <p:cTn id="62" dur="500"/>
                                        <p:tgtEl>
                                          <p:spTgt spid="59"/>
                                        </p:tgtEl>
                                      </p:cBhvr>
                                    </p:animEffect>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grpId="0" nodeType="clickEffect">
                                  <p:stCondLst>
                                    <p:cond delay="0"/>
                                  </p:stCondLst>
                                  <p:childTnLst>
                                    <p:set>
                                      <p:cBhvr>
                                        <p:cTn id="66" dur="1" fill="hold">
                                          <p:stCondLst>
                                            <p:cond delay="0"/>
                                          </p:stCondLst>
                                        </p:cTn>
                                        <p:tgtEl>
                                          <p:spTgt spid="58"/>
                                        </p:tgtEl>
                                        <p:attrNameLst>
                                          <p:attrName>style.visibility</p:attrName>
                                        </p:attrNameLst>
                                      </p:cBhvr>
                                      <p:to>
                                        <p:strVal val="visible"/>
                                      </p:to>
                                    </p:set>
                                    <p:animEffect transition="in" filter="fade">
                                      <p:cBhvr>
                                        <p:cTn id="67" dur="500"/>
                                        <p:tgtEl>
                                          <p:spTgt spid="58"/>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8" fill="hold" grpId="0" nodeType="clickEffect">
                                  <p:stCondLst>
                                    <p:cond delay="0"/>
                                  </p:stCondLst>
                                  <p:childTnLst>
                                    <p:set>
                                      <p:cBhvr>
                                        <p:cTn id="71" dur="1" fill="hold">
                                          <p:stCondLst>
                                            <p:cond delay="0"/>
                                          </p:stCondLst>
                                        </p:cTn>
                                        <p:tgtEl>
                                          <p:spTgt spid="60"/>
                                        </p:tgtEl>
                                        <p:attrNameLst>
                                          <p:attrName>style.visibility</p:attrName>
                                        </p:attrNameLst>
                                      </p:cBhvr>
                                      <p:to>
                                        <p:strVal val="visible"/>
                                      </p:to>
                                    </p:set>
                                    <p:animEffect transition="in" filter="wipe(left)">
                                      <p:cBhvr>
                                        <p:cTn id="72"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ldLvl="0" animBg="1"/>
      <p:bldP spid="20" grpId="0" bldLvl="0" animBg="1"/>
      <p:bldP spid="21" grpId="0" bldLvl="0" animBg="1"/>
      <p:bldP spid="46" grpId="0" bldLvl="0" animBg="1"/>
      <p:bldP spid="47" grpId="0" bldLvl="0" animBg="1"/>
      <p:bldP spid="51" grpId="0" bldLvl="0" animBg="1"/>
      <p:bldP spid="57" grpId="0" bldLvl="0" animBg="1"/>
      <p:bldP spid="58" grpId="0" bldLvl="0" animBg="1"/>
      <p:bldP spid="59" grpId="0" bldLvl="0" animBg="1"/>
      <p:bldP spid="60" grpId="0" bldLvl="0" animBg="1"/>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3" name="TextBox 1"/>
          <p:cNvSpPr txBox="1"/>
          <p:nvPr/>
        </p:nvSpPr>
        <p:spPr>
          <a:xfrm>
            <a:off x="1870284" y="951435"/>
            <a:ext cx="7802327" cy="1198880"/>
          </a:xfrm>
          <a:prstGeom prst="rect">
            <a:avLst/>
          </a:prstGeom>
          <a:noFill/>
        </p:spPr>
        <p:txBody>
          <a:bodyPr wrap="square" rtlCol="0">
            <a:spAutoFit/>
          </a:bodyPr>
          <a:lstStyle/>
          <a:p>
            <a:pPr>
              <a:lnSpc>
                <a:spcPct val="150000"/>
              </a:lnSpc>
              <a:spcBef>
                <a:spcPct val="0"/>
              </a:spcBef>
              <a:buNone/>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有</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400</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箱啤酒要运往超市，如果一辆货车一次能运</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60</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箱，那么这些啤酒最少需要几辆这样的货车才能一次运完？</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7" name="矩形 4"/>
          <p:cNvSpPr>
            <a:spLocks noChangeArrowheads="1"/>
          </p:cNvSpPr>
          <p:nvPr/>
        </p:nvSpPr>
        <p:spPr bwMode="auto">
          <a:xfrm>
            <a:off x="3408680" y="2595880"/>
            <a:ext cx="227012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等线" pitchFamily="2" charset="-122"/>
                <a:ea typeface="等线"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itchFamily="2" charset="-122"/>
                <a:ea typeface="等线"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itchFamily="2" charset="-122"/>
                <a:ea typeface="等线"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itchFamily="2" charset="-122"/>
                <a:ea typeface="等线"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itchFamily="2" charset="-122"/>
                <a:ea typeface="等线"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itchFamily="2" charset="-122"/>
                <a:ea typeface="等线"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itchFamily="2" charset="-122"/>
                <a:ea typeface="等线"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itchFamily="2" charset="-122"/>
                <a:ea typeface="等线"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itchFamily="2" charset="-122"/>
                <a:ea typeface="等线" pitchFamily="2" charset="-122"/>
              </a:defRPr>
            </a:lvl9pPr>
          </a:lstStyle>
          <a:p>
            <a:pPr>
              <a:lnSpc>
                <a:spcPct val="100000"/>
              </a:lnSpc>
              <a:spcBef>
                <a:spcPct val="0"/>
              </a:spcBef>
              <a:buNone/>
            </a:pP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400 ÷ 60 =</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 name="圆角矩形 17"/>
          <p:cNvSpPr/>
          <p:nvPr/>
        </p:nvSpPr>
        <p:spPr>
          <a:xfrm>
            <a:off x="1828897" y="5735116"/>
            <a:ext cx="8534400" cy="432000"/>
          </a:xfrm>
          <a:prstGeom prst="roundRect">
            <a:avLst/>
          </a:prstGeom>
          <a:noFill/>
          <a:ln w="25400" cap="flat" cmpd="sng" algn="ctr">
            <a:noFill/>
            <a:prstDash val="solid"/>
          </a:ln>
          <a:effectLst/>
        </p:spPr>
        <p:txBody>
          <a:bodyPr rtlCol="0" anchor="ctr"/>
          <a:lstStyle/>
          <a:p>
            <a:pPr lvl="0" algn="ctr" defTabSz="685800">
              <a:defRPr/>
            </a:pPr>
            <a:r>
              <a:rPr kumimoji="0" lang="zh-CN" altLang="en-US" sz="2400" i="0" u="none" strike="noStrike" kern="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答：</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这些啤酒最少需要</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7</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辆这样的货车才能一次运完。</a:t>
            </a:r>
            <a:endParaRPr kumimoji="0" lang="zh-CN" altLang="en-US" sz="2400" i="0" u="none" strike="noStrike" kern="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 name="圆角矩形 17"/>
          <p:cNvSpPr/>
          <p:nvPr/>
        </p:nvSpPr>
        <p:spPr>
          <a:xfrm>
            <a:off x="5242733" y="2635049"/>
            <a:ext cx="3406396" cy="432000"/>
          </a:xfrm>
          <a:prstGeom prst="roundRect">
            <a:avLst/>
          </a:prstGeom>
          <a:noFill/>
          <a:ln w="25400" cap="flat" cmpd="sng" algn="ctr">
            <a:noFill/>
            <a:prstDash val="solid"/>
          </a:ln>
          <a:effectLst/>
        </p:spPr>
        <p:txBody>
          <a:bodyPr rtlCol="0" anchor="ctr"/>
          <a:lstStyle/>
          <a:p>
            <a:pPr marL="0" marR="0" lvl="0" indent="0" defTabSz="685800" eaLnBrk="1" fontAlgn="auto" latinLnBrk="0" hangingPunct="1">
              <a:lnSpc>
                <a:spcPct val="100000"/>
              </a:lnSpc>
              <a:spcBef>
                <a:spcPts val="0"/>
              </a:spcBef>
              <a:spcAft>
                <a:spcPts val="0"/>
              </a:spcAft>
              <a:buClrTx/>
              <a:buSzTx/>
              <a:buFontTx/>
              <a:buNone/>
              <a:defRPr/>
            </a:pPr>
            <a:r>
              <a:rPr lang="en-US" altLang="zh-CN" sz="2400" kern="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6 </a:t>
            </a:r>
            <a:r>
              <a:rPr lang="zh-CN" altLang="en-US" sz="2400" kern="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（辆）</a:t>
            </a:r>
            <a:r>
              <a:rPr lang="en-US" altLang="zh-CN" sz="2400" kern="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······40 </a:t>
            </a:r>
            <a:r>
              <a:rPr lang="zh-CN" altLang="en-US" sz="2400" kern="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（箱）</a:t>
            </a:r>
            <a:endParaRPr kumimoji="0" lang="en-US" altLang="zh-CN" sz="2400" i="0" u="none" strike="noStrike" kern="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11" name="组合 10"/>
          <p:cNvGrpSpPr/>
          <p:nvPr/>
        </p:nvGrpSpPr>
        <p:grpSpPr>
          <a:xfrm>
            <a:off x="3540914" y="3660574"/>
            <a:ext cx="1961306" cy="534035"/>
            <a:chOff x="3430587" y="1465684"/>
            <a:chExt cx="1961306" cy="534035"/>
          </a:xfrm>
        </p:grpSpPr>
        <p:pic>
          <p:nvPicPr>
            <p:cNvPr id="12" name="图片 1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851920" y="1521656"/>
              <a:ext cx="1224136" cy="452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Text Box 29"/>
            <p:cNvSpPr txBox="1">
              <a:spLocks noChangeArrowheads="1"/>
            </p:cNvSpPr>
            <p:nvPr/>
          </p:nvSpPr>
          <p:spPr bwMode="auto">
            <a:xfrm>
              <a:off x="3430587" y="1465684"/>
              <a:ext cx="576263" cy="53403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60</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14" name="Text Box 30"/>
            <p:cNvSpPr txBox="1">
              <a:spLocks noChangeArrowheads="1"/>
            </p:cNvSpPr>
            <p:nvPr/>
          </p:nvSpPr>
          <p:spPr bwMode="auto">
            <a:xfrm>
              <a:off x="4015530" y="1465684"/>
              <a:ext cx="1376363" cy="53403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4 0 </a:t>
              </a:r>
              <a:r>
                <a:rPr lang="en-US" altLang="zh-CN" sz="2400" dirty="0" err="1">
                  <a:solidFill>
                    <a:schemeClr val="tx1"/>
                  </a:solidFill>
                  <a:latin typeface="微软雅黑" panose="020B0503020204020204" pitchFamily="34" charset="-122"/>
                  <a:ea typeface="微软雅黑" panose="020B0503020204020204" pitchFamily="34" charset="-122"/>
                </a:rPr>
                <a:t>0</a:t>
              </a:r>
              <a:endParaRPr lang="en-US" altLang="zh-CN" sz="2400" dirty="0" err="1">
                <a:solidFill>
                  <a:schemeClr val="tx1"/>
                </a:solidFill>
                <a:latin typeface="微软雅黑" panose="020B0503020204020204" pitchFamily="34" charset="-122"/>
                <a:ea typeface="微软雅黑" panose="020B0503020204020204" pitchFamily="34" charset="-122"/>
              </a:endParaRPr>
            </a:p>
          </p:txBody>
        </p:sp>
      </p:grpSp>
      <p:sp>
        <p:nvSpPr>
          <p:cNvPr id="15" name="Text Box 30"/>
          <p:cNvSpPr txBox="1">
            <a:spLocks noChangeArrowheads="1"/>
          </p:cNvSpPr>
          <p:nvPr/>
        </p:nvSpPr>
        <p:spPr bwMode="auto">
          <a:xfrm>
            <a:off x="4130525" y="4109960"/>
            <a:ext cx="1376363" cy="53403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3 6 0</a:t>
            </a:r>
            <a:endParaRPr lang="en-US" altLang="zh-CN" sz="2400" dirty="0">
              <a:solidFill>
                <a:schemeClr val="tx1"/>
              </a:solidFill>
              <a:latin typeface="微软雅黑" panose="020B0503020204020204" pitchFamily="34" charset="-122"/>
              <a:ea typeface="微软雅黑" panose="020B0503020204020204" pitchFamily="34" charset="-122"/>
            </a:endParaRPr>
          </a:p>
        </p:txBody>
      </p:sp>
      <p:cxnSp>
        <p:nvCxnSpPr>
          <p:cNvPr id="16" name="直接连接符 15"/>
          <p:cNvCxnSpPr>
            <a:cxnSpLocks noChangeShapeType="1"/>
          </p:cNvCxnSpPr>
          <p:nvPr/>
        </p:nvCxnSpPr>
        <p:spPr bwMode="auto">
          <a:xfrm>
            <a:off x="3969418" y="4647399"/>
            <a:ext cx="1119188" cy="0"/>
          </a:xfrm>
          <a:prstGeom prst="line">
            <a:avLst/>
          </a:prstGeom>
          <a:noFill/>
          <a:ln w="28575">
            <a:solidFill>
              <a:schemeClr val="tx1"/>
            </a:solidFill>
            <a:round/>
          </a:ln>
          <a:extLst>
            <a:ext uri="{909E8E84-426E-40DD-AFC4-6F175D3DCCD1}">
              <a14:hiddenFill xmlns:a14="http://schemas.microsoft.com/office/drawing/2010/main">
                <a:noFill/>
              </a14:hiddenFill>
            </a:ext>
          </a:extLst>
        </p:spPr>
      </p:cxnSp>
      <p:sp>
        <p:nvSpPr>
          <p:cNvPr id="17" name="Text Box 29"/>
          <p:cNvSpPr txBox="1">
            <a:spLocks noChangeArrowheads="1"/>
          </p:cNvSpPr>
          <p:nvPr/>
        </p:nvSpPr>
        <p:spPr bwMode="auto">
          <a:xfrm>
            <a:off x="4666010" y="3253199"/>
            <a:ext cx="576263" cy="53403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6</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18" name="Text Box 29"/>
          <p:cNvSpPr txBox="1">
            <a:spLocks noChangeArrowheads="1"/>
          </p:cNvSpPr>
          <p:nvPr/>
        </p:nvSpPr>
        <p:spPr bwMode="auto">
          <a:xfrm>
            <a:off x="4377789" y="4587613"/>
            <a:ext cx="741445" cy="53403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4 0</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19" name="圆角矩形 17"/>
          <p:cNvSpPr/>
          <p:nvPr/>
        </p:nvSpPr>
        <p:spPr>
          <a:xfrm>
            <a:off x="5821181" y="4431790"/>
            <a:ext cx="2249808" cy="432000"/>
          </a:xfrm>
          <a:prstGeom prst="roundRect">
            <a:avLst/>
          </a:prstGeom>
          <a:noFill/>
          <a:ln w="25400" cap="flat" cmpd="sng" algn="ctr">
            <a:noFill/>
            <a:prstDash val="solid"/>
          </a:ln>
          <a:effectLst/>
        </p:spPr>
        <p:txBody>
          <a:bodyPr rtlCol="0" anchor="ctr"/>
          <a:lstStyle/>
          <a:p>
            <a:pPr marL="0" marR="0" lvl="0" indent="0" defTabSz="685800" eaLnBrk="1" fontAlgn="auto" latinLnBrk="0" hangingPunct="1">
              <a:lnSpc>
                <a:spcPct val="100000"/>
              </a:lnSpc>
              <a:spcBef>
                <a:spcPts val="0"/>
              </a:spcBef>
              <a:spcAft>
                <a:spcPts val="0"/>
              </a:spcAft>
              <a:buClrTx/>
              <a:buSzTx/>
              <a:buFontTx/>
              <a:buNone/>
              <a:defRPr/>
            </a:pPr>
            <a:r>
              <a:rPr lang="en-US" altLang="zh-CN" sz="2400" kern="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6+1=7</a:t>
            </a:r>
            <a:r>
              <a:rPr lang="zh-CN" altLang="en-US" sz="2400" kern="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（辆）</a:t>
            </a:r>
            <a:endParaRPr kumimoji="0" lang="en-US" altLang="zh-CN" sz="2400" i="0" u="none" strike="noStrike" kern="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0" name="圆角矩形 19"/>
          <p:cNvSpPr/>
          <p:nvPr/>
        </p:nvSpPr>
        <p:spPr>
          <a:xfrm>
            <a:off x="6916420" y="2651125"/>
            <a:ext cx="1422400" cy="421640"/>
          </a:xfrm>
          <a:prstGeom prst="roundRect">
            <a:avLst/>
          </a:prstGeom>
          <a:noFill/>
          <a:ln w="28575">
            <a:solidFill>
              <a:srgbClr val="0000FF"/>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latin typeface="微软雅黑" panose="020B0503020204020204" pitchFamily="34" charset="-122"/>
              <a:ea typeface="微软雅黑" panose="020B0503020204020204" pitchFamily="34" charset="-122"/>
            </a:endParaRPr>
          </a:p>
        </p:txBody>
      </p:sp>
      <p:sp>
        <p:nvSpPr>
          <p:cNvPr id="21" name="圆角矩形标注 20"/>
          <p:cNvSpPr/>
          <p:nvPr/>
        </p:nvSpPr>
        <p:spPr>
          <a:xfrm>
            <a:off x="8216265" y="3241675"/>
            <a:ext cx="3021330" cy="608330"/>
          </a:xfrm>
          <a:prstGeom prst="wedgeRoundRectCallout">
            <a:avLst>
              <a:gd name="adj1" fmla="val -62835"/>
              <a:gd name="adj2" fmla="val -53270"/>
              <a:gd name="adj3" fmla="val 16667"/>
            </a:avLst>
          </a:prstGeom>
          <a:solidFill>
            <a:srgbClr val="92D050"/>
          </a:solidFill>
          <a:ln w="28575">
            <a:solidFill>
              <a:srgbClr val="FF0000"/>
            </a:solidFill>
          </a:ln>
        </p:spPr>
        <p:style>
          <a:lnRef idx="2">
            <a:schemeClr val="accent5"/>
          </a:lnRef>
          <a:fillRef idx="1">
            <a:schemeClr val="lt1"/>
          </a:fillRef>
          <a:effectRef idx="0">
            <a:schemeClr val="accent5"/>
          </a:effectRef>
          <a:fontRef idx="minor">
            <a:schemeClr val="dk1"/>
          </a:fontRef>
        </p:style>
        <p:txBody>
          <a:bodyPr rtlCol="0" anchor="ctr"/>
          <a:lstStyle/>
          <a:p>
            <a:pPr algn="ct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这</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40</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箱也需要</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辆车</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文本框 4"/>
          <p:cNvSpPr txBox="1"/>
          <p:nvPr/>
        </p:nvSpPr>
        <p:spPr>
          <a:xfrm>
            <a:off x="858183" y="350873"/>
            <a:ext cx="1402080" cy="460375"/>
          </a:xfrm>
          <a:prstGeom prst="rect">
            <a:avLst/>
          </a:prstGeom>
          <a:noFill/>
        </p:spPr>
        <p:txBody>
          <a:bodyPr wrap="square" rtlCol="0">
            <a:spAutoFit/>
          </a:bodyPr>
          <a:lstStyle/>
          <a:p>
            <a:r>
              <a:rPr kumimoji="1" lang="zh-CN" altLang="en-US" sz="2400" b="1" dirty="0"/>
              <a:t>课堂练习</a:t>
            </a:r>
            <a:endParaRPr kumimoji="1"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500"/>
                                        <p:tgtEl>
                                          <p:spTgt spid="1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fade">
                                      <p:cBhvr>
                                        <p:cTn id="22" dur="500"/>
                                        <p:tgtEl>
                                          <p:spTgt spid="15"/>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wipe(left)">
                                      <p:cBhvr>
                                        <p:cTn id="27" dur="500"/>
                                        <p:tgtEl>
                                          <p:spTgt spid="16"/>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fade">
                                      <p:cBhvr>
                                        <p:cTn id="32" dur="500"/>
                                        <p:tgtEl>
                                          <p:spTgt spid="18"/>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wipe(left)">
                                      <p:cBhvr>
                                        <p:cTn id="37" dur="500"/>
                                        <p:tgtEl>
                                          <p:spTgt spid="10"/>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20"/>
                                        </p:tgtEl>
                                        <p:attrNameLst>
                                          <p:attrName>style.visibility</p:attrName>
                                        </p:attrNameLst>
                                      </p:cBhvr>
                                      <p:to>
                                        <p:strVal val="visible"/>
                                      </p:to>
                                    </p:set>
                                    <p:animEffect transition="in" filter="wipe(left)">
                                      <p:cBhvr>
                                        <p:cTn id="42" dur="500"/>
                                        <p:tgtEl>
                                          <p:spTgt spid="20"/>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1" fill="hold" grpId="0" nodeType="clickEffect">
                                  <p:stCondLst>
                                    <p:cond delay="0"/>
                                  </p:stCondLst>
                                  <p:childTnLst>
                                    <p:set>
                                      <p:cBhvr>
                                        <p:cTn id="46" dur="1" fill="hold">
                                          <p:stCondLst>
                                            <p:cond delay="0"/>
                                          </p:stCondLst>
                                        </p:cTn>
                                        <p:tgtEl>
                                          <p:spTgt spid="21"/>
                                        </p:tgtEl>
                                        <p:attrNameLst>
                                          <p:attrName>style.visibility</p:attrName>
                                        </p:attrNameLst>
                                      </p:cBhvr>
                                      <p:to>
                                        <p:strVal val="visible"/>
                                      </p:to>
                                    </p:set>
                                    <p:animEffect transition="in" filter="wipe(up)">
                                      <p:cBhvr>
                                        <p:cTn id="47" dur="500"/>
                                        <p:tgtEl>
                                          <p:spTgt spid="21"/>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19"/>
                                        </p:tgtEl>
                                        <p:attrNameLst>
                                          <p:attrName>style.visibility</p:attrName>
                                        </p:attrNameLst>
                                      </p:cBhvr>
                                      <p:to>
                                        <p:strVal val="visible"/>
                                      </p:to>
                                    </p:set>
                                    <p:animEffect transition="in" filter="wipe(left)">
                                      <p:cBhvr>
                                        <p:cTn id="52" dur="500"/>
                                        <p:tgtEl>
                                          <p:spTgt spid="19"/>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grpId="0" nodeType="clickEffect">
                                  <p:stCondLst>
                                    <p:cond delay="0"/>
                                  </p:stCondLst>
                                  <p:childTnLst>
                                    <p:set>
                                      <p:cBhvr>
                                        <p:cTn id="56" dur="1" fill="hold">
                                          <p:stCondLst>
                                            <p:cond delay="0"/>
                                          </p:stCondLst>
                                        </p:cTn>
                                        <p:tgtEl>
                                          <p:spTgt spid="8"/>
                                        </p:tgtEl>
                                        <p:attrNameLst>
                                          <p:attrName>style.visibility</p:attrName>
                                        </p:attrNameLst>
                                      </p:cBhvr>
                                      <p:to>
                                        <p:strVal val="visible"/>
                                      </p:to>
                                    </p:set>
                                    <p:animEffect transition="in" filter="wipe(left)">
                                      <p:cBhvr>
                                        <p:cTn id="5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bldLvl="0" animBg="1"/>
      <p:bldP spid="10" grpId="0" bldLvl="0" animBg="1"/>
      <p:bldP spid="15" grpId="0" bldLvl="0" animBg="1"/>
      <p:bldP spid="17" grpId="0" bldLvl="0" animBg="1"/>
      <p:bldP spid="18" grpId="0" bldLvl="0" animBg="1"/>
      <p:bldP spid="19" grpId="0" bldLvl="0" animBg="1"/>
      <p:bldP spid="20" grpId="0" bldLvl="0" animBg="1"/>
      <p:bldP spid="21"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课堂练习</a:t>
            </a:r>
            <a:endParaRPr kumimoji="1" lang="zh-CN" altLang="en-US" sz="2400" b="1" dirty="0"/>
          </a:p>
        </p:txBody>
      </p:sp>
      <p:sp>
        <p:nvSpPr>
          <p:cNvPr id="3" name="TextBox 1"/>
          <p:cNvSpPr txBox="1"/>
          <p:nvPr/>
        </p:nvSpPr>
        <p:spPr>
          <a:xfrm>
            <a:off x="1870284" y="1078435"/>
            <a:ext cx="7802327" cy="1198880"/>
          </a:xfrm>
          <a:prstGeom prst="rect">
            <a:avLst/>
          </a:prstGeom>
          <a:noFill/>
        </p:spPr>
        <p:txBody>
          <a:bodyPr wrap="square" rtlCol="0">
            <a:spAutoFit/>
          </a:bodyPr>
          <a:p>
            <a:pPr>
              <a:lnSpc>
                <a:spcPct val="150000"/>
              </a:lnSpc>
              <a:spcBef>
                <a:spcPct val="0"/>
              </a:spcBef>
              <a:buNone/>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一种果汁原价每瓶</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23</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元，现在降价</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元销售，</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150</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元可以买多少瓶这样的果汁？</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7" name="矩形 4"/>
          <p:cNvSpPr>
            <a:spLocks noChangeArrowheads="1"/>
          </p:cNvSpPr>
          <p:nvPr/>
        </p:nvSpPr>
        <p:spPr bwMode="auto">
          <a:xfrm>
            <a:off x="3530600" y="3742055"/>
            <a:ext cx="227012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等线" pitchFamily="2" charset="-122"/>
                <a:ea typeface="等线"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itchFamily="2" charset="-122"/>
                <a:ea typeface="等线"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itchFamily="2" charset="-122"/>
                <a:ea typeface="等线"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itchFamily="2" charset="-122"/>
                <a:ea typeface="等线"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itchFamily="2" charset="-122"/>
                <a:ea typeface="等线"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itchFamily="2" charset="-122"/>
                <a:ea typeface="等线"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itchFamily="2" charset="-122"/>
                <a:ea typeface="等线"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itchFamily="2" charset="-122"/>
                <a:ea typeface="等线"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itchFamily="2" charset="-122"/>
                <a:ea typeface="等线" pitchFamily="2" charset="-122"/>
              </a:defRPr>
            </a:lvl9pPr>
          </a:lstStyle>
          <a:p>
            <a:pPr>
              <a:lnSpc>
                <a:spcPct val="100000"/>
              </a:lnSpc>
              <a:spcBef>
                <a:spcPct val="0"/>
              </a:spcBef>
              <a:buNone/>
            </a:pP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150 ÷ 20 =</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 name="圆角矩形 17"/>
          <p:cNvSpPr/>
          <p:nvPr/>
        </p:nvSpPr>
        <p:spPr>
          <a:xfrm>
            <a:off x="5242733" y="3788209"/>
            <a:ext cx="3406396" cy="432000"/>
          </a:xfrm>
          <a:prstGeom prst="roundRect">
            <a:avLst/>
          </a:prstGeom>
          <a:noFill/>
          <a:ln w="25400" cap="flat" cmpd="sng" algn="ctr">
            <a:noFill/>
            <a:prstDash val="solid"/>
          </a:ln>
          <a:effectLst/>
        </p:spPr>
        <p:txBody>
          <a:bodyPr rtlCol="0" anchor="ctr"/>
          <a:lstStyle/>
          <a:p>
            <a:pPr marL="0" marR="0" lvl="0" indent="0" defTabSz="685800" eaLnBrk="1" fontAlgn="auto" latinLnBrk="0" hangingPunct="1">
              <a:lnSpc>
                <a:spcPct val="100000"/>
              </a:lnSpc>
              <a:spcBef>
                <a:spcPts val="0"/>
              </a:spcBef>
              <a:spcAft>
                <a:spcPts val="0"/>
              </a:spcAft>
              <a:buClrTx/>
              <a:buSzTx/>
              <a:buFontTx/>
              <a:buNone/>
              <a:defRPr/>
            </a:pPr>
            <a:r>
              <a:rPr lang="en-US" altLang="zh-CN" sz="2400" kern="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7</a:t>
            </a:r>
            <a:r>
              <a:rPr lang="zh-CN" altLang="en-US" sz="2400" kern="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（瓶）</a:t>
            </a:r>
            <a:r>
              <a:rPr lang="en-US" altLang="zh-CN" sz="2400" kern="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······10</a:t>
            </a:r>
            <a:r>
              <a:rPr lang="zh-CN" altLang="en-US" sz="2400" kern="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（元）</a:t>
            </a:r>
            <a:endParaRPr kumimoji="0" lang="en-US" altLang="zh-CN" sz="2400" i="0" u="none" strike="noStrike" kern="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9" name="圆角矩形 17"/>
          <p:cNvSpPr/>
          <p:nvPr/>
        </p:nvSpPr>
        <p:spPr>
          <a:xfrm>
            <a:off x="4227830" y="3005455"/>
            <a:ext cx="3086100" cy="431800"/>
          </a:xfrm>
          <a:prstGeom prst="roundRect">
            <a:avLst/>
          </a:prstGeom>
          <a:noFill/>
          <a:ln w="25400" cap="flat" cmpd="sng" algn="ctr">
            <a:noFill/>
            <a:prstDash val="solid"/>
          </a:ln>
          <a:effectLst/>
        </p:spPr>
        <p:txBody>
          <a:bodyPr rtlCol="0" anchor="ctr"/>
          <a:lstStyle/>
          <a:p>
            <a:pPr marL="0" marR="0" lvl="0" indent="0" defTabSz="685800" eaLnBrk="1" fontAlgn="auto" latinLnBrk="0" hangingPunct="1">
              <a:lnSpc>
                <a:spcPct val="100000"/>
              </a:lnSpc>
              <a:spcBef>
                <a:spcPts val="0"/>
              </a:spcBef>
              <a:spcAft>
                <a:spcPts val="0"/>
              </a:spcAft>
              <a:buClrTx/>
              <a:buSzTx/>
              <a:buFontTx/>
              <a:buNone/>
              <a:defRPr/>
            </a:pPr>
            <a:r>
              <a:rPr lang="en-US" altLang="zh-CN" sz="2400" kern="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23 - 3 = 20 </a:t>
            </a:r>
            <a:r>
              <a:rPr lang="zh-CN" sz="2400" kern="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（元）</a:t>
            </a:r>
            <a:endParaRPr kumimoji="0" lang="zh-CN" sz="2400" i="0" u="none" strike="noStrike" kern="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3"/>
          <p:cNvSpPr txBox="1"/>
          <p:nvPr/>
        </p:nvSpPr>
        <p:spPr>
          <a:xfrm>
            <a:off x="3530600" y="4993640"/>
            <a:ext cx="4859020" cy="460375"/>
          </a:xfrm>
          <a:prstGeom prst="rect">
            <a:avLst/>
          </a:prstGeom>
          <a:noFill/>
        </p:spPr>
        <p:txBody>
          <a:bodyPr wrap="none" rtlCol="0" anchor="t">
            <a:spAutoFit/>
          </a:bodyPr>
          <a:p>
            <a:pPr>
              <a:lnSpc>
                <a:spcPct val="100000"/>
              </a:lnSpc>
              <a:spcBef>
                <a:spcPct val="0"/>
              </a:spcBef>
              <a:buNone/>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答：</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150</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元可以买</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7</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瓶这样的果汁。</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5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left)">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12" presetClass="entr" presetSubtype="4" fill="hold" grpId="0" nodeType="clickEffect">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cBhvr additive="base">
                                        <p:cTn id="22" dur="500"/>
                                        <p:tgtEl>
                                          <p:spTgt spid="4"/>
                                        </p:tgtEl>
                                        <p:attrNameLst>
                                          <p:attrName>ppt_y</p:attrName>
                                        </p:attrNameLst>
                                      </p:cBhvr>
                                      <p:tavLst>
                                        <p:tav tm="0">
                                          <p:val>
                                            <p:strVal val="#ppt_y+#ppt_h*1.125000"/>
                                          </p:val>
                                        </p:tav>
                                        <p:tav tm="100000">
                                          <p:val>
                                            <p:strVal val="#ppt_y"/>
                                          </p:val>
                                        </p:tav>
                                      </p:tavLst>
                                    </p:anim>
                                    <p:animEffect transition="in" filter="wipe(up)">
                                      <p:cBhvr>
                                        <p:cTn id="2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 grpId="0" bldLvl="0" animBg="1"/>
      <p:bldP spid="19" grpId="0" bldLvl="0" animBg="1"/>
      <p:bldP spid="4"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pic>
        <p:nvPicPr>
          <p:cNvPr id="5" name="图片 4" descr="b772081f-10e0-489f-9f9b-1466975baa93"/>
          <p:cNvPicPr>
            <a:picLocks noChangeAspect="1"/>
          </p:cNvPicPr>
          <p:nvPr/>
        </p:nvPicPr>
        <p:blipFill>
          <a:blip r:embed="rId2"/>
          <a:stretch>
            <a:fillRect/>
          </a:stretch>
        </p:blipFill>
        <p:spPr>
          <a:xfrm>
            <a:off x="2685415" y="857250"/>
            <a:ext cx="6125210" cy="6125210"/>
          </a:xfrm>
          <a:prstGeom prst="rect">
            <a:avLst/>
          </a:prstGeom>
        </p:spPr>
      </p:pic>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课堂小结</a:t>
            </a:r>
            <a:endParaRPr kumimoji="1" lang="zh-CN" altLang="en-US" sz="2400" b="1" dirty="0"/>
          </a:p>
        </p:txBody>
      </p:sp>
      <p:sp>
        <p:nvSpPr>
          <p:cNvPr id="3" name="文本框 2"/>
          <p:cNvSpPr txBox="1"/>
          <p:nvPr/>
        </p:nvSpPr>
        <p:spPr>
          <a:xfrm>
            <a:off x="3869055" y="2059305"/>
            <a:ext cx="3535680" cy="460375"/>
          </a:xfrm>
          <a:prstGeom prst="rect">
            <a:avLst/>
          </a:prstGeom>
          <a:noFill/>
        </p:spPr>
        <p:txBody>
          <a:bodyPr wrap="none" rtlCol="0" anchor="t">
            <a:spAutoFit/>
          </a:bodyPr>
          <a:p>
            <a:r>
              <a:rPr kumimoji="1" lang="zh-CN" altLang="en-US" sz="2400" dirty="0">
                <a:solidFill>
                  <a:schemeClr val="tx1"/>
                </a:solidFill>
                <a:latin typeface="微软雅黑" panose="020B0503020204020204" pitchFamily="34" charset="-122"/>
                <a:ea typeface="微软雅黑" panose="020B0503020204020204" pitchFamily="34" charset="-122"/>
                <a:sym typeface="+mn-ea"/>
              </a:rPr>
              <a:t>除数是整十数的笔算除法</a:t>
            </a:r>
            <a:endParaRPr kumimoji="1" lang="zh-CN" altLang="en-US" sz="2400" dirty="0">
              <a:solidFill>
                <a:schemeClr val="tx1"/>
              </a:solidFill>
              <a:latin typeface="微软雅黑" panose="020B0503020204020204" pitchFamily="34" charset="-122"/>
              <a:ea typeface="微软雅黑" panose="020B0503020204020204" pitchFamily="34" charset="-122"/>
              <a:sym typeface="+mn-ea"/>
            </a:endParaRPr>
          </a:p>
        </p:txBody>
      </p:sp>
      <p:sp>
        <p:nvSpPr>
          <p:cNvPr id="4" name="文本框 3"/>
          <p:cNvSpPr txBox="1"/>
          <p:nvPr/>
        </p:nvSpPr>
        <p:spPr>
          <a:xfrm>
            <a:off x="3175635" y="2782570"/>
            <a:ext cx="5364480" cy="1568450"/>
          </a:xfrm>
          <a:prstGeom prst="rect">
            <a:avLst/>
          </a:prstGeom>
          <a:noFill/>
        </p:spPr>
        <p:txBody>
          <a:bodyPr wrap="none" rtlCol="0" anchor="t">
            <a:spAutoFit/>
          </a:bodyPr>
          <a:p>
            <a:pPr>
              <a:lnSpc>
                <a:spcPct val="200000"/>
              </a:lnSpc>
            </a:pPr>
            <a:r>
              <a:rPr lang="zh-CN" altLang="en-US" sz="2400" dirty="0">
                <a:latin typeface="微软雅黑" panose="020B0503020204020204" pitchFamily="34" charset="-122"/>
                <a:ea typeface="微软雅黑" panose="020B0503020204020204" pitchFamily="34" charset="-122"/>
                <a:sym typeface="+mn-ea"/>
              </a:rPr>
              <a:t>被除数里面有几个除数，商就是几，</a:t>
            </a:r>
            <a:endParaRPr lang="zh-CN" altLang="en-US" sz="2400" dirty="0">
              <a:latin typeface="微软雅黑" panose="020B0503020204020204" pitchFamily="34" charset="-122"/>
              <a:ea typeface="微软雅黑" panose="020B0503020204020204" pitchFamily="34" charset="-122"/>
              <a:sym typeface="+mn-ea"/>
            </a:endParaRPr>
          </a:p>
          <a:p>
            <a:pPr>
              <a:lnSpc>
                <a:spcPct val="200000"/>
              </a:lnSpc>
            </a:pPr>
            <a:r>
              <a:rPr lang="zh-CN" altLang="en-US" sz="2400" dirty="0">
                <a:latin typeface="微软雅黑" panose="020B0503020204020204" pitchFamily="34" charset="-122"/>
                <a:ea typeface="微软雅黑" panose="020B0503020204020204" pitchFamily="34" charset="-122"/>
                <a:sym typeface="+mn-ea"/>
              </a:rPr>
              <a:t>要把商写在个位上，余数要比除数</a:t>
            </a:r>
            <a:r>
              <a:rPr lang="zh-CN" altLang="en-US" sz="2400" dirty="0">
                <a:solidFill>
                  <a:srgbClr val="FF0000"/>
                </a:solidFill>
                <a:latin typeface="微软雅黑" panose="020B0503020204020204" pitchFamily="34" charset="-122"/>
                <a:ea typeface="微软雅黑" panose="020B0503020204020204" pitchFamily="34" charset="-122"/>
                <a:sym typeface="+mn-ea"/>
              </a:rPr>
              <a:t>小</a:t>
            </a:r>
            <a:r>
              <a:rPr lang="zh-CN" altLang="en-US" sz="2400" dirty="0">
                <a:latin typeface="微软雅黑" panose="020B0503020204020204" pitchFamily="34" charset="-122"/>
                <a:ea typeface="微软雅黑" panose="020B0503020204020204" pitchFamily="34" charset="-122"/>
                <a:sym typeface="+mn-ea"/>
              </a:rPr>
              <a:t>。</a:t>
            </a:r>
            <a:endParaRPr lang="zh-CN" altLang="en-US" sz="2400">
              <a:latin typeface="微软雅黑" panose="020B0503020204020204" pitchFamily="34" charset="-122"/>
              <a:ea typeface="微软雅黑" panose="020B0503020204020204" pitchFamily="34" charset="-122"/>
            </a:endParaRPr>
          </a:p>
        </p:txBody>
      </p:sp>
      <p:pic>
        <p:nvPicPr>
          <p:cNvPr id="6" name="图片 5" descr="图片61"/>
          <p:cNvPicPr>
            <a:picLocks noChangeAspect="1"/>
          </p:cNvPicPr>
          <p:nvPr/>
        </p:nvPicPr>
        <p:blipFill>
          <a:blip r:embed="rId3"/>
          <a:stretch>
            <a:fillRect/>
          </a:stretch>
        </p:blipFill>
        <p:spPr>
          <a:xfrm>
            <a:off x="9248140" y="2633980"/>
            <a:ext cx="1835150" cy="1865630"/>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3746639" y="2705725"/>
            <a:ext cx="4698722" cy="1446550"/>
          </a:xfrm>
          <a:prstGeom prst="rect">
            <a:avLst/>
          </a:prstGeom>
          <a:noFill/>
        </p:spPr>
        <p:txBody>
          <a:bodyPr wrap="none" rtlCol="0">
            <a:spAutoFit/>
          </a:bodyPr>
          <a:p>
            <a:r>
              <a:rPr kumimoji="1" lang="zh-CN" altLang="en-US" sz="8800" b="1" dirty="0">
                <a:solidFill>
                  <a:schemeClr val="bg1"/>
                </a:solidFill>
              </a:rPr>
              <a:t>谢谢观看</a:t>
            </a:r>
            <a:endParaRPr kumimoji="1" lang="zh-CN" altLang="en-US" sz="8800" b="1" dirty="0">
              <a:solidFill>
                <a:schemeClr val="bg1"/>
              </a:solidFill>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17"/>
          <p:cNvSpPr>
            <a:spLocks noChangeArrowheads="1"/>
          </p:cNvSpPr>
          <p:nvPr/>
        </p:nvSpPr>
        <p:spPr bwMode="gray">
          <a:xfrm>
            <a:off x="0" y="2011257"/>
            <a:ext cx="12192000" cy="1365251"/>
          </a:xfrm>
          <a:prstGeom prst="rect">
            <a:avLst/>
          </a:prstGeom>
          <a:solidFill>
            <a:schemeClr val="tx2">
              <a:lumMod val="75000"/>
            </a:schemeClr>
          </a:solidFill>
          <a:ln w="9525">
            <a:noFill/>
            <a:miter lim="800000"/>
          </a:ln>
        </p:spPr>
        <p:txBody>
          <a:bodyPr wrap="none" lIns="91440" tIns="45720" rIns="91440" bIns="45720"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0" cap="none" spc="0" normalizeH="0" baseline="0" noProof="0" dirty="0">
              <a:ln>
                <a:noFill/>
              </a:ln>
              <a:solidFill>
                <a:srgbClr val="005397"/>
              </a:solidFill>
              <a:effectLst/>
              <a:uLnTx/>
              <a:uFillTx/>
              <a:latin typeface="Arial" panose="020B0604020202020204"/>
              <a:ea typeface="微软雅黑" panose="020B0503020204020204" pitchFamily="34" charset="-122"/>
              <a:cs typeface="+mn-cs"/>
            </a:endParaRPr>
          </a:p>
        </p:txBody>
      </p:sp>
      <p:sp>
        <p:nvSpPr>
          <p:cNvPr id="16" name="Rectangle 4"/>
          <p:cNvSpPr>
            <a:spLocks noChangeArrowheads="1"/>
          </p:cNvSpPr>
          <p:nvPr/>
        </p:nvSpPr>
        <p:spPr bwMode="auto">
          <a:xfrm>
            <a:off x="566420" y="2180167"/>
            <a:ext cx="11341100" cy="1028700"/>
          </a:xfrm>
          <a:prstGeom prst="rect">
            <a:avLst/>
          </a:prstGeom>
          <a:noFill/>
          <a:ln w="3175" algn="ctr">
            <a:noFill/>
            <a:prstDash val="dash"/>
            <a:miter lim="800000"/>
          </a:ln>
          <a:effectLst/>
        </p:spPr>
        <p:txBody>
          <a:bodyPr lIns="91440" tIns="45720" rIns="91440" bIns="45720"/>
          <a:lstStyle/>
          <a:p>
            <a:pPr marL="0" marR="0" lvl="0" indent="0" algn="ctr" defTabSz="914400" rtl="0" eaLnBrk="0" fontAlgn="base" latinLnBrk="0" hangingPunct="0">
              <a:lnSpc>
                <a:spcPct val="100000"/>
              </a:lnSpc>
              <a:spcBef>
                <a:spcPct val="20000"/>
              </a:spcBef>
              <a:spcAft>
                <a:spcPct val="0"/>
              </a:spcAft>
              <a:buClr>
                <a:srgbClr val="5B8CC1"/>
              </a:buClr>
              <a:buSzTx/>
              <a:buFont typeface="Wingdings" panose="05000000000000000000" pitchFamily="2" charset="2"/>
              <a:buNone/>
              <a:defRPr/>
            </a:pPr>
            <a:r>
              <a:rPr kumimoji="0" lang="zh-CN" altLang="en-US" sz="5465"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第一课件网      </a:t>
            </a:r>
            <a:r>
              <a:rPr kumimoji="0" lang="en-US" altLang="zh-CN" sz="5465"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www.kejian1.com</a:t>
            </a:r>
            <a:endParaRPr kumimoji="0" lang="zh-CN" altLang="en-GB" sz="5465"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48132" name="TextBox 6"/>
          <p:cNvSpPr txBox="1"/>
          <p:nvPr/>
        </p:nvSpPr>
        <p:spPr>
          <a:xfrm>
            <a:off x="1965113" y="4384040"/>
            <a:ext cx="8674100" cy="583565"/>
          </a:xfrm>
          <a:prstGeom prst="rect">
            <a:avLst/>
          </a:prstGeom>
          <a:noFill/>
          <a:ln w="9525">
            <a:noFill/>
          </a:ln>
        </p:spPr>
        <p:txBody>
          <a:bodyPr lIns="91440" tIns="45720" rIns="91440" bIns="45720">
            <a:spAutoFit/>
          </a:bodyPr>
          <a:lstStyle/>
          <a:p>
            <a:pPr algn="ctr"/>
            <a:r>
              <a:rPr lang="zh-CN" altLang="en-US" sz="3200" b="1" dirty="0">
                <a:solidFill>
                  <a:srgbClr val="002060"/>
                </a:solidFill>
                <a:latin typeface="等线" pitchFamily="2" charset="-122"/>
              </a:rPr>
              <a:t>第一课件网，无需注册，免费下载。</a:t>
            </a:r>
            <a:endParaRPr lang="zh-CN" altLang="en-US" sz="3200" b="1" dirty="0">
              <a:solidFill>
                <a:srgbClr val="002060"/>
              </a:solidFill>
              <a:latin typeface="等线" pitchFamily="2"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15772" cy="461665"/>
          </a:xfrm>
          <a:prstGeom prst="rect">
            <a:avLst/>
          </a:prstGeom>
          <a:noFill/>
        </p:spPr>
        <p:txBody>
          <a:bodyPr wrap="none" rtlCol="0">
            <a:spAutoFit/>
          </a:bodyPr>
          <a:lstStyle/>
          <a:p>
            <a:r>
              <a:rPr kumimoji="1" lang="zh-CN" altLang="en-US" sz="2400" b="1" dirty="0"/>
              <a:t>新课导入</a:t>
            </a:r>
            <a:endParaRPr kumimoji="1" lang="zh-CN" altLang="en-US" sz="2400" b="1" dirty="0"/>
          </a:p>
        </p:txBody>
      </p:sp>
      <p:sp>
        <p:nvSpPr>
          <p:cNvPr id="3" name="文本框 2"/>
          <p:cNvSpPr txBox="1"/>
          <p:nvPr/>
        </p:nvSpPr>
        <p:spPr>
          <a:xfrm>
            <a:off x="3191510" y="1153795"/>
            <a:ext cx="4145280" cy="460375"/>
          </a:xfrm>
          <a:prstGeom prst="rect">
            <a:avLst/>
          </a:prstGeom>
          <a:noFill/>
        </p:spPr>
        <p:txBody>
          <a:bodyPr wrap="none" rtlCol="0" anchor="t">
            <a:spAutoFit/>
          </a:bodyPr>
          <a:p>
            <a:pPr eaLnBrk="1" hangingPunct="1">
              <a:spcBef>
                <a:spcPct val="50000"/>
              </a:spcBef>
            </a:pPr>
            <a:r>
              <a:rPr lang="zh-CN" altLang="en-US" sz="2400" dirty="0">
                <a:solidFill>
                  <a:schemeClr val="tx1"/>
                </a:solidFill>
                <a:latin typeface="微软雅黑" panose="020B0503020204020204" pitchFamily="34" charset="-122"/>
                <a:ea typeface="微软雅黑" panose="020B0503020204020204" pitchFamily="34" charset="-122"/>
                <a:sym typeface="+mn-ea"/>
              </a:rPr>
              <a:t>比一比，看谁算的又对又快。</a:t>
            </a:r>
            <a:endParaRPr lang="zh-CN" altLang="en-US" sz="2400" dirty="0">
              <a:solidFill>
                <a:schemeClr val="tx1"/>
              </a:solidFill>
              <a:latin typeface="微软雅黑" panose="020B0503020204020204" pitchFamily="34" charset="-122"/>
              <a:ea typeface="微软雅黑" panose="020B0503020204020204" pitchFamily="34" charset="-122"/>
              <a:sym typeface="+mn-ea"/>
            </a:endParaRPr>
          </a:p>
        </p:txBody>
      </p:sp>
      <p:sp>
        <p:nvSpPr>
          <p:cNvPr id="14" name="燕尾形 18"/>
          <p:cNvSpPr/>
          <p:nvPr/>
        </p:nvSpPr>
        <p:spPr>
          <a:xfrm>
            <a:off x="1049655" y="2332355"/>
            <a:ext cx="3115945" cy="799465"/>
          </a:xfrm>
          <a:prstGeom prst="chevron">
            <a:avLst>
              <a:gd name="adj" fmla="val 67746"/>
            </a:avLst>
          </a:prstGeom>
          <a:solidFill>
            <a:srgbClr val="8FB7EE"/>
          </a:solidFill>
          <a:ln w="31750" cmpd="sng">
            <a:solidFill>
              <a:srgbClr val="FF0000"/>
            </a:solidFill>
            <a:prstDash val="sysDash"/>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3200">
              <a:solidFill>
                <a:schemeClr val="bg1"/>
              </a:solidFill>
              <a:cs typeface="+mn-ea"/>
              <a:sym typeface="+mn-lt"/>
            </a:endParaRPr>
          </a:p>
        </p:txBody>
      </p:sp>
      <p:sp>
        <p:nvSpPr>
          <p:cNvPr id="4" name="燕尾形 18"/>
          <p:cNvSpPr/>
          <p:nvPr/>
        </p:nvSpPr>
        <p:spPr>
          <a:xfrm>
            <a:off x="4538345" y="2332355"/>
            <a:ext cx="3115945" cy="799465"/>
          </a:xfrm>
          <a:prstGeom prst="chevron">
            <a:avLst>
              <a:gd name="adj" fmla="val 67746"/>
            </a:avLst>
          </a:prstGeom>
          <a:solidFill>
            <a:srgbClr val="8FB7EE"/>
          </a:solidFill>
          <a:ln w="31750" cmpd="sng">
            <a:solidFill>
              <a:srgbClr val="FF0000"/>
            </a:solidFill>
            <a:prstDash val="sysDash"/>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3200">
              <a:solidFill>
                <a:schemeClr val="bg1"/>
              </a:solidFill>
              <a:cs typeface="+mn-ea"/>
              <a:sym typeface="+mn-lt"/>
            </a:endParaRPr>
          </a:p>
        </p:txBody>
      </p:sp>
      <p:sp>
        <p:nvSpPr>
          <p:cNvPr id="7" name="燕尾形 18"/>
          <p:cNvSpPr/>
          <p:nvPr/>
        </p:nvSpPr>
        <p:spPr>
          <a:xfrm>
            <a:off x="1049655" y="4904740"/>
            <a:ext cx="3115945" cy="799465"/>
          </a:xfrm>
          <a:prstGeom prst="chevron">
            <a:avLst>
              <a:gd name="adj" fmla="val 67746"/>
            </a:avLst>
          </a:prstGeom>
          <a:solidFill>
            <a:srgbClr val="A9DA74"/>
          </a:solidFill>
          <a:ln w="31750" cmpd="sng">
            <a:solidFill>
              <a:srgbClr val="FF0000"/>
            </a:solidFill>
            <a:prstDash val="sysDash"/>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3200">
              <a:solidFill>
                <a:schemeClr val="bg1"/>
              </a:solidFill>
              <a:cs typeface="+mn-ea"/>
              <a:sym typeface="+mn-lt"/>
            </a:endParaRPr>
          </a:p>
        </p:txBody>
      </p:sp>
      <p:sp>
        <p:nvSpPr>
          <p:cNvPr id="8" name="燕尾形 18"/>
          <p:cNvSpPr/>
          <p:nvPr/>
        </p:nvSpPr>
        <p:spPr>
          <a:xfrm>
            <a:off x="4538345" y="4904740"/>
            <a:ext cx="3115945" cy="799465"/>
          </a:xfrm>
          <a:prstGeom prst="chevron">
            <a:avLst>
              <a:gd name="adj" fmla="val 67746"/>
            </a:avLst>
          </a:prstGeom>
          <a:solidFill>
            <a:srgbClr val="A9DA74"/>
          </a:solidFill>
          <a:ln w="31750" cmpd="sng">
            <a:solidFill>
              <a:srgbClr val="FF0000"/>
            </a:solidFill>
            <a:prstDash val="sysDash"/>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3200">
              <a:solidFill>
                <a:schemeClr val="bg1"/>
              </a:solidFill>
              <a:cs typeface="+mn-ea"/>
              <a:sym typeface="+mn-lt"/>
            </a:endParaRPr>
          </a:p>
        </p:txBody>
      </p:sp>
      <p:sp>
        <p:nvSpPr>
          <p:cNvPr id="9" name="燕尾形 18"/>
          <p:cNvSpPr/>
          <p:nvPr/>
        </p:nvSpPr>
        <p:spPr>
          <a:xfrm>
            <a:off x="1579245" y="3682365"/>
            <a:ext cx="3115945" cy="799465"/>
          </a:xfrm>
          <a:prstGeom prst="chevron">
            <a:avLst>
              <a:gd name="adj" fmla="val 67746"/>
            </a:avLst>
          </a:prstGeom>
          <a:solidFill>
            <a:srgbClr val="FFFE71"/>
          </a:solidFill>
          <a:ln w="31750" cmpd="sng">
            <a:solidFill>
              <a:srgbClr val="FF0000"/>
            </a:solidFill>
            <a:prstDash val="sysDash"/>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3200">
              <a:solidFill>
                <a:schemeClr val="bg1"/>
              </a:solidFill>
              <a:cs typeface="+mn-ea"/>
              <a:sym typeface="+mn-lt"/>
            </a:endParaRPr>
          </a:p>
        </p:txBody>
      </p:sp>
      <p:sp>
        <p:nvSpPr>
          <p:cNvPr id="10" name="燕尾形 18"/>
          <p:cNvSpPr/>
          <p:nvPr/>
        </p:nvSpPr>
        <p:spPr>
          <a:xfrm>
            <a:off x="5067935" y="3682365"/>
            <a:ext cx="3115945" cy="799465"/>
          </a:xfrm>
          <a:prstGeom prst="chevron">
            <a:avLst>
              <a:gd name="adj" fmla="val 67746"/>
            </a:avLst>
          </a:prstGeom>
          <a:solidFill>
            <a:srgbClr val="FFFE71"/>
          </a:solidFill>
          <a:ln w="31750" cmpd="sng">
            <a:solidFill>
              <a:srgbClr val="FF0000"/>
            </a:solidFill>
            <a:prstDash val="sysDash"/>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3200">
              <a:solidFill>
                <a:schemeClr val="bg1"/>
              </a:solidFill>
              <a:cs typeface="+mn-ea"/>
              <a:sym typeface="+mn-lt"/>
            </a:endParaRPr>
          </a:p>
        </p:txBody>
      </p:sp>
      <p:sp>
        <p:nvSpPr>
          <p:cNvPr id="11" name="燕尾形 18"/>
          <p:cNvSpPr/>
          <p:nvPr/>
        </p:nvSpPr>
        <p:spPr>
          <a:xfrm>
            <a:off x="8027035" y="2332355"/>
            <a:ext cx="3115945" cy="799465"/>
          </a:xfrm>
          <a:prstGeom prst="chevron">
            <a:avLst>
              <a:gd name="adj" fmla="val 67746"/>
            </a:avLst>
          </a:prstGeom>
          <a:solidFill>
            <a:srgbClr val="8FB7EE"/>
          </a:solidFill>
          <a:ln w="31750" cmpd="sng">
            <a:solidFill>
              <a:srgbClr val="FF0000"/>
            </a:solidFill>
            <a:prstDash val="sysDash"/>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3200">
              <a:solidFill>
                <a:schemeClr val="bg1"/>
              </a:solidFill>
              <a:cs typeface="+mn-ea"/>
              <a:sym typeface="+mn-lt"/>
            </a:endParaRPr>
          </a:p>
        </p:txBody>
      </p:sp>
      <p:sp>
        <p:nvSpPr>
          <p:cNvPr id="12" name="燕尾形 18"/>
          <p:cNvSpPr/>
          <p:nvPr/>
        </p:nvSpPr>
        <p:spPr>
          <a:xfrm>
            <a:off x="8027035" y="4904740"/>
            <a:ext cx="3115945" cy="799465"/>
          </a:xfrm>
          <a:prstGeom prst="chevron">
            <a:avLst>
              <a:gd name="adj" fmla="val 67746"/>
            </a:avLst>
          </a:prstGeom>
          <a:solidFill>
            <a:srgbClr val="A9DA74"/>
          </a:solidFill>
          <a:ln w="31750" cmpd="sng">
            <a:solidFill>
              <a:srgbClr val="FF0000"/>
            </a:solidFill>
            <a:prstDash val="sysDash"/>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3200">
              <a:solidFill>
                <a:schemeClr val="bg1"/>
              </a:solidFill>
              <a:cs typeface="+mn-ea"/>
              <a:sym typeface="+mn-lt"/>
            </a:endParaRPr>
          </a:p>
        </p:txBody>
      </p:sp>
      <p:sp>
        <p:nvSpPr>
          <p:cNvPr id="13" name="燕尾形 18"/>
          <p:cNvSpPr/>
          <p:nvPr/>
        </p:nvSpPr>
        <p:spPr>
          <a:xfrm>
            <a:off x="8556625" y="3682365"/>
            <a:ext cx="3115945" cy="799465"/>
          </a:xfrm>
          <a:prstGeom prst="chevron">
            <a:avLst>
              <a:gd name="adj" fmla="val 67746"/>
            </a:avLst>
          </a:prstGeom>
          <a:solidFill>
            <a:srgbClr val="FFFE71"/>
          </a:solidFill>
          <a:ln w="31750" cmpd="sng">
            <a:solidFill>
              <a:srgbClr val="FF0000"/>
            </a:solidFill>
            <a:prstDash val="sysDash"/>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3200">
              <a:solidFill>
                <a:schemeClr val="bg1"/>
              </a:solidFill>
              <a:cs typeface="+mn-ea"/>
              <a:sym typeface="+mn-lt"/>
            </a:endParaRPr>
          </a:p>
        </p:txBody>
      </p:sp>
      <p:sp>
        <p:nvSpPr>
          <p:cNvPr id="16" name="文本框 15"/>
          <p:cNvSpPr txBox="1"/>
          <p:nvPr/>
        </p:nvSpPr>
        <p:spPr>
          <a:xfrm>
            <a:off x="1837055" y="2501900"/>
            <a:ext cx="1354455" cy="460375"/>
          </a:xfrm>
          <a:prstGeom prst="rect">
            <a:avLst/>
          </a:prstGeom>
          <a:noFill/>
        </p:spPr>
        <p:txBody>
          <a:bodyPr wrap="none" rtlCol="0">
            <a:spAutoFit/>
          </a:bodyPr>
          <a:p>
            <a:pPr algn="l"/>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40</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20=</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7" name="文本框 16"/>
          <p:cNvSpPr txBox="1"/>
          <p:nvPr/>
        </p:nvSpPr>
        <p:spPr>
          <a:xfrm>
            <a:off x="2273935" y="3850005"/>
            <a:ext cx="1532890" cy="460375"/>
          </a:xfrm>
          <a:prstGeom prst="rect">
            <a:avLst/>
          </a:prstGeom>
          <a:noFill/>
        </p:spPr>
        <p:txBody>
          <a:bodyPr wrap="none" rtlCol="0">
            <a:spAutoFit/>
          </a:bodyPr>
          <a:p>
            <a:pPr algn="l"/>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160</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40=</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8" name="文本框 17"/>
          <p:cNvSpPr txBox="1"/>
          <p:nvPr/>
        </p:nvSpPr>
        <p:spPr>
          <a:xfrm>
            <a:off x="1739900" y="5074285"/>
            <a:ext cx="1532890" cy="460375"/>
          </a:xfrm>
          <a:prstGeom prst="rect">
            <a:avLst/>
          </a:prstGeom>
          <a:noFill/>
        </p:spPr>
        <p:txBody>
          <a:bodyPr wrap="none" rtlCol="0">
            <a:spAutoFit/>
          </a:bodyPr>
          <a:p>
            <a:pPr algn="l"/>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280</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70=</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9" name="文本框 18"/>
          <p:cNvSpPr txBox="1"/>
          <p:nvPr/>
        </p:nvSpPr>
        <p:spPr>
          <a:xfrm>
            <a:off x="5245100" y="2501900"/>
            <a:ext cx="1532890" cy="460375"/>
          </a:xfrm>
          <a:prstGeom prst="rect">
            <a:avLst/>
          </a:prstGeom>
          <a:noFill/>
        </p:spPr>
        <p:txBody>
          <a:bodyPr wrap="none" rtlCol="0">
            <a:spAutoFit/>
          </a:bodyPr>
          <a:p>
            <a:pPr algn="l"/>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360</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40=</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0" name="文本框 19"/>
          <p:cNvSpPr txBox="1"/>
          <p:nvPr/>
        </p:nvSpPr>
        <p:spPr>
          <a:xfrm>
            <a:off x="5727700" y="3850005"/>
            <a:ext cx="1532890" cy="460375"/>
          </a:xfrm>
          <a:prstGeom prst="rect">
            <a:avLst/>
          </a:prstGeom>
          <a:noFill/>
        </p:spPr>
        <p:txBody>
          <a:bodyPr wrap="none" rtlCol="0">
            <a:spAutoFit/>
          </a:bodyPr>
          <a:p>
            <a:pPr algn="l"/>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180</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30=</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1" name="文本框 20"/>
          <p:cNvSpPr txBox="1"/>
          <p:nvPr/>
        </p:nvSpPr>
        <p:spPr>
          <a:xfrm>
            <a:off x="8703945" y="2501900"/>
            <a:ext cx="1532890" cy="460375"/>
          </a:xfrm>
          <a:prstGeom prst="rect">
            <a:avLst/>
          </a:prstGeom>
          <a:noFill/>
        </p:spPr>
        <p:txBody>
          <a:bodyPr wrap="none" rtlCol="0">
            <a:spAutoFit/>
          </a:bodyPr>
          <a:p>
            <a:pPr algn="l"/>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810</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90=</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2" name="文本框 21"/>
          <p:cNvSpPr txBox="1"/>
          <p:nvPr/>
        </p:nvSpPr>
        <p:spPr>
          <a:xfrm>
            <a:off x="9330690" y="3851910"/>
            <a:ext cx="1354455" cy="460375"/>
          </a:xfrm>
          <a:prstGeom prst="rect">
            <a:avLst/>
          </a:prstGeom>
          <a:noFill/>
        </p:spPr>
        <p:txBody>
          <a:bodyPr wrap="none" rtlCol="0">
            <a:spAutoFit/>
          </a:bodyPr>
          <a:p>
            <a:pPr algn="l"/>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80</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40=</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3" name="文本框 22"/>
          <p:cNvSpPr txBox="1"/>
          <p:nvPr/>
        </p:nvSpPr>
        <p:spPr>
          <a:xfrm>
            <a:off x="5245100" y="5073650"/>
            <a:ext cx="1354455" cy="460375"/>
          </a:xfrm>
          <a:prstGeom prst="rect">
            <a:avLst/>
          </a:prstGeom>
          <a:noFill/>
        </p:spPr>
        <p:txBody>
          <a:bodyPr wrap="none" rtlCol="0">
            <a:spAutoFit/>
          </a:bodyPr>
          <a:p>
            <a:pPr algn="l"/>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60</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20=</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4" name="文本框 23"/>
          <p:cNvSpPr txBox="1"/>
          <p:nvPr/>
        </p:nvSpPr>
        <p:spPr>
          <a:xfrm>
            <a:off x="8703945" y="5073650"/>
            <a:ext cx="1354455" cy="460375"/>
          </a:xfrm>
          <a:prstGeom prst="rect">
            <a:avLst/>
          </a:prstGeom>
          <a:noFill/>
        </p:spPr>
        <p:txBody>
          <a:bodyPr wrap="none" rtlCol="0">
            <a:spAutoFit/>
          </a:bodyPr>
          <a:p>
            <a:pPr algn="l"/>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90</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30=</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5" name="文本框 24"/>
          <p:cNvSpPr txBox="1"/>
          <p:nvPr/>
        </p:nvSpPr>
        <p:spPr>
          <a:xfrm>
            <a:off x="3127375" y="2501900"/>
            <a:ext cx="361315"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rPr>
              <a:t>2</a:t>
            </a:r>
            <a:endParaRPr lang="en-US" altLang="zh-CN" sz="2400">
              <a:latin typeface="微软雅黑" panose="020B0503020204020204" pitchFamily="34" charset="-122"/>
              <a:ea typeface="微软雅黑" panose="020B0503020204020204" pitchFamily="34" charset="-122"/>
            </a:endParaRPr>
          </a:p>
        </p:txBody>
      </p:sp>
      <p:sp>
        <p:nvSpPr>
          <p:cNvPr id="26" name="文本框 25"/>
          <p:cNvSpPr txBox="1"/>
          <p:nvPr/>
        </p:nvSpPr>
        <p:spPr>
          <a:xfrm>
            <a:off x="6777990" y="2501900"/>
            <a:ext cx="361315"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rPr>
              <a:t>9</a:t>
            </a:r>
            <a:endParaRPr lang="en-US" altLang="zh-CN" sz="2400">
              <a:latin typeface="微软雅黑" panose="020B0503020204020204" pitchFamily="34" charset="-122"/>
              <a:ea typeface="微软雅黑" panose="020B0503020204020204" pitchFamily="34" charset="-122"/>
            </a:endParaRPr>
          </a:p>
        </p:txBody>
      </p:sp>
      <p:sp>
        <p:nvSpPr>
          <p:cNvPr id="27" name="文本框 26"/>
          <p:cNvSpPr txBox="1"/>
          <p:nvPr/>
        </p:nvSpPr>
        <p:spPr>
          <a:xfrm>
            <a:off x="10236835" y="2501900"/>
            <a:ext cx="361315"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rPr>
              <a:t>9</a:t>
            </a:r>
            <a:endParaRPr lang="en-US" altLang="zh-CN" sz="2400">
              <a:latin typeface="微软雅黑" panose="020B0503020204020204" pitchFamily="34" charset="-122"/>
              <a:ea typeface="微软雅黑" panose="020B0503020204020204" pitchFamily="34" charset="-122"/>
            </a:endParaRPr>
          </a:p>
        </p:txBody>
      </p:sp>
      <p:sp>
        <p:nvSpPr>
          <p:cNvPr id="28" name="文本框 27"/>
          <p:cNvSpPr txBox="1"/>
          <p:nvPr/>
        </p:nvSpPr>
        <p:spPr>
          <a:xfrm>
            <a:off x="3721735" y="3850005"/>
            <a:ext cx="361315"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rPr>
              <a:t>4</a:t>
            </a:r>
            <a:endParaRPr lang="en-US" altLang="zh-CN" sz="2400">
              <a:latin typeface="微软雅黑" panose="020B0503020204020204" pitchFamily="34" charset="-122"/>
              <a:ea typeface="微软雅黑" panose="020B0503020204020204" pitchFamily="34" charset="-122"/>
            </a:endParaRPr>
          </a:p>
        </p:txBody>
      </p:sp>
      <p:sp>
        <p:nvSpPr>
          <p:cNvPr id="29" name="文本框 28"/>
          <p:cNvSpPr txBox="1"/>
          <p:nvPr/>
        </p:nvSpPr>
        <p:spPr>
          <a:xfrm>
            <a:off x="7260590" y="3850005"/>
            <a:ext cx="361315"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rPr>
              <a:t>6</a:t>
            </a:r>
            <a:endParaRPr lang="en-US" altLang="zh-CN" sz="2400">
              <a:latin typeface="微软雅黑" panose="020B0503020204020204" pitchFamily="34" charset="-122"/>
              <a:ea typeface="微软雅黑" panose="020B0503020204020204" pitchFamily="34" charset="-122"/>
            </a:endParaRPr>
          </a:p>
        </p:txBody>
      </p:sp>
      <p:sp>
        <p:nvSpPr>
          <p:cNvPr id="30" name="文本框 29"/>
          <p:cNvSpPr txBox="1"/>
          <p:nvPr/>
        </p:nvSpPr>
        <p:spPr>
          <a:xfrm>
            <a:off x="10685145" y="3851910"/>
            <a:ext cx="361315"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rPr>
              <a:t>2</a:t>
            </a:r>
            <a:endParaRPr lang="en-US" altLang="zh-CN" sz="2400">
              <a:latin typeface="微软雅黑" panose="020B0503020204020204" pitchFamily="34" charset="-122"/>
              <a:ea typeface="微软雅黑" panose="020B0503020204020204" pitchFamily="34" charset="-122"/>
            </a:endParaRPr>
          </a:p>
        </p:txBody>
      </p:sp>
      <p:sp>
        <p:nvSpPr>
          <p:cNvPr id="31" name="文本框 30"/>
          <p:cNvSpPr txBox="1"/>
          <p:nvPr/>
        </p:nvSpPr>
        <p:spPr>
          <a:xfrm>
            <a:off x="3272790" y="5074285"/>
            <a:ext cx="361315"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rPr>
              <a:t>4</a:t>
            </a:r>
            <a:endParaRPr lang="en-US" altLang="zh-CN" sz="2400">
              <a:latin typeface="微软雅黑" panose="020B0503020204020204" pitchFamily="34" charset="-122"/>
              <a:ea typeface="微软雅黑" panose="020B0503020204020204" pitchFamily="34" charset="-122"/>
            </a:endParaRPr>
          </a:p>
        </p:txBody>
      </p:sp>
      <p:sp>
        <p:nvSpPr>
          <p:cNvPr id="32" name="文本框 31"/>
          <p:cNvSpPr txBox="1"/>
          <p:nvPr/>
        </p:nvSpPr>
        <p:spPr>
          <a:xfrm>
            <a:off x="6599555" y="5090160"/>
            <a:ext cx="361315"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rPr>
              <a:t>3</a:t>
            </a:r>
            <a:endParaRPr lang="en-US" altLang="zh-CN" sz="2400">
              <a:latin typeface="微软雅黑" panose="020B0503020204020204" pitchFamily="34" charset="-122"/>
              <a:ea typeface="微软雅黑" panose="020B0503020204020204" pitchFamily="34" charset="-122"/>
            </a:endParaRPr>
          </a:p>
        </p:txBody>
      </p:sp>
      <p:sp>
        <p:nvSpPr>
          <p:cNvPr id="33" name="文本框 32"/>
          <p:cNvSpPr txBox="1"/>
          <p:nvPr/>
        </p:nvSpPr>
        <p:spPr>
          <a:xfrm>
            <a:off x="10058400" y="5090160"/>
            <a:ext cx="361315"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rPr>
              <a:t>3</a:t>
            </a:r>
            <a:endParaRPr lang="en-US" altLang="zh-CN" sz="240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25">
                                            <p:txEl>
                                              <p:pRg st="0" end="0"/>
                                            </p:txEl>
                                          </p:spTgt>
                                        </p:tgtEl>
                                        <p:attrNameLst>
                                          <p:attrName>style.visibility</p:attrName>
                                        </p:attrNameLst>
                                      </p:cBhvr>
                                      <p:to>
                                        <p:strVal val="visible"/>
                                      </p:to>
                                    </p:set>
                                    <p:anim calcmode="lin" valueType="num">
                                      <p:cBhvr additive="base">
                                        <p:cTn id="7" dur="500"/>
                                        <p:tgtEl>
                                          <p:spTgt spid="25">
                                            <p:txEl>
                                              <p:pRg st="0" end="0"/>
                                            </p:txEl>
                                          </p:spTgt>
                                        </p:tgtEl>
                                        <p:attrNameLst>
                                          <p:attrName>ppt_y</p:attrName>
                                        </p:attrNameLst>
                                      </p:cBhvr>
                                      <p:tavLst>
                                        <p:tav tm="0">
                                          <p:val>
                                            <p:strVal val="#ppt_y+#ppt_h*1.125000"/>
                                          </p:val>
                                        </p:tav>
                                        <p:tav tm="100000">
                                          <p:val>
                                            <p:strVal val="#ppt_y"/>
                                          </p:val>
                                        </p:tav>
                                      </p:tavLst>
                                    </p:anim>
                                    <p:animEffect transition="in" filter="wipe(up)">
                                      <p:cBhvr>
                                        <p:cTn id="8" dur="500"/>
                                        <p:tgtEl>
                                          <p:spTgt spid="25">
                                            <p:txEl>
                                              <p:pRg st="0" end="0"/>
                                            </p:txEl>
                                          </p:spTgt>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nodeType="clickEffect">
                                  <p:stCondLst>
                                    <p:cond delay="0"/>
                                  </p:stCondLst>
                                  <p:childTnLst>
                                    <p:set>
                                      <p:cBhvr>
                                        <p:cTn id="12" dur="1" fill="hold">
                                          <p:stCondLst>
                                            <p:cond delay="0"/>
                                          </p:stCondLst>
                                        </p:cTn>
                                        <p:tgtEl>
                                          <p:spTgt spid="26">
                                            <p:txEl>
                                              <p:pRg st="0" end="0"/>
                                            </p:txEl>
                                          </p:spTgt>
                                        </p:tgtEl>
                                        <p:attrNameLst>
                                          <p:attrName>style.visibility</p:attrName>
                                        </p:attrNameLst>
                                      </p:cBhvr>
                                      <p:to>
                                        <p:strVal val="visible"/>
                                      </p:to>
                                    </p:set>
                                    <p:anim calcmode="lin" valueType="num">
                                      <p:cBhvr additive="base">
                                        <p:cTn id="13" dur="500"/>
                                        <p:tgtEl>
                                          <p:spTgt spid="26">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26">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nodeType="clickEffect">
                                  <p:stCondLst>
                                    <p:cond delay="0"/>
                                  </p:stCondLst>
                                  <p:childTnLst>
                                    <p:set>
                                      <p:cBhvr>
                                        <p:cTn id="18" dur="1" fill="hold">
                                          <p:stCondLst>
                                            <p:cond delay="0"/>
                                          </p:stCondLst>
                                        </p:cTn>
                                        <p:tgtEl>
                                          <p:spTgt spid="27">
                                            <p:txEl>
                                              <p:pRg st="0" end="0"/>
                                            </p:txEl>
                                          </p:spTgt>
                                        </p:tgtEl>
                                        <p:attrNameLst>
                                          <p:attrName>style.visibility</p:attrName>
                                        </p:attrNameLst>
                                      </p:cBhvr>
                                      <p:to>
                                        <p:strVal val="visible"/>
                                      </p:to>
                                    </p:set>
                                    <p:anim calcmode="lin" valueType="num">
                                      <p:cBhvr additive="base">
                                        <p:cTn id="19" dur="500"/>
                                        <p:tgtEl>
                                          <p:spTgt spid="27">
                                            <p:txEl>
                                              <p:pRg st="0" end="0"/>
                                            </p:txEl>
                                          </p:spTgt>
                                        </p:tgtEl>
                                        <p:attrNameLst>
                                          <p:attrName>ppt_y</p:attrName>
                                        </p:attrNameLst>
                                      </p:cBhvr>
                                      <p:tavLst>
                                        <p:tav tm="0">
                                          <p:val>
                                            <p:strVal val="#ppt_y+#ppt_h*1.125000"/>
                                          </p:val>
                                        </p:tav>
                                        <p:tav tm="100000">
                                          <p:val>
                                            <p:strVal val="#ppt_y"/>
                                          </p:val>
                                        </p:tav>
                                      </p:tavLst>
                                    </p:anim>
                                    <p:animEffect transition="in" filter="wipe(up)">
                                      <p:cBhvr>
                                        <p:cTn id="20" dur="500"/>
                                        <p:tgtEl>
                                          <p:spTgt spid="27">
                                            <p:txEl>
                                              <p:pRg st="0" end="0"/>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4" fill="hold" nodeType="clickEffect">
                                  <p:stCondLst>
                                    <p:cond delay="0"/>
                                  </p:stCondLst>
                                  <p:childTnLst>
                                    <p:set>
                                      <p:cBhvr>
                                        <p:cTn id="24" dur="1" fill="hold">
                                          <p:stCondLst>
                                            <p:cond delay="0"/>
                                          </p:stCondLst>
                                        </p:cTn>
                                        <p:tgtEl>
                                          <p:spTgt spid="28">
                                            <p:txEl>
                                              <p:pRg st="0" end="0"/>
                                            </p:txEl>
                                          </p:spTgt>
                                        </p:tgtEl>
                                        <p:attrNameLst>
                                          <p:attrName>style.visibility</p:attrName>
                                        </p:attrNameLst>
                                      </p:cBhvr>
                                      <p:to>
                                        <p:strVal val="visible"/>
                                      </p:to>
                                    </p:set>
                                    <p:anim calcmode="lin" valueType="num">
                                      <p:cBhvr additive="base">
                                        <p:cTn id="25" dur="500"/>
                                        <p:tgtEl>
                                          <p:spTgt spid="28">
                                            <p:txEl>
                                              <p:pRg st="0" end="0"/>
                                            </p:txEl>
                                          </p:spTgt>
                                        </p:tgtEl>
                                        <p:attrNameLst>
                                          <p:attrName>ppt_y</p:attrName>
                                        </p:attrNameLst>
                                      </p:cBhvr>
                                      <p:tavLst>
                                        <p:tav tm="0">
                                          <p:val>
                                            <p:strVal val="#ppt_y+#ppt_h*1.125000"/>
                                          </p:val>
                                        </p:tav>
                                        <p:tav tm="100000">
                                          <p:val>
                                            <p:strVal val="#ppt_y"/>
                                          </p:val>
                                        </p:tav>
                                      </p:tavLst>
                                    </p:anim>
                                    <p:animEffect transition="in" filter="wipe(up)">
                                      <p:cBhvr>
                                        <p:cTn id="26" dur="500"/>
                                        <p:tgtEl>
                                          <p:spTgt spid="28">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12" presetClass="entr" presetSubtype="4" fill="hold" nodeType="clickEffect">
                                  <p:stCondLst>
                                    <p:cond delay="0"/>
                                  </p:stCondLst>
                                  <p:childTnLst>
                                    <p:set>
                                      <p:cBhvr>
                                        <p:cTn id="30" dur="1" fill="hold">
                                          <p:stCondLst>
                                            <p:cond delay="0"/>
                                          </p:stCondLst>
                                        </p:cTn>
                                        <p:tgtEl>
                                          <p:spTgt spid="29">
                                            <p:txEl>
                                              <p:pRg st="0" end="0"/>
                                            </p:txEl>
                                          </p:spTgt>
                                        </p:tgtEl>
                                        <p:attrNameLst>
                                          <p:attrName>style.visibility</p:attrName>
                                        </p:attrNameLst>
                                      </p:cBhvr>
                                      <p:to>
                                        <p:strVal val="visible"/>
                                      </p:to>
                                    </p:set>
                                    <p:anim calcmode="lin" valueType="num">
                                      <p:cBhvr additive="base">
                                        <p:cTn id="31" dur="500"/>
                                        <p:tgtEl>
                                          <p:spTgt spid="29">
                                            <p:txEl>
                                              <p:pRg st="0" end="0"/>
                                            </p:txEl>
                                          </p:spTgt>
                                        </p:tgtEl>
                                        <p:attrNameLst>
                                          <p:attrName>ppt_y</p:attrName>
                                        </p:attrNameLst>
                                      </p:cBhvr>
                                      <p:tavLst>
                                        <p:tav tm="0">
                                          <p:val>
                                            <p:strVal val="#ppt_y+#ppt_h*1.125000"/>
                                          </p:val>
                                        </p:tav>
                                        <p:tav tm="100000">
                                          <p:val>
                                            <p:strVal val="#ppt_y"/>
                                          </p:val>
                                        </p:tav>
                                      </p:tavLst>
                                    </p:anim>
                                    <p:animEffect transition="in" filter="wipe(up)">
                                      <p:cBhvr>
                                        <p:cTn id="32" dur="500"/>
                                        <p:tgtEl>
                                          <p:spTgt spid="29">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2" presetClass="entr" presetSubtype="4" fill="hold" nodeType="clickEffect">
                                  <p:stCondLst>
                                    <p:cond delay="0"/>
                                  </p:stCondLst>
                                  <p:childTnLst>
                                    <p:set>
                                      <p:cBhvr>
                                        <p:cTn id="36" dur="1" fill="hold">
                                          <p:stCondLst>
                                            <p:cond delay="0"/>
                                          </p:stCondLst>
                                        </p:cTn>
                                        <p:tgtEl>
                                          <p:spTgt spid="30">
                                            <p:txEl>
                                              <p:pRg st="0" end="0"/>
                                            </p:txEl>
                                          </p:spTgt>
                                        </p:tgtEl>
                                        <p:attrNameLst>
                                          <p:attrName>style.visibility</p:attrName>
                                        </p:attrNameLst>
                                      </p:cBhvr>
                                      <p:to>
                                        <p:strVal val="visible"/>
                                      </p:to>
                                    </p:set>
                                    <p:anim calcmode="lin" valueType="num">
                                      <p:cBhvr additive="base">
                                        <p:cTn id="37" dur="500"/>
                                        <p:tgtEl>
                                          <p:spTgt spid="30">
                                            <p:txEl>
                                              <p:pRg st="0" end="0"/>
                                            </p:txEl>
                                          </p:spTgt>
                                        </p:tgtEl>
                                        <p:attrNameLst>
                                          <p:attrName>ppt_y</p:attrName>
                                        </p:attrNameLst>
                                      </p:cBhvr>
                                      <p:tavLst>
                                        <p:tav tm="0">
                                          <p:val>
                                            <p:strVal val="#ppt_y+#ppt_h*1.125000"/>
                                          </p:val>
                                        </p:tav>
                                        <p:tav tm="100000">
                                          <p:val>
                                            <p:strVal val="#ppt_y"/>
                                          </p:val>
                                        </p:tav>
                                      </p:tavLst>
                                    </p:anim>
                                    <p:animEffect transition="in" filter="wipe(up)">
                                      <p:cBhvr>
                                        <p:cTn id="38" dur="500"/>
                                        <p:tgtEl>
                                          <p:spTgt spid="30">
                                            <p:txEl>
                                              <p:pRg st="0" end="0"/>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12" presetClass="entr" presetSubtype="4" fill="hold" nodeType="clickEffect">
                                  <p:stCondLst>
                                    <p:cond delay="0"/>
                                  </p:stCondLst>
                                  <p:childTnLst>
                                    <p:set>
                                      <p:cBhvr>
                                        <p:cTn id="42" dur="1" fill="hold">
                                          <p:stCondLst>
                                            <p:cond delay="0"/>
                                          </p:stCondLst>
                                        </p:cTn>
                                        <p:tgtEl>
                                          <p:spTgt spid="31">
                                            <p:txEl>
                                              <p:pRg st="0" end="0"/>
                                            </p:txEl>
                                          </p:spTgt>
                                        </p:tgtEl>
                                        <p:attrNameLst>
                                          <p:attrName>style.visibility</p:attrName>
                                        </p:attrNameLst>
                                      </p:cBhvr>
                                      <p:to>
                                        <p:strVal val="visible"/>
                                      </p:to>
                                    </p:set>
                                    <p:anim calcmode="lin" valueType="num">
                                      <p:cBhvr additive="base">
                                        <p:cTn id="43" dur="500"/>
                                        <p:tgtEl>
                                          <p:spTgt spid="31">
                                            <p:txEl>
                                              <p:pRg st="0" end="0"/>
                                            </p:txEl>
                                          </p:spTgt>
                                        </p:tgtEl>
                                        <p:attrNameLst>
                                          <p:attrName>ppt_y</p:attrName>
                                        </p:attrNameLst>
                                      </p:cBhvr>
                                      <p:tavLst>
                                        <p:tav tm="0">
                                          <p:val>
                                            <p:strVal val="#ppt_y+#ppt_h*1.125000"/>
                                          </p:val>
                                        </p:tav>
                                        <p:tav tm="100000">
                                          <p:val>
                                            <p:strVal val="#ppt_y"/>
                                          </p:val>
                                        </p:tav>
                                      </p:tavLst>
                                    </p:anim>
                                    <p:animEffect transition="in" filter="wipe(up)">
                                      <p:cBhvr>
                                        <p:cTn id="44" dur="500"/>
                                        <p:tgtEl>
                                          <p:spTgt spid="31">
                                            <p:txEl>
                                              <p:pRg st="0" end="0"/>
                                            </p:txEl>
                                          </p:spTgt>
                                        </p:tgtEl>
                                      </p:cBhvr>
                                    </p:animEffect>
                                  </p:childTnLst>
                                </p:cTn>
                              </p:par>
                            </p:childTnLst>
                          </p:cTn>
                        </p:par>
                      </p:childTnLst>
                    </p:cTn>
                  </p:par>
                  <p:par>
                    <p:cTn id="45" fill="hold">
                      <p:stCondLst>
                        <p:cond delay="indefinite"/>
                      </p:stCondLst>
                      <p:childTnLst>
                        <p:par>
                          <p:cTn id="46" fill="hold">
                            <p:stCondLst>
                              <p:cond delay="0"/>
                            </p:stCondLst>
                            <p:childTnLst>
                              <p:par>
                                <p:cTn id="47" presetID="12" presetClass="entr" presetSubtype="4" fill="hold" nodeType="clickEffect">
                                  <p:stCondLst>
                                    <p:cond delay="0"/>
                                  </p:stCondLst>
                                  <p:childTnLst>
                                    <p:set>
                                      <p:cBhvr>
                                        <p:cTn id="48" dur="1" fill="hold">
                                          <p:stCondLst>
                                            <p:cond delay="0"/>
                                          </p:stCondLst>
                                        </p:cTn>
                                        <p:tgtEl>
                                          <p:spTgt spid="32">
                                            <p:txEl>
                                              <p:pRg st="0" end="0"/>
                                            </p:txEl>
                                          </p:spTgt>
                                        </p:tgtEl>
                                        <p:attrNameLst>
                                          <p:attrName>style.visibility</p:attrName>
                                        </p:attrNameLst>
                                      </p:cBhvr>
                                      <p:to>
                                        <p:strVal val="visible"/>
                                      </p:to>
                                    </p:set>
                                    <p:anim calcmode="lin" valueType="num">
                                      <p:cBhvr additive="base">
                                        <p:cTn id="49" dur="500"/>
                                        <p:tgtEl>
                                          <p:spTgt spid="32">
                                            <p:txEl>
                                              <p:pRg st="0" end="0"/>
                                            </p:txEl>
                                          </p:spTgt>
                                        </p:tgtEl>
                                        <p:attrNameLst>
                                          <p:attrName>ppt_y</p:attrName>
                                        </p:attrNameLst>
                                      </p:cBhvr>
                                      <p:tavLst>
                                        <p:tav tm="0">
                                          <p:val>
                                            <p:strVal val="#ppt_y+#ppt_h*1.125000"/>
                                          </p:val>
                                        </p:tav>
                                        <p:tav tm="100000">
                                          <p:val>
                                            <p:strVal val="#ppt_y"/>
                                          </p:val>
                                        </p:tav>
                                      </p:tavLst>
                                    </p:anim>
                                    <p:animEffect transition="in" filter="wipe(up)">
                                      <p:cBhvr>
                                        <p:cTn id="50" dur="500"/>
                                        <p:tgtEl>
                                          <p:spTgt spid="32">
                                            <p:txEl>
                                              <p:pRg st="0" end="0"/>
                                            </p:txEl>
                                          </p:spTgt>
                                        </p:tgtEl>
                                      </p:cBhvr>
                                    </p:animEffect>
                                  </p:childTnLst>
                                </p:cTn>
                              </p:par>
                            </p:childTnLst>
                          </p:cTn>
                        </p:par>
                      </p:childTnLst>
                    </p:cTn>
                  </p:par>
                  <p:par>
                    <p:cTn id="51" fill="hold">
                      <p:stCondLst>
                        <p:cond delay="indefinite"/>
                      </p:stCondLst>
                      <p:childTnLst>
                        <p:par>
                          <p:cTn id="52" fill="hold">
                            <p:stCondLst>
                              <p:cond delay="0"/>
                            </p:stCondLst>
                            <p:childTnLst>
                              <p:par>
                                <p:cTn id="53" presetID="12" presetClass="entr" presetSubtype="4" fill="hold" nodeType="clickEffect">
                                  <p:stCondLst>
                                    <p:cond delay="0"/>
                                  </p:stCondLst>
                                  <p:childTnLst>
                                    <p:set>
                                      <p:cBhvr>
                                        <p:cTn id="54" dur="1" fill="hold">
                                          <p:stCondLst>
                                            <p:cond delay="0"/>
                                          </p:stCondLst>
                                        </p:cTn>
                                        <p:tgtEl>
                                          <p:spTgt spid="33">
                                            <p:txEl>
                                              <p:pRg st="0" end="0"/>
                                            </p:txEl>
                                          </p:spTgt>
                                        </p:tgtEl>
                                        <p:attrNameLst>
                                          <p:attrName>style.visibility</p:attrName>
                                        </p:attrNameLst>
                                      </p:cBhvr>
                                      <p:to>
                                        <p:strVal val="visible"/>
                                      </p:to>
                                    </p:set>
                                    <p:anim calcmode="lin" valueType="num">
                                      <p:cBhvr additive="base">
                                        <p:cTn id="55" dur="500"/>
                                        <p:tgtEl>
                                          <p:spTgt spid="33">
                                            <p:txEl>
                                              <p:pRg st="0" end="0"/>
                                            </p:txEl>
                                          </p:spTgt>
                                        </p:tgtEl>
                                        <p:attrNameLst>
                                          <p:attrName>ppt_y</p:attrName>
                                        </p:attrNameLst>
                                      </p:cBhvr>
                                      <p:tavLst>
                                        <p:tav tm="0">
                                          <p:val>
                                            <p:strVal val="#ppt_y+#ppt_h*1.125000"/>
                                          </p:val>
                                        </p:tav>
                                        <p:tav tm="100000">
                                          <p:val>
                                            <p:strVal val="#ppt_y"/>
                                          </p:val>
                                        </p:tav>
                                      </p:tavLst>
                                    </p:anim>
                                    <p:animEffect transition="in" filter="wipe(up)">
                                      <p:cBhvr>
                                        <p:cTn id="56" dur="500"/>
                                        <p:tgtEl>
                                          <p:spTgt spid="3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sp>
        <p:nvSpPr>
          <p:cNvPr id="4" name="文本框 3"/>
          <p:cNvSpPr txBox="1"/>
          <p:nvPr/>
        </p:nvSpPr>
        <p:spPr>
          <a:xfrm>
            <a:off x="2988310" y="1668145"/>
            <a:ext cx="6078220" cy="460375"/>
          </a:xfrm>
          <a:prstGeom prst="rect">
            <a:avLst/>
          </a:prstGeom>
          <a:noFill/>
        </p:spPr>
        <p:txBody>
          <a:bodyPr wrap="none" rtlCol="0" anchor="t">
            <a:spAutoFit/>
          </a:bodyPr>
          <a:p>
            <a:pPr algn="l">
              <a:defRPr/>
            </a:pP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92</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本连环画，每班</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30</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本，可以分给几个班？</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8" name="组合 7"/>
          <p:cNvGrpSpPr/>
          <p:nvPr/>
        </p:nvGrpSpPr>
        <p:grpSpPr>
          <a:xfrm>
            <a:off x="0" y="3402965"/>
            <a:ext cx="6256655" cy="2580640"/>
            <a:chOff x="1351" y="4755"/>
            <a:chExt cx="9853" cy="4064"/>
          </a:xfrm>
        </p:grpSpPr>
        <p:grpSp>
          <p:nvGrpSpPr>
            <p:cNvPr id="5" name="组合 4"/>
            <p:cNvGrpSpPr/>
            <p:nvPr/>
          </p:nvGrpSpPr>
          <p:grpSpPr>
            <a:xfrm>
              <a:off x="5378" y="6351"/>
              <a:ext cx="5826" cy="1267"/>
              <a:chOff x="3136" y="5920"/>
              <a:chExt cx="5826" cy="1267"/>
            </a:xfrm>
          </p:grpSpPr>
          <p:sp>
            <p:nvSpPr>
              <p:cNvPr id="7" name="圆角矩形标注 6"/>
              <p:cNvSpPr/>
              <p:nvPr/>
            </p:nvSpPr>
            <p:spPr>
              <a:xfrm>
                <a:off x="3136" y="5920"/>
                <a:ext cx="5826" cy="1267"/>
              </a:xfrm>
              <a:prstGeom prst="wedgeRoundRectCallout">
                <a:avLst>
                  <a:gd name="adj1" fmla="val -58839"/>
                  <a:gd name="adj2" fmla="val -19297"/>
                  <a:gd name="adj3" fmla="val 16667"/>
                </a:avLst>
              </a:prstGeom>
              <a:solidFill>
                <a:srgbClr val="72E85E"/>
              </a:solidFill>
              <a:ln w="25400">
                <a:solidFill>
                  <a:srgbClr val="FF0000"/>
                </a:solidFill>
              </a:ln>
              <a:effectLst>
                <a:outerShdw blurRad="101600" dist="1016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文本框 5"/>
              <p:cNvSpPr txBox="1"/>
              <p:nvPr/>
            </p:nvSpPr>
            <p:spPr>
              <a:xfrm>
                <a:off x="3265" y="6191"/>
                <a:ext cx="5568" cy="725"/>
              </a:xfrm>
              <a:prstGeom prst="rect">
                <a:avLst/>
              </a:prstGeom>
              <a:noFill/>
            </p:spPr>
            <p:txBody>
              <a:bodyPr wrap="none" rtlCol="0" anchor="t">
                <a:spAutoFit/>
              </a:bodyPr>
              <a:p>
                <a:r>
                  <a:rPr 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你知道了哪些数学信息？</a:t>
                </a:r>
                <a:endParaRPr 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pic>
          <p:nvPicPr>
            <p:cNvPr id="9" name="图片 8" descr="51miz-E1127123-68BBCBEB"/>
            <p:cNvPicPr>
              <a:picLocks noChangeAspect="1"/>
            </p:cNvPicPr>
            <p:nvPr/>
          </p:nvPicPr>
          <p:blipFill>
            <a:blip r:embed="rId2"/>
            <a:stretch>
              <a:fillRect/>
            </a:stretch>
          </p:blipFill>
          <p:spPr>
            <a:xfrm flipH="1">
              <a:off x="1351" y="4755"/>
              <a:ext cx="4064" cy="4064"/>
            </a:xfrm>
            <a:prstGeom prst="rect">
              <a:avLst/>
            </a:prstGeom>
          </p:spPr>
        </p:pic>
      </p:grpSp>
      <p:sp>
        <p:nvSpPr>
          <p:cNvPr id="10" name="圆角矩形 9"/>
          <p:cNvSpPr/>
          <p:nvPr/>
        </p:nvSpPr>
        <p:spPr>
          <a:xfrm>
            <a:off x="2878455" y="1444625"/>
            <a:ext cx="3506470" cy="820420"/>
          </a:xfrm>
          <a:prstGeom prst="roundRect">
            <a:avLst/>
          </a:prstGeom>
          <a:noFill/>
          <a:ln w="476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 name="圆角矩形 10"/>
          <p:cNvSpPr/>
          <p:nvPr/>
        </p:nvSpPr>
        <p:spPr>
          <a:xfrm>
            <a:off x="6436995" y="1444625"/>
            <a:ext cx="2630170" cy="820420"/>
          </a:xfrm>
          <a:prstGeom prst="roundRect">
            <a:avLst/>
          </a:prstGeom>
          <a:noFill/>
          <a:ln w="47625">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12" name="组合 11"/>
          <p:cNvGrpSpPr/>
          <p:nvPr/>
        </p:nvGrpSpPr>
        <p:grpSpPr>
          <a:xfrm>
            <a:off x="3632835" y="2822575"/>
            <a:ext cx="1676400" cy="699770"/>
            <a:chOff x="1151" y="4374"/>
            <a:chExt cx="2640" cy="1102"/>
          </a:xfrm>
        </p:grpSpPr>
        <p:sp>
          <p:nvSpPr>
            <p:cNvPr id="13" name="圆角矩形 12"/>
            <p:cNvSpPr/>
            <p:nvPr/>
          </p:nvSpPr>
          <p:spPr>
            <a:xfrm>
              <a:off x="1151" y="4374"/>
              <a:ext cx="2640" cy="1102"/>
            </a:xfrm>
            <a:prstGeom prst="roundRect">
              <a:avLst/>
            </a:prstGeom>
            <a:solidFill>
              <a:srgbClr val="FF6565"/>
            </a:solidFill>
            <a:ln>
              <a:noFill/>
            </a:ln>
            <a:effectLst>
              <a:innerShdw blurRad="63500" dist="50800" dir="10800000">
                <a:prstClr val="black">
                  <a:alpha val="50000"/>
                </a:prstClr>
              </a:inn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4" name="文本框 13"/>
            <p:cNvSpPr txBox="1"/>
            <p:nvPr/>
          </p:nvSpPr>
          <p:spPr>
            <a:xfrm>
              <a:off x="1345" y="4564"/>
              <a:ext cx="2208" cy="725"/>
            </a:xfrm>
            <a:prstGeom prst="rect">
              <a:avLst/>
            </a:prstGeom>
            <a:noFill/>
          </p:spPr>
          <p:txBody>
            <a:bodyPr wrap="none" rtlCol="0">
              <a:spAutoFit/>
            </a:bodyPr>
            <a:p>
              <a:r>
                <a:rPr lang="zh-CN" sz="2400">
                  <a:solidFill>
                    <a:schemeClr val="tx1"/>
                  </a:solidFill>
                </a:rPr>
                <a:t>已知条件</a:t>
              </a:r>
              <a:endParaRPr lang="zh-CN" sz="2400">
                <a:solidFill>
                  <a:schemeClr val="tx1"/>
                </a:solidFill>
              </a:endParaRPr>
            </a:p>
          </p:txBody>
        </p:sp>
      </p:grpSp>
      <p:sp>
        <p:nvSpPr>
          <p:cNvPr id="15" name="上箭头 14"/>
          <p:cNvSpPr/>
          <p:nvPr/>
        </p:nvSpPr>
        <p:spPr>
          <a:xfrm>
            <a:off x="4279900" y="2374900"/>
            <a:ext cx="353695" cy="321945"/>
          </a:xfrm>
          <a:prstGeom prst="up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16" name="组合 15"/>
          <p:cNvGrpSpPr/>
          <p:nvPr/>
        </p:nvGrpSpPr>
        <p:grpSpPr>
          <a:xfrm>
            <a:off x="6800215" y="2821940"/>
            <a:ext cx="1676400" cy="699770"/>
            <a:chOff x="1151" y="4374"/>
            <a:chExt cx="2640" cy="1102"/>
          </a:xfrm>
        </p:grpSpPr>
        <p:sp>
          <p:nvSpPr>
            <p:cNvPr id="17" name="圆角矩形 16"/>
            <p:cNvSpPr/>
            <p:nvPr/>
          </p:nvSpPr>
          <p:spPr>
            <a:xfrm>
              <a:off x="1151" y="4374"/>
              <a:ext cx="2640" cy="1102"/>
            </a:xfrm>
            <a:prstGeom prst="roundRect">
              <a:avLst/>
            </a:prstGeom>
            <a:solidFill>
              <a:srgbClr val="6CA1E8"/>
            </a:solidFill>
            <a:ln>
              <a:noFill/>
            </a:ln>
            <a:effectLst>
              <a:innerShdw blurRad="63500" dist="50800" dir="10800000">
                <a:prstClr val="black">
                  <a:alpha val="50000"/>
                </a:prstClr>
              </a:inn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8" name="文本框 17"/>
            <p:cNvSpPr txBox="1"/>
            <p:nvPr/>
          </p:nvSpPr>
          <p:spPr>
            <a:xfrm>
              <a:off x="1735" y="4564"/>
              <a:ext cx="1248" cy="725"/>
            </a:xfrm>
            <a:prstGeom prst="rect">
              <a:avLst/>
            </a:prstGeom>
            <a:noFill/>
          </p:spPr>
          <p:txBody>
            <a:bodyPr wrap="none" rtlCol="0">
              <a:spAutoFit/>
            </a:bodyPr>
            <a:p>
              <a:r>
                <a:rPr lang="zh-CN" sz="2400">
                  <a:solidFill>
                    <a:schemeClr val="tx1"/>
                  </a:solidFill>
                </a:rPr>
                <a:t>问题</a:t>
              </a:r>
              <a:endParaRPr lang="zh-CN" sz="2400">
                <a:solidFill>
                  <a:schemeClr val="tx1"/>
                </a:solidFill>
              </a:endParaRPr>
            </a:p>
          </p:txBody>
        </p:sp>
      </p:grpSp>
      <p:sp>
        <p:nvSpPr>
          <p:cNvPr id="19" name="上箭头 18"/>
          <p:cNvSpPr/>
          <p:nvPr/>
        </p:nvSpPr>
        <p:spPr>
          <a:xfrm>
            <a:off x="7447280" y="2374265"/>
            <a:ext cx="353695" cy="321945"/>
          </a:xfrm>
          <a:prstGeom prst="upArrow">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29" name="组合 28"/>
          <p:cNvGrpSpPr/>
          <p:nvPr/>
        </p:nvGrpSpPr>
        <p:grpSpPr>
          <a:xfrm>
            <a:off x="6436995" y="4217035"/>
            <a:ext cx="2824480" cy="1187450"/>
            <a:chOff x="2456" y="7394"/>
            <a:chExt cx="4448" cy="1870"/>
          </a:xfrm>
        </p:grpSpPr>
        <p:sp>
          <p:nvSpPr>
            <p:cNvPr id="20" name="圆角矩形标注 19"/>
            <p:cNvSpPr/>
            <p:nvPr/>
          </p:nvSpPr>
          <p:spPr>
            <a:xfrm>
              <a:off x="2456" y="7394"/>
              <a:ext cx="4448" cy="1870"/>
            </a:xfrm>
            <a:prstGeom prst="wedgeRoundRectCallout">
              <a:avLst>
                <a:gd name="adj1" fmla="val 67333"/>
                <a:gd name="adj2" fmla="val -17540"/>
                <a:gd name="adj3" fmla="val 16667"/>
              </a:avLst>
            </a:prstGeom>
            <a:solidFill>
              <a:srgbClr val="99BEEF"/>
            </a:solidFill>
            <a:ln w="25400">
              <a:solidFill>
                <a:schemeClr val="tx1"/>
              </a:solidFill>
            </a:ln>
            <a:effectLst>
              <a:outerShdw blurRad="76200" dist="762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1" name="文本框 20"/>
            <p:cNvSpPr txBox="1"/>
            <p:nvPr/>
          </p:nvSpPr>
          <p:spPr>
            <a:xfrm>
              <a:off x="2556" y="7542"/>
              <a:ext cx="4292" cy="1598"/>
            </a:xfrm>
            <a:prstGeom prst="rect">
              <a:avLst/>
            </a:prstGeom>
            <a:noFill/>
          </p:spPr>
          <p:txBody>
            <a:bodyPr wrap="none" rtlCol="0">
              <a:spAutoFit/>
            </a:bodyPr>
            <a:p>
              <a:pPr algn="l"/>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求</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92</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里面有几个</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30</a:t>
              </a:r>
              <a:endPar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algn="ctr">
                <a:lnSpc>
                  <a:spcPct val="150000"/>
                </a:lnSpc>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用除法计算</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pic>
        <p:nvPicPr>
          <p:cNvPr id="22" name="图片 21" descr="51miz-E1245332-CAA2428F"/>
          <p:cNvPicPr>
            <a:picLocks noChangeAspect="1"/>
          </p:cNvPicPr>
          <p:nvPr/>
        </p:nvPicPr>
        <p:blipFill>
          <a:blip r:embed="rId3"/>
          <a:stretch>
            <a:fillRect/>
          </a:stretch>
        </p:blipFill>
        <p:spPr>
          <a:xfrm>
            <a:off x="9679305" y="3762375"/>
            <a:ext cx="2113280" cy="2113280"/>
          </a:xfrm>
          <a:prstGeom prst="rect">
            <a:avLst/>
          </a:prstGeom>
        </p:spPr>
      </p:pic>
      <p:sp>
        <p:nvSpPr>
          <p:cNvPr id="23" name="文本框 22"/>
          <p:cNvSpPr txBox="1"/>
          <p:nvPr/>
        </p:nvSpPr>
        <p:spPr>
          <a:xfrm>
            <a:off x="5317490" y="5772785"/>
            <a:ext cx="1625600" cy="460375"/>
          </a:xfrm>
          <a:prstGeom prst="rect">
            <a:avLst/>
          </a:prstGeom>
          <a:noFill/>
        </p:spPr>
        <p:txBody>
          <a:bodyPr wrap="none" rtlCol="0">
            <a:spAutoFit/>
          </a:bodyPr>
          <a:p>
            <a:pPr algn="l"/>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92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30 =</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nodeType="click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additive="base">
                                        <p:cTn id="12" dur="500"/>
                                        <p:tgtEl>
                                          <p:spTgt spid="12"/>
                                        </p:tgtEl>
                                        <p:attrNameLst>
                                          <p:attrName>ppt_y</p:attrName>
                                        </p:attrNameLst>
                                      </p:cBhvr>
                                      <p:tavLst>
                                        <p:tav tm="0">
                                          <p:val>
                                            <p:strVal val="#ppt_y+#ppt_h*1.125000"/>
                                          </p:val>
                                        </p:tav>
                                        <p:tav tm="100000">
                                          <p:val>
                                            <p:strVal val="#ppt_y"/>
                                          </p:val>
                                        </p:tav>
                                      </p:tavLst>
                                    </p:anim>
                                    <p:animEffect transition="in" filter="wipe(up)">
                                      <p:cBhvr>
                                        <p:cTn id="13" dur="500"/>
                                        <p:tgtEl>
                                          <p:spTgt spid="12"/>
                                        </p:tgtEl>
                                      </p:cBhvr>
                                    </p:animEffect>
                                  </p:childTnLst>
                                </p:cTn>
                              </p:par>
                            </p:childTnLst>
                          </p:cTn>
                        </p:par>
                      </p:childTnLst>
                    </p:cTn>
                  </p:par>
                  <p:par>
                    <p:cTn id="14" fill="hold">
                      <p:stCondLst>
                        <p:cond delay="indefinite"/>
                      </p:stCondLst>
                      <p:childTnLst>
                        <p:par>
                          <p:cTn id="15" fill="hold">
                            <p:stCondLst>
                              <p:cond delay="0"/>
                            </p:stCondLst>
                            <p:childTnLst>
                              <p:par>
                                <p:cTn id="16" presetID="12" presetClass="entr" presetSubtype="4" fill="hold" nodeType="clickEffect">
                                  <p:stCondLst>
                                    <p:cond delay="0"/>
                                  </p:stCondLst>
                                  <p:childTnLst>
                                    <p:set>
                                      <p:cBhvr>
                                        <p:cTn id="17" dur="1" fill="hold">
                                          <p:stCondLst>
                                            <p:cond delay="0"/>
                                          </p:stCondLst>
                                        </p:cTn>
                                        <p:tgtEl>
                                          <p:spTgt spid="16"/>
                                        </p:tgtEl>
                                        <p:attrNameLst>
                                          <p:attrName>style.visibility</p:attrName>
                                        </p:attrNameLst>
                                      </p:cBhvr>
                                      <p:to>
                                        <p:strVal val="visible"/>
                                      </p:to>
                                    </p:set>
                                    <p:anim calcmode="lin" valueType="num">
                                      <p:cBhvr additive="base">
                                        <p:cTn id="18" dur="500"/>
                                        <p:tgtEl>
                                          <p:spTgt spid="16"/>
                                        </p:tgtEl>
                                        <p:attrNameLst>
                                          <p:attrName>ppt_y</p:attrName>
                                        </p:attrNameLst>
                                      </p:cBhvr>
                                      <p:tavLst>
                                        <p:tav tm="0">
                                          <p:val>
                                            <p:strVal val="#ppt_y+#ppt_h*1.125000"/>
                                          </p:val>
                                        </p:tav>
                                        <p:tav tm="100000">
                                          <p:val>
                                            <p:strVal val="#ppt_y"/>
                                          </p:val>
                                        </p:tav>
                                      </p:tavLst>
                                    </p:anim>
                                    <p:animEffect transition="in" filter="wipe(up)">
                                      <p:cBhvr>
                                        <p:cTn id="19" dur="500"/>
                                        <p:tgtEl>
                                          <p:spTgt spid="16"/>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grpId="0" nodeType="click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wipe(down)">
                                      <p:cBhvr>
                                        <p:cTn id="24" dur="500"/>
                                        <p:tgtEl>
                                          <p:spTgt spid="15"/>
                                        </p:tgtEl>
                                      </p:cBhvr>
                                    </p:animEffect>
                                  </p:childTnLst>
                                </p:cTn>
                              </p:par>
                            </p:childTnLst>
                          </p:cTn>
                        </p:par>
                      </p:childTnLst>
                    </p:cTn>
                  </p:par>
                  <p:par>
                    <p:cTn id="25" fill="hold">
                      <p:stCondLst>
                        <p:cond delay="indefinite"/>
                      </p:stCondLst>
                      <p:childTnLst>
                        <p:par>
                          <p:cTn id="26" fill="hold">
                            <p:stCondLst>
                              <p:cond delay="0"/>
                            </p:stCondLst>
                            <p:childTnLst>
                              <p:par>
                                <p:cTn id="27" presetID="23" presetClass="entr" presetSubtype="16" fill="hold" grpId="0" nodeType="clickEffect">
                                  <p:stCondLst>
                                    <p:cond delay="0"/>
                                  </p:stCondLst>
                                  <p:childTnLst>
                                    <p:set>
                                      <p:cBhvr>
                                        <p:cTn id="28" dur="1" fill="hold">
                                          <p:stCondLst>
                                            <p:cond delay="0"/>
                                          </p:stCondLst>
                                        </p:cTn>
                                        <p:tgtEl>
                                          <p:spTgt spid="10"/>
                                        </p:tgtEl>
                                        <p:attrNameLst>
                                          <p:attrName>style.visibility</p:attrName>
                                        </p:attrNameLst>
                                      </p:cBhvr>
                                      <p:to>
                                        <p:strVal val="visible"/>
                                      </p:to>
                                    </p:set>
                                    <p:anim calcmode="lin" valueType="num">
                                      <p:cBhvr>
                                        <p:cTn id="29" dur="500" fill="hold"/>
                                        <p:tgtEl>
                                          <p:spTgt spid="10"/>
                                        </p:tgtEl>
                                        <p:attrNameLst>
                                          <p:attrName>ppt_w</p:attrName>
                                        </p:attrNameLst>
                                      </p:cBhvr>
                                      <p:tavLst>
                                        <p:tav tm="0">
                                          <p:val>
                                            <p:fltVal val="0"/>
                                          </p:val>
                                        </p:tav>
                                        <p:tav tm="100000">
                                          <p:val>
                                            <p:strVal val="#ppt_w"/>
                                          </p:val>
                                        </p:tav>
                                      </p:tavLst>
                                    </p:anim>
                                    <p:anim calcmode="lin" valueType="num">
                                      <p:cBhvr>
                                        <p:cTn id="30" dur="500" fill="hold"/>
                                        <p:tgtEl>
                                          <p:spTgt spid="10"/>
                                        </p:tgtEl>
                                        <p:attrNameLst>
                                          <p:attrName>ppt_h</p:attrName>
                                        </p:attrNameLst>
                                      </p:cBhvr>
                                      <p:tavLst>
                                        <p:tav tm="0">
                                          <p:val>
                                            <p:fltVal val="0"/>
                                          </p:val>
                                        </p:tav>
                                        <p:tav tm="100000">
                                          <p:val>
                                            <p:strVal val="#ppt_h"/>
                                          </p:val>
                                        </p:tav>
                                      </p:tavLst>
                                    </p:anim>
                                  </p:childTnLst>
                                </p:cTn>
                              </p:par>
                            </p:childTnLst>
                          </p:cTn>
                        </p:par>
                      </p:childTnLst>
                    </p:cTn>
                  </p:par>
                  <p:par>
                    <p:cTn id="31" fill="hold">
                      <p:stCondLst>
                        <p:cond delay="indefinite"/>
                      </p:stCondLst>
                      <p:childTnLst>
                        <p:par>
                          <p:cTn id="32" fill="hold">
                            <p:stCondLst>
                              <p:cond delay="0"/>
                            </p:stCondLst>
                            <p:childTnLst>
                              <p:par>
                                <p:cTn id="33" presetID="22" presetClass="entr" presetSubtype="4" fill="hold" grpId="0" nodeType="clickEffect">
                                  <p:stCondLst>
                                    <p:cond delay="0"/>
                                  </p:stCondLst>
                                  <p:childTnLst>
                                    <p:set>
                                      <p:cBhvr>
                                        <p:cTn id="34" dur="1" fill="hold">
                                          <p:stCondLst>
                                            <p:cond delay="0"/>
                                          </p:stCondLst>
                                        </p:cTn>
                                        <p:tgtEl>
                                          <p:spTgt spid="19"/>
                                        </p:tgtEl>
                                        <p:attrNameLst>
                                          <p:attrName>style.visibility</p:attrName>
                                        </p:attrNameLst>
                                      </p:cBhvr>
                                      <p:to>
                                        <p:strVal val="visible"/>
                                      </p:to>
                                    </p:set>
                                    <p:animEffect transition="in" filter="wipe(down)">
                                      <p:cBhvr>
                                        <p:cTn id="35" dur="500"/>
                                        <p:tgtEl>
                                          <p:spTgt spid="19"/>
                                        </p:tgtEl>
                                      </p:cBhvr>
                                    </p:animEffect>
                                  </p:childTnLst>
                                </p:cTn>
                              </p:par>
                            </p:childTnLst>
                          </p:cTn>
                        </p:par>
                      </p:childTnLst>
                    </p:cTn>
                  </p:par>
                  <p:par>
                    <p:cTn id="36" fill="hold">
                      <p:stCondLst>
                        <p:cond delay="indefinite"/>
                      </p:stCondLst>
                      <p:childTnLst>
                        <p:par>
                          <p:cTn id="37" fill="hold">
                            <p:stCondLst>
                              <p:cond delay="0"/>
                            </p:stCondLst>
                            <p:childTnLst>
                              <p:par>
                                <p:cTn id="38" presetID="23" presetClass="entr" presetSubtype="16" fill="hold" grpId="0" nodeType="clickEffect">
                                  <p:stCondLst>
                                    <p:cond delay="0"/>
                                  </p:stCondLst>
                                  <p:childTnLst>
                                    <p:set>
                                      <p:cBhvr>
                                        <p:cTn id="39" dur="1" fill="hold">
                                          <p:stCondLst>
                                            <p:cond delay="0"/>
                                          </p:stCondLst>
                                        </p:cTn>
                                        <p:tgtEl>
                                          <p:spTgt spid="11"/>
                                        </p:tgtEl>
                                        <p:attrNameLst>
                                          <p:attrName>style.visibility</p:attrName>
                                        </p:attrNameLst>
                                      </p:cBhvr>
                                      <p:to>
                                        <p:strVal val="visible"/>
                                      </p:to>
                                    </p:set>
                                    <p:anim calcmode="lin" valueType="num">
                                      <p:cBhvr>
                                        <p:cTn id="40" dur="500" fill="hold"/>
                                        <p:tgtEl>
                                          <p:spTgt spid="11"/>
                                        </p:tgtEl>
                                        <p:attrNameLst>
                                          <p:attrName>ppt_w</p:attrName>
                                        </p:attrNameLst>
                                      </p:cBhvr>
                                      <p:tavLst>
                                        <p:tav tm="0">
                                          <p:val>
                                            <p:fltVal val="0"/>
                                          </p:val>
                                        </p:tav>
                                        <p:tav tm="100000">
                                          <p:val>
                                            <p:strVal val="#ppt_w"/>
                                          </p:val>
                                        </p:tav>
                                      </p:tavLst>
                                    </p:anim>
                                    <p:anim calcmode="lin" valueType="num">
                                      <p:cBhvr>
                                        <p:cTn id="41" dur="500" fill="hold"/>
                                        <p:tgtEl>
                                          <p:spTgt spid="11"/>
                                        </p:tgtEl>
                                        <p:attrNameLst>
                                          <p:attrName>ppt_h</p:attrName>
                                        </p:attrNameLst>
                                      </p:cBhvr>
                                      <p:tavLst>
                                        <p:tav tm="0">
                                          <p:val>
                                            <p:fltVal val="0"/>
                                          </p:val>
                                        </p:tav>
                                        <p:tav tm="100000">
                                          <p:val>
                                            <p:strVal val="#ppt_h"/>
                                          </p:val>
                                        </p:tav>
                                      </p:tavLst>
                                    </p:anim>
                                  </p:childTnLst>
                                </p:cTn>
                              </p:par>
                            </p:childTnLst>
                          </p:cTn>
                        </p:par>
                      </p:childTnLst>
                    </p:cTn>
                  </p:par>
                  <p:par>
                    <p:cTn id="42" fill="hold">
                      <p:stCondLst>
                        <p:cond delay="indefinite"/>
                      </p:stCondLst>
                      <p:childTnLst>
                        <p:par>
                          <p:cTn id="43" fill="hold">
                            <p:stCondLst>
                              <p:cond delay="0"/>
                            </p:stCondLst>
                            <p:childTnLst>
                              <p:par>
                                <p:cTn id="44" presetID="12" presetClass="entr" presetSubtype="4" fill="hold" nodeType="clickEffect">
                                  <p:stCondLst>
                                    <p:cond delay="0"/>
                                  </p:stCondLst>
                                  <p:childTnLst>
                                    <p:set>
                                      <p:cBhvr>
                                        <p:cTn id="45" dur="1" fill="hold">
                                          <p:stCondLst>
                                            <p:cond delay="0"/>
                                          </p:stCondLst>
                                        </p:cTn>
                                        <p:tgtEl>
                                          <p:spTgt spid="22"/>
                                        </p:tgtEl>
                                        <p:attrNameLst>
                                          <p:attrName>style.visibility</p:attrName>
                                        </p:attrNameLst>
                                      </p:cBhvr>
                                      <p:to>
                                        <p:strVal val="visible"/>
                                      </p:to>
                                    </p:set>
                                    <p:anim calcmode="lin" valueType="num">
                                      <p:cBhvr additive="base">
                                        <p:cTn id="46" dur="500"/>
                                        <p:tgtEl>
                                          <p:spTgt spid="22"/>
                                        </p:tgtEl>
                                        <p:attrNameLst>
                                          <p:attrName>ppt_y</p:attrName>
                                        </p:attrNameLst>
                                      </p:cBhvr>
                                      <p:tavLst>
                                        <p:tav tm="0">
                                          <p:val>
                                            <p:strVal val="#ppt_y+#ppt_h*1.125000"/>
                                          </p:val>
                                        </p:tav>
                                        <p:tav tm="100000">
                                          <p:val>
                                            <p:strVal val="#ppt_y"/>
                                          </p:val>
                                        </p:tav>
                                      </p:tavLst>
                                    </p:anim>
                                    <p:animEffect transition="in" filter="wipe(up)">
                                      <p:cBhvr>
                                        <p:cTn id="47" dur="500"/>
                                        <p:tgtEl>
                                          <p:spTgt spid="22"/>
                                        </p:tgtEl>
                                      </p:cBhvr>
                                    </p:animEffect>
                                  </p:childTnLst>
                                </p:cTn>
                              </p:par>
                            </p:childTnLst>
                          </p:cTn>
                        </p:par>
                        <p:par>
                          <p:cTn id="48" fill="hold">
                            <p:stCondLst>
                              <p:cond delay="500"/>
                            </p:stCondLst>
                            <p:childTnLst>
                              <p:par>
                                <p:cTn id="49" presetID="22" presetClass="entr" presetSubtype="2" fill="hold" nodeType="afterEffect">
                                  <p:stCondLst>
                                    <p:cond delay="0"/>
                                  </p:stCondLst>
                                  <p:childTnLst>
                                    <p:set>
                                      <p:cBhvr>
                                        <p:cTn id="50" dur="1" fill="hold">
                                          <p:stCondLst>
                                            <p:cond delay="0"/>
                                          </p:stCondLst>
                                        </p:cTn>
                                        <p:tgtEl>
                                          <p:spTgt spid="29"/>
                                        </p:tgtEl>
                                        <p:attrNameLst>
                                          <p:attrName>style.visibility</p:attrName>
                                        </p:attrNameLst>
                                      </p:cBhvr>
                                      <p:to>
                                        <p:strVal val="visible"/>
                                      </p:to>
                                    </p:set>
                                    <p:animEffect transition="in" filter="wipe(right)">
                                      <p:cBhvr>
                                        <p:cTn id="51" dur="500"/>
                                        <p:tgtEl>
                                          <p:spTgt spid="29"/>
                                        </p:tgtEl>
                                      </p:cBhvr>
                                    </p:animEffect>
                                  </p:childTnLst>
                                </p:cTn>
                              </p:par>
                            </p:childTnLst>
                          </p:cTn>
                        </p:par>
                      </p:childTnLst>
                    </p:cTn>
                  </p:par>
                  <p:par>
                    <p:cTn id="52" fill="hold">
                      <p:stCondLst>
                        <p:cond delay="indefinite"/>
                      </p:stCondLst>
                      <p:childTnLst>
                        <p:par>
                          <p:cTn id="53" fill="hold">
                            <p:stCondLst>
                              <p:cond delay="0"/>
                            </p:stCondLst>
                            <p:childTnLst>
                              <p:par>
                                <p:cTn id="54" presetID="12" presetClass="entr" presetSubtype="4" fill="hold" grpId="0" nodeType="clickEffect">
                                  <p:stCondLst>
                                    <p:cond delay="0"/>
                                  </p:stCondLst>
                                  <p:childTnLst>
                                    <p:set>
                                      <p:cBhvr>
                                        <p:cTn id="55" dur="1" fill="hold">
                                          <p:stCondLst>
                                            <p:cond delay="0"/>
                                          </p:stCondLst>
                                        </p:cTn>
                                        <p:tgtEl>
                                          <p:spTgt spid="23"/>
                                        </p:tgtEl>
                                        <p:attrNameLst>
                                          <p:attrName>style.visibility</p:attrName>
                                        </p:attrNameLst>
                                      </p:cBhvr>
                                      <p:to>
                                        <p:strVal val="visible"/>
                                      </p:to>
                                    </p:set>
                                    <p:anim calcmode="lin" valueType="num">
                                      <p:cBhvr additive="base">
                                        <p:cTn id="56" dur="500"/>
                                        <p:tgtEl>
                                          <p:spTgt spid="23"/>
                                        </p:tgtEl>
                                        <p:attrNameLst>
                                          <p:attrName>ppt_y</p:attrName>
                                        </p:attrNameLst>
                                      </p:cBhvr>
                                      <p:tavLst>
                                        <p:tav tm="0">
                                          <p:val>
                                            <p:strVal val="#ppt_y+#ppt_h*1.125000"/>
                                          </p:val>
                                        </p:tav>
                                        <p:tav tm="100000">
                                          <p:val>
                                            <p:strVal val="#ppt_y"/>
                                          </p:val>
                                        </p:tav>
                                      </p:tavLst>
                                    </p:anim>
                                    <p:animEffect transition="in" filter="wipe(up)">
                                      <p:cBhvr>
                                        <p:cTn id="5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19" grpId="0" bldLvl="0" animBg="1"/>
      <p:bldP spid="10" grpId="0" bldLvl="0" animBg="1"/>
      <p:bldP spid="11" grpId="0" bldLvl="0" animBg="1"/>
      <p:bldP spid="23"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pic>
        <p:nvPicPr>
          <p:cNvPr id="17" name="图片 1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450580" y="3775710"/>
            <a:ext cx="1011555" cy="1173480"/>
          </a:xfrm>
          <a:prstGeom prst="rect">
            <a:avLst/>
          </a:prstGeom>
        </p:spPr>
      </p:pic>
      <p:pic>
        <p:nvPicPr>
          <p:cNvPr id="18" name="图片 1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399790" y="3747770"/>
            <a:ext cx="962660" cy="1117600"/>
          </a:xfrm>
          <a:prstGeom prst="rect">
            <a:avLst/>
          </a:prstGeom>
        </p:spPr>
      </p:pic>
      <p:pic>
        <p:nvPicPr>
          <p:cNvPr id="19" name="图片 1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777490" y="3747770"/>
            <a:ext cx="962660" cy="1117600"/>
          </a:xfrm>
          <a:prstGeom prst="rect">
            <a:avLst/>
          </a:prstGeom>
        </p:spPr>
      </p:pic>
      <p:pic>
        <p:nvPicPr>
          <p:cNvPr id="20" name="图片 1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067175" y="3747770"/>
            <a:ext cx="962660" cy="1117600"/>
          </a:xfrm>
          <a:prstGeom prst="rect">
            <a:avLst/>
          </a:prstGeom>
        </p:spPr>
      </p:pic>
      <p:pic>
        <p:nvPicPr>
          <p:cNvPr id="21" name="图片 2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717415" y="3747770"/>
            <a:ext cx="962660" cy="1117600"/>
          </a:xfrm>
          <a:prstGeom prst="rect">
            <a:avLst/>
          </a:prstGeom>
        </p:spPr>
      </p:pic>
      <p:pic>
        <p:nvPicPr>
          <p:cNvPr id="22" name="图片 2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66385" y="3747770"/>
            <a:ext cx="962660" cy="1117600"/>
          </a:xfrm>
          <a:prstGeom prst="rect">
            <a:avLst/>
          </a:prstGeom>
        </p:spPr>
      </p:pic>
      <p:pic>
        <p:nvPicPr>
          <p:cNvPr id="23" name="图片 2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995670" y="3747770"/>
            <a:ext cx="962660" cy="1117600"/>
          </a:xfrm>
          <a:prstGeom prst="rect">
            <a:avLst/>
          </a:prstGeom>
        </p:spPr>
      </p:pic>
      <p:pic>
        <p:nvPicPr>
          <p:cNvPr id="24" name="图片 2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645275" y="3747770"/>
            <a:ext cx="962660" cy="1117600"/>
          </a:xfrm>
          <a:prstGeom prst="rect">
            <a:avLst/>
          </a:prstGeom>
        </p:spPr>
      </p:pic>
      <p:pic>
        <p:nvPicPr>
          <p:cNvPr id="25" name="图片 2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273925" y="3747770"/>
            <a:ext cx="962660" cy="1117600"/>
          </a:xfrm>
          <a:prstGeom prst="rect">
            <a:avLst/>
          </a:prstGeom>
        </p:spPr>
      </p:pic>
      <p:pic>
        <p:nvPicPr>
          <p:cNvPr id="26" name="图片 2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923530" y="3747770"/>
            <a:ext cx="962660" cy="1117600"/>
          </a:xfrm>
          <a:prstGeom prst="rect">
            <a:avLst/>
          </a:prstGeom>
        </p:spPr>
      </p:pic>
      <p:pic>
        <p:nvPicPr>
          <p:cNvPr id="27" name="图片 2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860155" y="3775710"/>
            <a:ext cx="1011555" cy="1173480"/>
          </a:xfrm>
          <a:prstGeom prst="rect">
            <a:avLst/>
          </a:prstGeom>
        </p:spPr>
      </p:pic>
      <p:sp>
        <p:nvSpPr>
          <p:cNvPr id="28" name="矩形: 圆角 5"/>
          <p:cNvSpPr/>
          <p:nvPr/>
        </p:nvSpPr>
        <p:spPr>
          <a:xfrm>
            <a:off x="2933065" y="3625850"/>
            <a:ext cx="1908000" cy="1299845"/>
          </a:xfrm>
          <a:prstGeom prst="roundRect">
            <a:avLst/>
          </a:prstGeom>
          <a:noFill/>
          <a:ln w="47625"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9" name="矩形: 圆角 24"/>
          <p:cNvSpPr/>
          <p:nvPr/>
        </p:nvSpPr>
        <p:spPr>
          <a:xfrm>
            <a:off x="4928870" y="3625850"/>
            <a:ext cx="1908000" cy="1299845"/>
          </a:xfrm>
          <a:prstGeom prst="roundRect">
            <a:avLst/>
          </a:prstGeom>
          <a:noFill/>
          <a:ln w="47625"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0" name="矩形: 圆角 25"/>
          <p:cNvSpPr/>
          <p:nvPr/>
        </p:nvSpPr>
        <p:spPr>
          <a:xfrm>
            <a:off x="6854190" y="3649345"/>
            <a:ext cx="1908000" cy="1299845"/>
          </a:xfrm>
          <a:prstGeom prst="roundRect">
            <a:avLst/>
          </a:prstGeom>
          <a:noFill/>
          <a:ln w="47625"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文本框 3"/>
          <p:cNvSpPr txBox="1"/>
          <p:nvPr/>
        </p:nvSpPr>
        <p:spPr>
          <a:xfrm>
            <a:off x="3056890" y="1153160"/>
            <a:ext cx="6078220" cy="460375"/>
          </a:xfrm>
          <a:prstGeom prst="rect">
            <a:avLst/>
          </a:prstGeom>
          <a:noFill/>
        </p:spPr>
        <p:txBody>
          <a:bodyPr wrap="none" rtlCol="0" anchor="t">
            <a:spAutoFit/>
          </a:bodyPr>
          <a:p>
            <a:pPr algn="l">
              <a:defRPr/>
            </a:pP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92</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本连环画，每班</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30</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本，可以分给几个班？</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 name="文本框 2"/>
          <p:cNvSpPr txBox="1"/>
          <p:nvPr/>
        </p:nvSpPr>
        <p:spPr>
          <a:xfrm>
            <a:off x="4866640" y="2016125"/>
            <a:ext cx="1625600" cy="460375"/>
          </a:xfrm>
          <a:prstGeom prst="rect">
            <a:avLst/>
          </a:prstGeom>
          <a:noFill/>
        </p:spPr>
        <p:txBody>
          <a:bodyPr wrap="none" rtlCol="0">
            <a:spAutoFit/>
          </a:bodyPr>
          <a:p>
            <a:pPr algn="l"/>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92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30 =</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5" name="组合 4"/>
          <p:cNvGrpSpPr/>
          <p:nvPr/>
        </p:nvGrpSpPr>
        <p:grpSpPr>
          <a:xfrm>
            <a:off x="624205" y="2474595"/>
            <a:ext cx="2784475" cy="945515"/>
            <a:chOff x="983" y="3897"/>
            <a:chExt cx="4385" cy="1489"/>
          </a:xfrm>
        </p:grpSpPr>
        <p:grpSp>
          <p:nvGrpSpPr>
            <p:cNvPr id="6" name="组合 5"/>
            <p:cNvGrpSpPr/>
            <p:nvPr/>
          </p:nvGrpSpPr>
          <p:grpSpPr>
            <a:xfrm rot="0">
              <a:off x="1296" y="4164"/>
              <a:ext cx="4072" cy="1222"/>
              <a:chOff x="2257" y="4180"/>
              <a:chExt cx="4072" cy="1222"/>
            </a:xfrm>
          </p:grpSpPr>
          <p:grpSp>
            <p:nvGrpSpPr>
              <p:cNvPr id="7" name="组合 6"/>
              <p:cNvGrpSpPr/>
              <p:nvPr/>
            </p:nvGrpSpPr>
            <p:grpSpPr>
              <a:xfrm rot="0">
                <a:off x="2257" y="4180"/>
                <a:ext cx="4072" cy="1222"/>
                <a:chOff x="5488" y="1621"/>
                <a:chExt cx="12197" cy="3351"/>
              </a:xfrm>
            </p:grpSpPr>
            <p:grpSp>
              <p:nvGrpSpPr>
                <p:cNvPr id="8" name="组合 7"/>
                <p:cNvGrpSpPr/>
                <p:nvPr/>
              </p:nvGrpSpPr>
              <p:grpSpPr>
                <a:xfrm>
                  <a:off x="5488" y="1621"/>
                  <a:ext cx="12197" cy="3351"/>
                  <a:chOff x="5488" y="1621"/>
                  <a:chExt cx="12197" cy="3351"/>
                </a:xfrm>
              </p:grpSpPr>
              <p:sp>
                <p:nvSpPr>
                  <p:cNvPr id="10" name="圆角矩形 9"/>
                  <p:cNvSpPr/>
                  <p:nvPr/>
                </p:nvSpPr>
                <p:spPr>
                  <a:xfrm>
                    <a:off x="5488" y="1622"/>
                    <a:ext cx="12197" cy="3350"/>
                  </a:xfrm>
                  <a:prstGeom prst="round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 name="圆角矩形 10"/>
                  <p:cNvSpPr/>
                  <p:nvPr/>
                </p:nvSpPr>
                <p:spPr>
                  <a:xfrm>
                    <a:off x="5488" y="1621"/>
                    <a:ext cx="12197" cy="3351"/>
                  </a:xfrm>
                  <a:prstGeom prst="round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2" name="圆角矩形 11"/>
                <p:cNvSpPr/>
                <p:nvPr/>
              </p:nvSpPr>
              <p:spPr>
                <a:xfrm>
                  <a:off x="5652" y="1808"/>
                  <a:ext cx="11881" cy="2979"/>
                </a:xfrm>
                <a:prstGeom prst="round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3" name="文本框 12"/>
              <p:cNvSpPr txBox="1"/>
              <p:nvPr/>
            </p:nvSpPr>
            <p:spPr>
              <a:xfrm>
                <a:off x="2907" y="4408"/>
                <a:ext cx="2688" cy="725"/>
              </a:xfrm>
              <a:prstGeom prst="rect">
                <a:avLst/>
              </a:prstGeom>
              <a:noFill/>
            </p:spPr>
            <p:txBody>
              <a:bodyPr wrap="none" rtlCol="0" anchor="t">
                <a:spAutoFit/>
              </a:bodyPr>
              <a:p>
                <a:r>
                  <a:rPr lang="zh-CN" altLang="en-US" sz="2400" dirty="0">
                    <a:solidFill>
                      <a:schemeClr val="tx1"/>
                    </a:solidFill>
                    <a:latin typeface="微软雅黑" panose="020B0503020204020204" pitchFamily="34" charset="-122"/>
                    <a:ea typeface="微软雅黑" panose="020B0503020204020204" pitchFamily="34" charset="-122"/>
                    <a:sym typeface="+mn-ea"/>
                  </a:rPr>
                  <a:t>摆小棒计算</a:t>
                </a:r>
                <a:endParaRPr lang="zh-CN" altLang="en-US" sz="2400" dirty="0">
                  <a:solidFill>
                    <a:schemeClr val="tx1"/>
                  </a:solidFill>
                  <a:latin typeface="微软雅黑" panose="020B0503020204020204" pitchFamily="34" charset="-122"/>
                  <a:ea typeface="微软雅黑" panose="020B0503020204020204" pitchFamily="34" charset="-122"/>
                  <a:sym typeface="+mn-ea"/>
                </a:endParaRPr>
              </a:p>
            </p:txBody>
          </p:sp>
        </p:grpSp>
        <p:pic>
          <p:nvPicPr>
            <p:cNvPr id="15" name="图片 14" descr="c3eafe90-a924-4f62-8d17-c4437f65ed14"/>
            <p:cNvPicPr>
              <a:picLocks noChangeAspect="1"/>
            </p:cNvPicPr>
            <p:nvPr/>
          </p:nvPicPr>
          <p:blipFill>
            <a:blip r:embed="rId4"/>
            <a:srcRect r="57558" b="57019"/>
            <a:stretch>
              <a:fillRect/>
            </a:stretch>
          </p:blipFill>
          <p:spPr>
            <a:xfrm>
              <a:off x="983" y="3897"/>
              <a:ext cx="850" cy="824"/>
            </a:xfrm>
            <a:prstGeom prst="rect">
              <a:avLst/>
            </a:prstGeom>
          </p:spPr>
        </p:pic>
      </p:grpSp>
      <p:sp>
        <p:nvSpPr>
          <p:cNvPr id="16" name="文本框 15"/>
          <p:cNvSpPr txBox="1"/>
          <p:nvPr/>
        </p:nvSpPr>
        <p:spPr>
          <a:xfrm>
            <a:off x="6278245" y="2014220"/>
            <a:ext cx="2990850" cy="460375"/>
          </a:xfrm>
          <a:prstGeom prst="rect">
            <a:avLst/>
          </a:prstGeom>
          <a:noFill/>
        </p:spPr>
        <p:txBody>
          <a:bodyPr wrap="none" rtlCol="0" anchor="t">
            <a:spAutoFit/>
          </a:bodyPr>
          <a:p>
            <a:pPr algn="l">
              <a:spcBef>
                <a:spcPct val="0"/>
              </a:spcBef>
              <a:buNone/>
            </a:pP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 3 </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（个）</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（本）</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2" name="文本框 31"/>
          <p:cNvSpPr txBox="1"/>
          <p:nvPr/>
        </p:nvSpPr>
        <p:spPr>
          <a:xfrm>
            <a:off x="4831715" y="5448935"/>
            <a:ext cx="3104515" cy="460375"/>
          </a:xfrm>
          <a:prstGeom prst="rect">
            <a:avLst/>
          </a:prstGeom>
          <a:noFill/>
        </p:spPr>
        <p:txBody>
          <a:bodyPr wrap="none" rtlCol="0" anchor="t">
            <a:spAutoFit/>
          </a:bodyPr>
          <a:p>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答：可以分给</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个班。</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4"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from="(-#ppt_w/2)" to="(#ppt_x)" calcmode="lin" valueType="num">
                                      <p:cBhvr>
                                        <p:cTn id="7" dur="600" fill="hold">
                                          <p:stCondLst>
                                            <p:cond delay="0"/>
                                          </p:stCondLst>
                                        </p:cTn>
                                        <p:tgtEl>
                                          <p:spTgt spid="5"/>
                                        </p:tgtEl>
                                        <p:attrNameLst>
                                          <p:attrName>ppt_x</p:attrName>
                                        </p:attrNameLst>
                                      </p:cBhvr>
                                    </p:anim>
                                    <p:anim from="0" to="-1.0" calcmode="lin" valueType="num">
                                      <p:cBhvr>
                                        <p:cTn id="8" dur="200" decel="50000" autoRev="1" fill="hold">
                                          <p:stCondLst>
                                            <p:cond delay="600"/>
                                          </p:stCondLst>
                                        </p:cTn>
                                        <p:tgtEl>
                                          <p:spTgt spid="5"/>
                                        </p:tgtEl>
                                        <p:attrNameLst>
                                          <p:attrName>xshear</p:attrName>
                                        </p:attrNameLst>
                                      </p:cBhvr>
                                    </p:anim>
                                    <p:animScale>
                                      <p:cBhvr>
                                        <p:cTn id="9" dur="200" decel="100000" autoRev="1" fill="hold">
                                          <p:stCondLst>
                                            <p:cond delay="600"/>
                                          </p:stCondLst>
                                        </p:cTn>
                                        <p:tgtEl>
                                          <p:spTgt spid="5"/>
                                        </p:tgtEl>
                                      </p:cBhvr>
                                      <p:from x="100000" y="100000"/>
                                      <p:to x="80000" y="100000"/>
                                    </p:animScale>
                                    <p:anim by="(#ppt_h/3+#ppt_w*0.1)" calcmode="lin" valueType="num">
                                      <p:cBhvr additive="sum">
                                        <p:cTn id="10" dur="200" decel="100000" autoRev="1" fill="hold">
                                          <p:stCondLst>
                                            <p:cond delay="600"/>
                                          </p:stCondLst>
                                        </p:cTn>
                                        <p:tgtEl>
                                          <p:spTgt spid="5"/>
                                        </p:tgtEl>
                                        <p:attrNameLst>
                                          <p:attrName>ppt_x</p:attrName>
                                        </p:attrNameLst>
                                      </p:cBhvr>
                                    </p:anim>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fade">
                                      <p:cBhvr>
                                        <p:cTn id="15" dur="500"/>
                                        <p:tgtEl>
                                          <p:spTgt spid="19"/>
                                        </p:tgtEl>
                                      </p:cBhvr>
                                    </p:animEffect>
                                  </p:childTnLst>
                                </p:cTn>
                              </p:par>
                            </p:childTnLst>
                          </p:cTn>
                        </p:par>
                        <p:par>
                          <p:cTn id="16" fill="hold">
                            <p:stCondLst>
                              <p:cond delay="500"/>
                            </p:stCondLst>
                            <p:childTnLst>
                              <p:par>
                                <p:cTn id="17" presetID="10" presetClass="entr" presetSubtype="0" fill="hold" nodeType="after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500"/>
                                        <p:tgtEl>
                                          <p:spTgt spid="18"/>
                                        </p:tgtEl>
                                      </p:cBhvr>
                                    </p:animEffect>
                                  </p:childTnLst>
                                </p:cTn>
                              </p:par>
                            </p:childTnLst>
                          </p:cTn>
                        </p:par>
                        <p:par>
                          <p:cTn id="20" fill="hold">
                            <p:stCondLst>
                              <p:cond delay="1000"/>
                            </p:stCondLst>
                            <p:childTnLst>
                              <p:par>
                                <p:cTn id="21" presetID="10" presetClass="entr" presetSubtype="0" fill="hold" nodeType="afterEffect">
                                  <p:stCondLst>
                                    <p:cond delay="0"/>
                                  </p:stCondLst>
                                  <p:childTnLst>
                                    <p:set>
                                      <p:cBhvr>
                                        <p:cTn id="22" dur="1" fill="hold">
                                          <p:stCondLst>
                                            <p:cond delay="0"/>
                                          </p:stCondLst>
                                        </p:cTn>
                                        <p:tgtEl>
                                          <p:spTgt spid="20"/>
                                        </p:tgtEl>
                                        <p:attrNameLst>
                                          <p:attrName>style.visibility</p:attrName>
                                        </p:attrNameLst>
                                      </p:cBhvr>
                                      <p:to>
                                        <p:strVal val="visible"/>
                                      </p:to>
                                    </p:set>
                                    <p:animEffect transition="in" filter="fade">
                                      <p:cBhvr>
                                        <p:cTn id="23" dur="500"/>
                                        <p:tgtEl>
                                          <p:spTgt spid="20"/>
                                        </p:tgtEl>
                                      </p:cBhvr>
                                    </p:animEffect>
                                  </p:childTnLst>
                                </p:cTn>
                              </p:par>
                            </p:childTnLst>
                          </p:cTn>
                        </p:par>
                        <p:par>
                          <p:cTn id="24" fill="hold">
                            <p:stCondLst>
                              <p:cond delay="1500"/>
                            </p:stCondLst>
                            <p:childTnLst>
                              <p:par>
                                <p:cTn id="25" presetID="10" presetClass="entr" presetSubtype="0" fill="hold" nodeType="after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fade">
                                      <p:cBhvr>
                                        <p:cTn id="27" dur="500"/>
                                        <p:tgtEl>
                                          <p:spTgt spid="21"/>
                                        </p:tgtEl>
                                      </p:cBhvr>
                                    </p:animEffect>
                                  </p:childTnLst>
                                </p:cTn>
                              </p:par>
                            </p:childTnLst>
                          </p:cTn>
                        </p:par>
                        <p:par>
                          <p:cTn id="28" fill="hold">
                            <p:stCondLst>
                              <p:cond delay="2000"/>
                            </p:stCondLst>
                            <p:childTnLst>
                              <p:par>
                                <p:cTn id="29" presetID="10" presetClass="entr" presetSubtype="0" fill="hold" nodeType="after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fade">
                                      <p:cBhvr>
                                        <p:cTn id="31" dur="500"/>
                                        <p:tgtEl>
                                          <p:spTgt spid="22"/>
                                        </p:tgtEl>
                                      </p:cBhvr>
                                    </p:animEffect>
                                  </p:childTnLst>
                                </p:cTn>
                              </p:par>
                            </p:childTnLst>
                          </p:cTn>
                        </p:par>
                        <p:par>
                          <p:cTn id="32" fill="hold">
                            <p:stCondLst>
                              <p:cond delay="2500"/>
                            </p:stCondLst>
                            <p:childTnLst>
                              <p:par>
                                <p:cTn id="33" presetID="10" presetClass="entr" presetSubtype="0" fill="hold" nodeType="after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fade">
                                      <p:cBhvr>
                                        <p:cTn id="35" dur="500"/>
                                        <p:tgtEl>
                                          <p:spTgt spid="23"/>
                                        </p:tgtEl>
                                      </p:cBhvr>
                                    </p:animEffect>
                                  </p:childTnLst>
                                </p:cTn>
                              </p:par>
                            </p:childTnLst>
                          </p:cTn>
                        </p:par>
                        <p:par>
                          <p:cTn id="36" fill="hold">
                            <p:stCondLst>
                              <p:cond delay="3000"/>
                            </p:stCondLst>
                            <p:childTnLst>
                              <p:par>
                                <p:cTn id="37" presetID="10" presetClass="entr" presetSubtype="0" fill="hold" nodeType="afterEffect">
                                  <p:stCondLst>
                                    <p:cond delay="0"/>
                                  </p:stCondLst>
                                  <p:childTnLst>
                                    <p:set>
                                      <p:cBhvr>
                                        <p:cTn id="38" dur="1" fill="hold">
                                          <p:stCondLst>
                                            <p:cond delay="0"/>
                                          </p:stCondLst>
                                        </p:cTn>
                                        <p:tgtEl>
                                          <p:spTgt spid="24"/>
                                        </p:tgtEl>
                                        <p:attrNameLst>
                                          <p:attrName>style.visibility</p:attrName>
                                        </p:attrNameLst>
                                      </p:cBhvr>
                                      <p:to>
                                        <p:strVal val="visible"/>
                                      </p:to>
                                    </p:set>
                                    <p:animEffect transition="in" filter="fade">
                                      <p:cBhvr>
                                        <p:cTn id="39" dur="500"/>
                                        <p:tgtEl>
                                          <p:spTgt spid="24"/>
                                        </p:tgtEl>
                                      </p:cBhvr>
                                    </p:animEffect>
                                  </p:childTnLst>
                                </p:cTn>
                              </p:par>
                            </p:childTnLst>
                          </p:cTn>
                        </p:par>
                        <p:par>
                          <p:cTn id="40" fill="hold">
                            <p:stCondLst>
                              <p:cond delay="3500"/>
                            </p:stCondLst>
                            <p:childTnLst>
                              <p:par>
                                <p:cTn id="41" presetID="10" presetClass="entr" presetSubtype="0" fill="hold" nodeType="afterEffect">
                                  <p:stCondLst>
                                    <p:cond delay="0"/>
                                  </p:stCondLst>
                                  <p:childTnLst>
                                    <p:set>
                                      <p:cBhvr>
                                        <p:cTn id="42" dur="1" fill="hold">
                                          <p:stCondLst>
                                            <p:cond delay="0"/>
                                          </p:stCondLst>
                                        </p:cTn>
                                        <p:tgtEl>
                                          <p:spTgt spid="25"/>
                                        </p:tgtEl>
                                        <p:attrNameLst>
                                          <p:attrName>style.visibility</p:attrName>
                                        </p:attrNameLst>
                                      </p:cBhvr>
                                      <p:to>
                                        <p:strVal val="visible"/>
                                      </p:to>
                                    </p:set>
                                    <p:animEffect transition="in" filter="fade">
                                      <p:cBhvr>
                                        <p:cTn id="43" dur="500"/>
                                        <p:tgtEl>
                                          <p:spTgt spid="25"/>
                                        </p:tgtEl>
                                      </p:cBhvr>
                                    </p:animEffect>
                                  </p:childTnLst>
                                </p:cTn>
                              </p:par>
                            </p:childTnLst>
                          </p:cTn>
                        </p:par>
                        <p:par>
                          <p:cTn id="44" fill="hold">
                            <p:stCondLst>
                              <p:cond delay="4000"/>
                            </p:stCondLst>
                            <p:childTnLst>
                              <p:par>
                                <p:cTn id="45" presetID="10" presetClass="entr" presetSubtype="0" fill="hold" nodeType="afterEffect">
                                  <p:stCondLst>
                                    <p:cond delay="0"/>
                                  </p:stCondLst>
                                  <p:childTnLst>
                                    <p:set>
                                      <p:cBhvr>
                                        <p:cTn id="46" dur="1" fill="hold">
                                          <p:stCondLst>
                                            <p:cond delay="0"/>
                                          </p:stCondLst>
                                        </p:cTn>
                                        <p:tgtEl>
                                          <p:spTgt spid="26"/>
                                        </p:tgtEl>
                                        <p:attrNameLst>
                                          <p:attrName>style.visibility</p:attrName>
                                        </p:attrNameLst>
                                      </p:cBhvr>
                                      <p:to>
                                        <p:strVal val="visible"/>
                                      </p:to>
                                    </p:set>
                                    <p:animEffect transition="in" filter="fade">
                                      <p:cBhvr>
                                        <p:cTn id="47" dur="500"/>
                                        <p:tgtEl>
                                          <p:spTgt spid="26"/>
                                        </p:tgtEl>
                                      </p:cBhvr>
                                    </p:animEffect>
                                  </p:childTnLst>
                                </p:cTn>
                              </p:par>
                            </p:childTnLst>
                          </p:cTn>
                        </p:par>
                        <p:par>
                          <p:cTn id="48" fill="hold">
                            <p:stCondLst>
                              <p:cond delay="4500"/>
                            </p:stCondLst>
                            <p:childTnLst>
                              <p:par>
                                <p:cTn id="49" presetID="10" presetClass="entr" presetSubtype="0" fill="hold" nodeType="afterEffect">
                                  <p:stCondLst>
                                    <p:cond delay="0"/>
                                  </p:stCondLst>
                                  <p:childTnLst>
                                    <p:set>
                                      <p:cBhvr>
                                        <p:cTn id="50" dur="1" fill="hold">
                                          <p:stCondLst>
                                            <p:cond delay="0"/>
                                          </p:stCondLst>
                                        </p:cTn>
                                        <p:tgtEl>
                                          <p:spTgt spid="17"/>
                                        </p:tgtEl>
                                        <p:attrNameLst>
                                          <p:attrName>style.visibility</p:attrName>
                                        </p:attrNameLst>
                                      </p:cBhvr>
                                      <p:to>
                                        <p:strVal val="visible"/>
                                      </p:to>
                                    </p:set>
                                    <p:animEffect transition="in" filter="fade">
                                      <p:cBhvr>
                                        <p:cTn id="51" dur="500"/>
                                        <p:tgtEl>
                                          <p:spTgt spid="17"/>
                                        </p:tgtEl>
                                      </p:cBhvr>
                                    </p:animEffect>
                                  </p:childTnLst>
                                </p:cTn>
                              </p:par>
                            </p:childTnLst>
                          </p:cTn>
                        </p:par>
                        <p:par>
                          <p:cTn id="52" fill="hold">
                            <p:stCondLst>
                              <p:cond delay="5000"/>
                            </p:stCondLst>
                            <p:childTnLst>
                              <p:par>
                                <p:cTn id="53" presetID="10" presetClass="entr" presetSubtype="0" fill="hold" nodeType="afterEffect">
                                  <p:stCondLst>
                                    <p:cond delay="0"/>
                                  </p:stCondLst>
                                  <p:childTnLst>
                                    <p:set>
                                      <p:cBhvr>
                                        <p:cTn id="54" dur="1" fill="hold">
                                          <p:stCondLst>
                                            <p:cond delay="0"/>
                                          </p:stCondLst>
                                        </p:cTn>
                                        <p:tgtEl>
                                          <p:spTgt spid="27"/>
                                        </p:tgtEl>
                                        <p:attrNameLst>
                                          <p:attrName>style.visibility</p:attrName>
                                        </p:attrNameLst>
                                      </p:cBhvr>
                                      <p:to>
                                        <p:strVal val="visible"/>
                                      </p:to>
                                    </p:set>
                                    <p:animEffect transition="in" filter="fade">
                                      <p:cBhvr>
                                        <p:cTn id="55" dur="500"/>
                                        <p:tgtEl>
                                          <p:spTgt spid="27"/>
                                        </p:tgtEl>
                                      </p:cBhvr>
                                    </p:animEffect>
                                  </p:childTnLst>
                                </p:cTn>
                              </p:par>
                            </p:childTnLst>
                          </p:cTn>
                        </p:par>
                      </p:childTnLst>
                    </p:cTn>
                  </p:par>
                  <p:par>
                    <p:cTn id="56" fill="hold">
                      <p:stCondLst>
                        <p:cond delay="indefinite"/>
                      </p:stCondLst>
                      <p:childTnLst>
                        <p:par>
                          <p:cTn id="57" fill="hold">
                            <p:stCondLst>
                              <p:cond delay="0"/>
                            </p:stCondLst>
                            <p:childTnLst>
                              <p:par>
                                <p:cTn id="58" presetID="10" presetClass="entr" presetSubtype="0" fill="hold" grpId="0" nodeType="clickEffect">
                                  <p:stCondLst>
                                    <p:cond delay="0"/>
                                  </p:stCondLst>
                                  <p:childTnLst>
                                    <p:set>
                                      <p:cBhvr>
                                        <p:cTn id="59" dur="1" fill="hold">
                                          <p:stCondLst>
                                            <p:cond delay="0"/>
                                          </p:stCondLst>
                                        </p:cTn>
                                        <p:tgtEl>
                                          <p:spTgt spid="28"/>
                                        </p:tgtEl>
                                        <p:attrNameLst>
                                          <p:attrName>style.visibility</p:attrName>
                                        </p:attrNameLst>
                                      </p:cBhvr>
                                      <p:to>
                                        <p:strVal val="visible"/>
                                      </p:to>
                                    </p:set>
                                    <p:animEffect transition="in" filter="fade">
                                      <p:cBhvr>
                                        <p:cTn id="60" dur="500"/>
                                        <p:tgtEl>
                                          <p:spTgt spid="28"/>
                                        </p:tgtEl>
                                      </p:cBhvr>
                                    </p:animEffect>
                                  </p:childTnLst>
                                </p:cTn>
                              </p:par>
                            </p:childTnLst>
                          </p:cTn>
                        </p:par>
                        <p:par>
                          <p:cTn id="61" fill="hold">
                            <p:stCondLst>
                              <p:cond delay="500"/>
                            </p:stCondLst>
                            <p:childTnLst>
                              <p:par>
                                <p:cTn id="62" presetID="10" presetClass="entr" presetSubtype="0" fill="hold" grpId="0" nodeType="afterEffect">
                                  <p:stCondLst>
                                    <p:cond delay="0"/>
                                  </p:stCondLst>
                                  <p:childTnLst>
                                    <p:set>
                                      <p:cBhvr>
                                        <p:cTn id="63" dur="1" fill="hold">
                                          <p:stCondLst>
                                            <p:cond delay="0"/>
                                          </p:stCondLst>
                                        </p:cTn>
                                        <p:tgtEl>
                                          <p:spTgt spid="29"/>
                                        </p:tgtEl>
                                        <p:attrNameLst>
                                          <p:attrName>style.visibility</p:attrName>
                                        </p:attrNameLst>
                                      </p:cBhvr>
                                      <p:to>
                                        <p:strVal val="visible"/>
                                      </p:to>
                                    </p:set>
                                    <p:animEffect transition="in" filter="fade">
                                      <p:cBhvr>
                                        <p:cTn id="64" dur="500"/>
                                        <p:tgtEl>
                                          <p:spTgt spid="29"/>
                                        </p:tgtEl>
                                      </p:cBhvr>
                                    </p:animEffect>
                                  </p:childTnLst>
                                </p:cTn>
                              </p:par>
                            </p:childTnLst>
                          </p:cTn>
                        </p:par>
                        <p:par>
                          <p:cTn id="65" fill="hold">
                            <p:stCondLst>
                              <p:cond delay="1000"/>
                            </p:stCondLst>
                            <p:childTnLst>
                              <p:par>
                                <p:cTn id="66" presetID="10" presetClass="entr" presetSubtype="0" fill="hold" grpId="0" nodeType="afterEffect">
                                  <p:stCondLst>
                                    <p:cond delay="0"/>
                                  </p:stCondLst>
                                  <p:childTnLst>
                                    <p:set>
                                      <p:cBhvr>
                                        <p:cTn id="67" dur="1" fill="hold">
                                          <p:stCondLst>
                                            <p:cond delay="0"/>
                                          </p:stCondLst>
                                        </p:cTn>
                                        <p:tgtEl>
                                          <p:spTgt spid="30"/>
                                        </p:tgtEl>
                                        <p:attrNameLst>
                                          <p:attrName>style.visibility</p:attrName>
                                        </p:attrNameLst>
                                      </p:cBhvr>
                                      <p:to>
                                        <p:strVal val="visible"/>
                                      </p:to>
                                    </p:set>
                                    <p:animEffect transition="in" filter="fade">
                                      <p:cBhvr>
                                        <p:cTn id="68" dur="500"/>
                                        <p:tgtEl>
                                          <p:spTgt spid="30"/>
                                        </p:tgtEl>
                                      </p:cBhvr>
                                    </p:animEffect>
                                  </p:childTnLst>
                                </p:cTn>
                              </p:par>
                            </p:childTnLst>
                          </p:cTn>
                        </p:par>
                      </p:childTnLst>
                    </p:cTn>
                  </p:par>
                  <p:par>
                    <p:cTn id="69" fill="hold">
                      <p:stCondLst>
                        <p:cond delay="indefinite"/>
                      </p:stCondLst>
                      <p:childTnLst>
                        <p:par>
                          <p:cTn id="70" fill="hold">
                            <p:stCondLst>
                              <p:cond delay="0"/>
                            </p:stCondLst>
                            <p:childTnLst>
                              <p:par>
                                <p:cTn id="71" presetID="12" presetClass="entr" presetSubtype="4" fill="hold" grpId="0" nodeType="clickEffect">
                                  <p:stCondLst>
                                    <p:cond delay="0"/>
                                  </p:stCondLst>
                                  <p:childTnLst>
                                    <p:set>
                                      <p:cBhvr>
                                        <p:cTn id="72" dur="1" fill="hold">
                                          <p:stCondLst>
                                            <p:cond delay="0"/>
                                          </p:stCondLst>
                                        </p:cTn>
                                        <p:tgtEl>
                                          <p:spTgt spid="16"/>
                                        </p:tgtEl>
                                        <p:attrNameLst>
                                          <p:attrName>style.visibility</p:attrName>
                                        </p:attrNameLst>
                                      </p:cBhvr>
                                      <p:to>
                                        <p:strVal val="visible"/>
                                      </p:to>
                                    </p:set>
                                    <p:anim calcmode="lin" valueType="num">
                                      <p:cBhvr additive="base">
                                        <p:cTn id="73" dur="500"/>
                                        <p:tgtEl>
                                          <p:spTgt spid="16"/>
                                        </p:tgtEl>
                                        <p:attrNameLst>
                                          <p:attrName>ppt_y</p:attrName>
                                        </p:attrNameLst>
                                      </p:cBhvr>
                                      <p:tavLst>
                                        <p:tav tm="0">
                                          <p:val>
                                            <p:strVal val="#ppt_y+#ppt_h*1.125000"/>
                                          </p:val>
                                        </p:tav>
                                        <p:tav tm="100000">
                                          <p:val>
                                            <p:strVal val="#ppt_y"/>
                                          </p:val>
                                        </p:tav>
                                      </p:tavLst>
                                    </p:anim>
                                    <p:animEffect transition="in" filter="wipe(up)">
                                      <p:cBhvr>
                                        <p:cTn id="74" dur="500"/>
                                        <p:tgtEl>
                                          <p:spTgt spid="16"/>
                                        </p:tgtEl>
                                      </p:cBhvr>
                                    </p:animEffect>
                                  </p:childTnLst>
                                </p:cTn>
                              </p:par>
                            </p:childTnLst>
                          </p:cTn>
                        </p:par>
                      </p:childTnLst>
                    </p:cTn>
                  </p:par>
                  <p:par>
                    <p:cTn id="75" fill="hold">
                      <p:stCondLst>
                        <p:cond delay="indefinite"/>
                      </p:stCondLst>
                      <p:childTnLst>
                        <p:par>
                          <p:cTn id="76" fill="hold">
                            <p:stCondLst>
                              <p:cond delay="0"/>
                            </p:stCondLst>
                            <p:childTnLst>
                              <p:par>
                                <p:cTn id="77" presetID="12" presetClass="entr" presetSubtype="4" fill="hold" grpId="0" nodeType="clickEffect">
                                  <p:stCondLst>
                                    <p:cond delay="0"/>
                                  </p:stCondLst>
                                  <p:childTnLst>
                                    <p:set>
                                      <p:cBhvr>
                                        <p:cTn id="78" dur="1" fill="hold">
                                          <p:stCondLst>
                                            <p:cond delay="0"/>
                                          </p:stCondLst>
                                        </p:cTn>
                                        <p:tgtEl>
                                          <p:spTgt spid="32"/>
                                        </p:tgtEl>
                                        <p:attrNameLst>
                                          <p:attrName>style.visibility</p:attrName>
                                        </p:attrNameLst>
                                      </p:cBhvr>
                                      <p:to>
                                        <p:strVal val="visible"/>
                                      </p:to>
                                    </p:set>
                                    <p:anim calcmode="lin" valueType="num">
                                      <p:cBhvr additive="base">
                                        <p:cTn id="79" dur="500"/>
                                        <p:tgtEl>
                                          <p:spTgt spid="32"/>
                                        </p:tgtEl>
                                        <p:attrNameLst>
                                          <p:attrName>ppt_y</p:attrName>
                                        </p:attrNameLst>
                                      </p:cBhvr>
                                      <p:tavLst>
                                        <p:tav tm="0">
                                          <p:val>
                                            <p:strVal val="#ppt_y+#ppt_h*1.125000"/>
                                          </p:val>
                                        </p:tav>
                                        <p:tav tm="100000">
                                          <p:val>
                                            <p:strVal val="#ppt_y"/>
                                          </p:val>
                                        </p:tav>
                                      </p:tavLst>
                                    </p:anim>
                                    <p:animEffect transition="in" filter="wipe(up)">
                                      <p:cBhvr>
                                        <p:cTn id="80"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bldLvl="0" animBg="1"/>
      <p:bldP spid="29" grpId="0" bldLvl="0" animBg="1"/>
      <p:bldP spid="30" grpId="0" bldLvl="0" animBg="1"/>
      <p:bldP spid="32" grpId="0"/>
      <p:bldP spid="16"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sp>
        <p:nvSpPr>
          <p:cNvPr id="32" name="Text Box 30"/>
          <p:cNvSpPr txBox="1">
            <a:spLocks noChangeArrowheads="1"/>
          </p:cNvSpPr>
          <p:nvPr/>
        </p:nvSpPr>
        <p:spPr bwMode="auto">
          <a:xfrm>
            <a:off x="5440018" y="3950909"/>
            <a:ext cx="763739" cy="53403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9 0</a:t>
            </a:r>
            <a:endParaRPr lang="en-US" altLang="zh-CN" sz="2400" dirty="0">
              <a:solidFill>
                <a:schemeClr val="tx1"/>
              </a:solidFill>
              <a:latin typeface="微软雅黑" panose="020B0503020204020204" pitchFamily="34" charset="-122"/>
              <a:ea typeface="微软雅黑" panose="020B0503020204020204" pitchFamily="34" charset="-122"/>
            </a:endParaRPr>
          </a:p>
        </p:txBody>
      </p:sp>
      <p:grpSp>
        <p:nvGrpSpPr>
          <p:cNvPr id="33" name="组合 32"/>
          <p:cNvGrpSpPr/>
          <p:nvPr/>
        </p:nvGrpSpPr>
        <p:grpSpPr>
          <a:xfrm>
            <a:off x="4819527" y="3500128"/>
            <a:ext cx="1770351" cy="536909"/>
            <a:chOff x="3280128" y="1462810"/>
            <a:chExt cx="2111765" cy="536909"/>
          </a:xfrm>
        </p:grpSpPr>
        <p:pic>
          <p:nvPicPr>
            <p:cNvPr id="34" name="图片 1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851920" y="1521656"/>
              <a:ext cx="1224136" cy="452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 name="Text Box 29"/>
            <p:cNvSpPr txBox="1">
              <a:spLocks noChangeArrowheads="1"/>
            </p:cNvSpPr>
            <p:nvPr/>
          </p:nvSpPr>
          <p:spPr bwMode="auto">
            <a:xfrm>
              <a:off x="3280128" y="1462810"/>
              <a:ext cx="930568" cy="53403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30</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36" name="Text Box 30"/>
            <p:cNvSpPr txBox="1">
              <a:spLocks noChangeArrowheads="1"/>
            </p:cNvSpPr>
            <p:nvPr/>
          </p:nvSpPr>
          <p:spPr bwMode="auto">
            <a:xfrm>
              <a:off x="4015530" y="1465684"/>
              <a:ext cx="1376363" cy="53403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9 2</a:t>
              </a:r>
              <a:endParaRPr lang="en-US" altLang="zh-CN" sz="2400" dirty="0">
                <a:solidFill>
                  <a:schemeClr val="tx1"/>
                </a:solidFill>
                <a:latin typeface="微软雅黑" panose="020B0503020204020204" pitchFamily="34" charset="-122"/>
                <a:ea typeface="微软雅黑" panose="020B0503020204020204" pitchFamily="34" charset="-122"/>
              </a:endParaRPr>
            </a:p>
          </p:txBody>
        </p:sp>
      </p:grpSp>
      <p:cxnSp>
        <p:nvCxnSpPr>
          <p:cNvPr id="37" name="直接连接符 36"/>
          <p:cNvCxnSpPr>
            <a:cxnSpLocks noChangeShapeType="1"/>
          </p:cNvCxnSpPr>
          <p:nvPr/>
        </p:nvCxnSpPr>
        <p:spPr bwMode="auto">
          <a:xfrm>
            <a:off x="5370014" y="4508667"/>
            <a:ext cx="829904" cy="0"/>
          </a:xfrm>
          <a:prstGeom prst="line">
            <a:avLst/>
          </a:prstGeom>
          <a:noFill/>
          <a:ln w="28575">
            <a:solidFill>
              <a:schemeClr val="tx1"/>
            </a:solidFill>
            <a:round/>
          </a:ln>
          <a:extLst>
            <a:ext uri="{909E8E84-426E-40DD-AFC4-6F175D3DCCD1}">
              <a14:hiddenFill xmlns:a14="http://schemas.microsoft.com/office/drawing/2010/main">
                <a:noFill/>
              </a14:hiddenFill>
            </a:ext>
          </a:extLst>
        </p:spPr>
      </p:cxnSp>
      <p:sp>
        <p:nvSpPr>
          <p:cNvPr id="38" name="Text Box 29"/>
          <p:cNvSpPr txBox="1">
            <a:spLocks noChangeArrowheads="1"/>
          </p:cNvSpPr>
          <p:nvPr/>
        </p:nvSpPr>
        <p:spPr bwMode="auto">
          <a:xfrm>
            <a:off x="5704950" y="3067557"/>
            <a:ext cx="576263" cy="53403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3</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39" name="Text Box 29"/>
          <p:cNvSpPr txBox="1">
            <a:spLocks noChangeArrowheads="1"/>
          </p:cNvSpPr>
          <p:nvPr/>
        </p:nvSpPr>
        <p:spPr bwMode="auto">
          <a:xfrm>
            <a:off x="5708654" y="4436275"/>
            <a:ext cx="576263" cy="53403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2</a:t>
            </a:r>
            <a:endParaRPr lang="en-US" altLang="zh-CN" sz="2400" dirty="0">
              <a:solidFill>
                <a:schemeClr val="tx1"/>
              </a:solidFill>
              <a:latin typeface="微软雅黑" panose="020B0503020204020204" pitchFamily="34" charset="-122"/>
              <a:ea typeface="微软雅黑" panose="020B0503020204020204" pitchFamily="34" charset="-122"/>
            </a:endParaRPr>
          </a:p>
        </p:txBody>
      </p:sp>
      <p:grpSp>
        <p:nvGrpSpPr>
          <p:cNvPr id="7" name="组合 6"/>
          <p:cNvGrpSpPr/>
          <p:nvPr/>
        </p:nvGrpSpPr>
        <p:grpSpPr>
          <a:xfrm>
            <a:off x="6924040" y="3509010"/>
            <a:ext cx="4597400" cy="533400"/>
            <a:chOff x="10904" y="5576"/>
            <a:chExt cx="7240" cy="840"/>
          </a:xfrm>
        </p:grpSpPr>
        <p:sp>
          <p:nvSpPr>
            <p:cNvPr id="6" name="圆角矩形 5"/>
            <p:cNvSpPr/>
            <p:nvPr/>
          </p:nvSpPr>
          <p:spPr>
            <a:xfrm>
              <a:off x="10915" y="5725"/>
              <a:ext cx="4864" cy="608"/>
            </a:xfrm>
            <a:prstGeom prst="roundRect">
              <a:avLst/>
            </a:prstGeom>
            <a:solidFill>
              <a:srgbClr val="FFC000"/>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3" name="Text Box 29"/>
            <p:cNvSpPr txBox="1">
              <a:spLocks noChangeArrowheads="1"/>
            </p:cNvSpPr>
            <p:nvPr/>
          </p:nvSpPr>
          <p:spPr bwMode="auto">
            <a:xfrm>
              <a:off x="10904" y="5576"/>
              <a:ext cx="7241" cy="841"/>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20000"/>
                </a:lnSpc>
                <a:spcBef>
                  <a:spcPct val="50000"/>
                </a:spcBef>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想：</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92</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里面有几个</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30</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cxnSp>
        <p:nvCxnSpPr>
          <p:cNvPr id="5" name="直接箭头连接符 4"/>
          <p:cNvCxnSpPr/>
          <p:nvPr/>
        </p:nvCxnSpPr>
        <p:spPr>
          <a:xfrm>
            <a:off x="6274435" y="3794760"/>
            <a:ext cx="546735" cy="0"/>
          </a:xfrm>
          <a:prstGeom prst="straightConnector1">
            <a:avLst/>
          </a:prstGeom>
          <a:ln w="317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8" name="直接箭头连接符 7"/>
          <p:cNvCxnSpPr/>
          <p:nvPr/>
        </p:nvCxnSpPr>
        <p:spPr>
          <a:xfrm>
            <a:off x="6271260" y="3335020"/>
            <a:ext cx="546735" cy="0"/>
          </a:xfrm>
          <a:prstGeom prst="straightConnector1">
            <a:avLst/>
          </a:prstGeom>
          <a:ln w="3175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nvGrpSpPr>
          <p:cNvPr id="10" name="组合 9"/>
          <p:cNvGrpSpPr/>
          <p:nvPr/>
        </p:nvGrpSpPr>
        <p:grpSpPr>
          <a:xfrm>
            <a:off x="6927850" y="3080385"/>
            <a:ext cx="2704465" cy="460375"/>
            <a:chOff x="10915" y="5675"/>
            <a:chExt cx="4259" cy="725"/>
          </a:xfrm>
        </p:grpSpPr>
        <p:sp>
          <p:nvSpPr>
            <p:cNvPr id="11" name="圆角矩形 10"/>
            <p:cNvSpPr/>
            <p:nvPr/>
          </p:nvSpPr>
          <p:spPr>
            <a:xfrm>
              <a:off x="10915" y="5725"/>
              <a:ext cx="3521" cy="608"/>
            </a:xfrm>
            <a:prstGeom prst="roundRect">
              <a:avLst/>
            </a:prstGeom>
            <a:solidFill>
              <a:srgbClr val="92D050"/>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2" name="Text Box 29"/>
            <p:cNvSpPr txBox="1">
              <a:spLocks noChangeArrowheads="1"/>
            </p:cNvSpPr>
            <p:nvPr/>
          </p:nvSpPr>
          <p:spPr bwMode="auto">
            <a:xfrm>
              <a:off x="11123" y="5675"/>
              <a:ext cx="4051" cy="72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00000"/>
                </a:lnSpc>
                <a:spcBef>
                  <a:spcPct val="50000"/>
                </a:spcBef>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商写在个位上</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cxnSp>
        <p:nvCxnSpPr>
          <p:cNvPr id="13" name="直接箭头连接符 12"/>
          <p:cNvCxnSpPr/>
          <p:nvPr/>
        </p:nvCxnSpPr>
        <p:spPr>
          <a:xfrm>
            <a:off x="6271260" y="4254500"/>
            <a:ext cx="546735" cy="0"/>
          </a:xfrm>
          <a:prstGeom prst="straightConnector1">
            <a:avLst/>
          </a:prstGeom>
          <a:ln w="317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4" name="直接箭头连接符 13"/>
          <p:cNvCxnSpPr/>
          <p:nvPr/>
        </p:nvCxnSpPr>
        <p:spPr>
          <a:xfrm>
            <a:off x="6274435" y="4678680"/>
            <a:ext cx="546735" cy="0"/>
          </a:xfrm>
          <a:prstGeom prst="straightConnector1">
            <a:avLst/>
          </a:prstGeom>
          <a:ln w="3175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nvGrpSpPr>
          <p:cNvPr id="16" name="组合 15"/>
          <p:cNvGrpSpPr/>
          <p:nvPr/>
        </p:nvGrpSpPr>
        <p:grpSpPr>
          <a:xfrm>
            <a:off x="6938010" y="4041140"/>
            <a:ext cx="2694305" cy="460375"/>
            <a:chOff x="10915" y="5675"/>
            <a:chExt cx="4243" cy="725"/>
          </a:xfrm>
        </p:grpSpPr>
        <p:sp>
          <p:nvSpPr>
            <p:cNvPr id="17" name="圆角矩形 16"/>
            <p:cNvSpPr/>
            <p:nvPr/>
          </p:nvSpPr>
          <p:spPr>
            <a:xfrm>
              <a:off x="10915" y="5725"/>
              <a:ext cx="2940" cy="608"/>
            </a:xfrm>
            <a:prstGeom prst="roundRect">
              <a:avLst/>
            </a:prstGeom>
            <a:solidFill>
              <a:schemeClr val="accent3">
                <a:lumMod val="60000"/>
                <a:lumOff val="40000"/>
              </a:schemeClr>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8" name="Text Box 29"/>
            <p:cNvSpPr txBox="1">
              <a:spLocks noChangeArrowheads="1"/>
            </p:cNvSpPr>
            <p:nvPr/>
          </p:nvSpPr>
          <p:spPr bwMode="auto">
            <a:xfrm>
              <a:off x="11107" y="5675"/>
              <a:ext cx="4051" cy="72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00000"/>
                </a:lnSpc>
                <a:spcBef>
                  <a:spcPct val="50000"/>
                </a:spcBef>
              </a:pP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30×3</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的积</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19" name="组合 18"/>
          <p:cNvGrpSpPr/>
          <p:nvPr/>
        </p:nvGrpSpPr>
        <p:grpSpPr>
          <a:xfrm>
            <a:off x="6948170" y="4520565"/>
            <a:ext cx="1318260" cy="460375"/>
            <a:chOff x="10915" y="5675"/>
            <a:chExt cx="2076" cy="725"/>
          </a:xfrm>
        </p:grpSpPr>
        <p:sp>
          <p:nvSpPr>
            <p:cNvPr id="20" name="圆角矩形 19"/>
            <p:cNvSpPr/>
            <p:nvPr/>
          </p:nvSpPr>
          <p:spPr>
            <a:xfrm>
              <a:off x="10915" y="5725"/>
              <a:ext cx="1781" cy="608"/>
            </a:xfrm>
            <a:prstGeom prst="roundRect">
              <a:avLst/>
            </a:prstGeom>
            <a:solidFill>
              <a:schemeClr val="accent6">
                <a:lumMod val="40000"/>
                <a:lumOff val="60000"/>
              </a:schemeClr>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1" name="Text Box 29"/>
            <p:cNvSpPr txBox="1">
              <a:spLocks noChangeArrowheads="1"/>
            </p:cNvSpPr>
            <p:nvPr/>
          </p:nvSpPr>
          <p:spPr bwMode="auto">
            <a:xfrm>
              <a:off x="11210" y="5675"/>
              <a:ext cx="1781" cy="72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00000"/>
                </a:lnSpc>
                <a:spcBef>
                  <a:spcPct val="50000"/>
                </a:spcBef>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余数</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sp>
        <p:nvSpPr>
          <p:cNvPr id="22" name="文本框 21"/>
          <p:cNvSpPr txBox="1"/>
          <p:nvPr/>
        </p:nvSpPr>
        <p:spPr>
          <a:xfrm>
            <a:off x="3056890" y="1153160"/>
            <a:ext cx="6078220" cy="460375"/>
          </a:xfrm>
          <a:prstGeom prst="rect">
            <a:avLst/>
          </a:prstGeom>
          <a:noFill/>
        </p:spPr>
        <p:txBody>
          <a:bodyPr wrap="none" rtlCol="0" anchor="t">
            <a:spAutoFit/>
          </a:bodyPr>
          <a:p>
            <a:pPr algn="l">
              <a:defRPr/>
            </a:pP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92</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本连环画，每班</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30</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本，可以分给几个班？</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3" name="文本框 22"/>
          <p:cNvSpPr txBox="1"/>
          <p:nvPr/>
        </p:nvSpPr>
        <p:spPr>
          <a:xfrm>
            <a:off x="4866640" y="2016125"/>
            <a:ext cx="1625600" cy="460375"/>
          </a:xfrm>
          <a:prstGeom prst="rect">
            <a:avLst/>
          </a:prstGeom>
          <a:noFill/>
        </p:spPr>
        <p:txBody>
          <a:bodyPr wrap="none" rtlCol="0">
            <a:spAutoFit/>
          </a:bodyPr>
          <a:p>
            <a:pPr algn="l"/>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92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30 =</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1" name="文本框 30"/>
          <p:cNvSpPr txBox="1"/>
          <p:nvPr/>
        </p:nvSpPr>
        <p:spPr>
          <a:xfrm>
            <a:off x="6278245" y="2014220"/>
            <a:ext cx="2990850" cy="460375"/>
          </a:xfrm>
          <a:prstGeom prst="rect">
            <a:avLst/>
          </a:prstGeom>
          <a:noFill/>
        </p:spPr>
        <p:txBody>
          <a:bodyPr wrap="none" rtlCol="0" anchor="t">
            <a:spAutoFit/>
          </a:bodyPr>
          <a:p>
            <a:pPr>
              <a:spcBef>
                <a:spcPct val="0"/>
              </a:spcBef>
              <a:buNone/>
            </a:pP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 3 </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（个）</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（本）</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45" name="文本框 44"/>
          <p:cNvSpPr txBox="1"/>
          <p:nvPr/>
        </p:nvSpPr>
        <p:spPr>
          <a:xfrm>
            <a:off x="4831715" y="5448935"/>
            <a:ext cx="3104515" cy="460375"/>
          </a:xfrm>
          <a:prstGeom prst="rect">
            <a:avLst/>
          </a:prstGeom>
          <a:noFill/>
        </p:spPr>
        <p:txBody>
          <a:bodyPr wrap="none" rtlCol="0" anchor="t">
            <a:spAutoFit/>
          </a:bodyPr>
          <a:p>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答：可以分给</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个班。</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47" name="组合 46"/>
          <p:cNvGrpSpPr/>
          <p:nvPr/>
        </p:nvGrpSpPr>
        <p:grpSpPr>
          <a:xfrm>
            <a:off x="594995" y="2506345"/>
            <a:ext cx="2813685" cy="913765"/>
            <a:chOff x="937" y="3947"/>
            <a:chExt cx="4431" cy="1439"/>
          </a:xfrm>
        </p:grpSpPr>
        <p:grpSp>
          <p:nvGrpSpPr>
            <p:cNvPr id="24" name="组合 23"/>
            <p:cNvGrpSpPr/>
            <p:nvPr/>
          </p:nvGrpSpPr>
          <p:grpSpPr>
            <a:xfrm rot="0">
              <a:off x="1296" y="4164"/>
              <a:ext cx="4072" cy="1222"/>
              <a:chOff x="2257" y="4180"/>
              <a:chExt cx="4072" cy="1222"/>
            </a:xfrm>
          </p:grpSpPr>
          <p:grpSp>
            <p:nvGrpSpPr>
              <p:cNvPr id="25" name="组合 24"/>
              <p:cNvGrpSpPr/>
              <p:nvPr/>
            </p:nvGrpSpPr>
            <p:grpSpPr>
              <a:xfrm rot="0">
                <a:off x="2257" y="4180"/>
                <a:ext cx="4072" cy="1222"/>
                <a:chOff x="5488" y="1621"/>
                <a:chExt cx="12197" cy="3351"/>
              </a:xfrm>
            </p:grpSpPr>
            <p:grpSp>
              <p:nvGrpSpPr>
                <p:cNvPr id="26" name="组合 25"/>
                <p:cNvGrpSpPr/>
                <p:nvPr/>
              </p:nvGrpSpPr>
              <p:grpSpPr>
                <a:xfrm>
                  <a:off x="5488" y="1621"/>
                  <a:ext cx="12197" cy="3351"/>
                  <a:chOff x="5488" y="1621"/>
                  <a:chExt cx="12197" cy="3351"/>
                </a:xfrm>
              </p:grpSpPr>
              <p:sp>
                <p:nvSpPr>
                  <p:cNvPr id="27" name="圆角矩形 26"/>
                  <p:cNvSpPr/>
                  <p:nvPr/>
                </p:nvSpPr>
                <p:spPr>
                  <a:xfrm>
                    <a:off x="5488" y="1622"/>
                    <a:ext cx="12197" cy="3350"/>
                  </a:xfrm>
                  <a:prstGeom prst="round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8" name="圆角矩形 27"/>
                  <p:cNvSpPr/>
                  <p:nvPr/>
                </p:nvSpPr>
                <p:spPr>
                  <a:xfrm>
                    <a:off x="5488" y="1621"/>
                    <a:ext cx="12197" cy="3351"/>
                  </a:xfrm>
                  <a:prstGeom prst="round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29" name="圆角矩形 28"/>
                <p:cNvSpPr/>
                <p:nvPr/>
              </p:nvSpPr>
              <p:spPr>
                <a:xfrm>
                  <a:off x="5652" y="1808"/>
                  <a:ext cx="11881" cy="2979"/>
                </a:xfrm>
                <a:prstGeom prst="roundRect">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30" name="文本框 29"/>
              <p:cNvSpPr txBox="1"/>
              <p:nvPr/>
            </p:nvSpPr>
            <p:spPr>
              <a:xfrm>
                <a:off x="2907" y="4408"/>
                <a:ext cx="2688" cy="725"/>
              </a:xfrm>
              <a:prstGeom prst="rect">
                <a:avLst/>
              </a:prstGeom>
              <a:noFill/>
            </p:spPr>
            <p:txBody>
              <a:bodyPr wrap="none" rtlCol="0" anchor="t">
                <a:spAutoFit/>
              </a:bodyPr>
              <a:p>
                <a:r>
                  <a:rPr lang="zh-CN" altLang="en-US" sz="2400" dirty="0">
                    <a:solidFill>
                      <a:schemeClr val="tx1"/>
                    </a:solidFill>
                    <a:latin typeface="微软雅黑" panose="020B0503020204020204" pitchFamily="34" charset="-122"/>
                    <a:ea typeface="微软雅黑" panose="020B0503020204020204" pitchFamily="34" charset="-122"/>
                    <a:sym typeface="+mn-ea"/>
                  </a:rPr>
                  <a:t>列竖式计算</a:t>
                </a:r>
                <a:endParaRPr lang="zh-CN" altLang="en-US" sz="2400" dirty="0">
                  <a:solidFill>
                    <a:schemeClr val="tx1"/>
                  </a:solidFill>
                  <a:latin typeface="微软雅黑" panose="020B0503020204020204" pitchFamily="34" charset="-122"/>
                  <a:ea typeface="微软雅黑" panose="020B0503020204020204" pitchFamily="34" charset="-122"/>
                  <a:sym typeface="+mn-ea"/>
                </a:endParaRPr>
              </a:p>
            </p:txBody>
          </p:sp>
        </p:grpSp>
        <p:pic>
          <p:nvPicPr>
            <p:cNvPr id="46" name="图片 45" descr="c3eafe90-a924-4f62-8d17-c4437f65ed14"/>
            <p:cNvPicPr>
              <a:picLocks noChangeAspect="1"/>
            </p:cNvPicPr>
            <p:nvPr/>
          </p:nvPicPr>
          <p:blipFill>
            <a:blip r:embed="rId3"/>
            <a:srcRect l="54588" b="52824"/>
            <a:stretch>
              <a:fillRect/>
            </a:stretch>
          </p:blipFill>
          <p:spPr>
            <a:xfrm>
              <a:off x="937" y="3947"/>
              <a:ext cx="850" cy="846"/>
            </a:xfrm>
            <a:prstGeom prst="rect">
              <a:avLst/>
            </a:prstGeom>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4" presetClass="entr" presetSubtype="0" fill="hold" nodeType="clickEffect">
                                  <p:stCondLst>
                                    <p:cond delay="0"/>
                                  </p:stCondLst>
                                  <p:childTnLst>
                                    <p:set>
                                      <p:cBhvr>
                                        <p:cTn id="6" dur="1" fill="hold">
                                          <p:stCondLst>
                                            <p:cond delay="0"/>
                                          </p:stCondLst>
                                        </p:cTn>
                                        <p:tgtEl>
                                          <p:spTgt spid="47"/>
                                        </p:tgtEl>
                                        <p:attrNameLst>
                                          <p:attrName>style.visibility</p:attrName>
                                        </p:attrNameLst>
                                      </p:cBhvr>
                                      <p:to>
                                        <p:strVal val="visible"/>
                                      </p:to>
                                    </p:set>
                                    <p:anim from="(-#ppt_w/2)" to="(#ppt_x)" calcmode="lin" valueType="num">
                                      <p:cBhvr>
                                        <p:cTn id="7" dur="600" fill="hold">
                                          <p:stCondLst>
                                            <p:cond delay="0"/>
                                          </p:stCondLst>
                                        </p:cTn>
                                        <p:tgtEl>
                                          <p:spTgt spid="47"/>
                                        </p:tgtEl>
                                        <p:attrNameLst>
                                          <p:attrName>ppt_x</p:attrName>
                                        </p:attrNameLst>
                                      </p:cBhvr>
                                    </p:anim>
                                    <p:anim from="0" to="-1.0" calcmode="lin" valueType="num">
                                      <p:cBhvr>
                                        <p:cTn id="8" dur="200" decel="50000" autoRev="1" fill="hold">
                                          <p:stCondLst>
                                            <p:cond delay="600"/>
                                          </p:stCondLst>
                                        </p:cTn>
                                        <p:tgtEl>
                                          <p:spTgt spid="47"/>
                                        </p:tgtEl>
                                        <p:attrNameLst>
                                          <p:attrName>xshear</p:attrName>
                                        </p:attrNameLst>
                                      </p:cBhvr>
                                    </p:anim>
                                    <p:animScale>
                                      <p:cBhvr>
                                        <p:cTn id="9" dur="200" decel="100000" autoRev="1" fill="hold">
                                          <p:stCondLst>
                                            <p:cond delay="600"/>
                                          </p:stCondLst>
                                        </p:cTn>
                                        <p:tgtEl>
                                          <p:spTgt spid="47"/>
                                        </p:tgtEl>
                                      </p:cBhvr>
                                      <p:from x="100000" y="100000"/>
                                      <p:to x="80000" y="100000"/>
                                    </p:animScale>
                                    <p:anim by="(#ppt_h/3+#ppt_w*0.1)" calcmode="lin" valueType="num">
                                      <p:cBhvr additive="sum">
                                        <p:cTn id="10" dur="200" decel="100000" autoRev="1" fill="hold">
                                          <p:stCondLst>
                                            <p:cond delay="600"/>
                                          </p:stCondLst>
                                        </p:cTn>
                                        <p:tgtEl>
                                          <p:spTgt spid="47"/>
                                        </p:tgtEl>
                                        <p:attrNameLst>
                                          <p:attrName>ppt_x</p:attrName>
                                        </p:attrNameLst>
                                      </p:cBhvr>
                                    </p:anim>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nodeType="clickEffect">
                                  <p:stCondLst>
                                    <p:cond delay="0"/>
                                  </p:stCondLst>
                                  <p:childTnLst>
                                    <p:set>
                                      <p:cBhvr>
                                        <p:cTn id="14" dur="1" fill="hold">
                                          <p:stCondLst>
                                            <p:cond delay="0"/>
                                          </p:stCondLst>
                                        </p:cTn>
                                        <p:tgtEl>
                                          <p:spTgt spid="33"/>
                                        </p:tgtEl>
                                        <p:attrNameLst>
                                          <p:attrName>style.visibility</p:attrName>
                                        </p:attrNameLst>
                                      </p:cBhvr>
                                      <p:to>
                                        <p:strVal val="visible"/>
                                      </p:to>
                                    </p:set>
                                    <p:animEffect transition="in" filter="wipe(left)">
                                      <p:cBhvr>
                                        <p:cTn id="15" dur="500"/>
                                        <p:tgtEl>
                                          <p:spTgt spid="33"/>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nodeType="click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wipe(left)">
                                      <p:cBhvr>
                                        <p:cTn id="20" dur="500"/>
                                        <p:tgtEl>
                                          <p:spTgt spid="5"/>
                                        </p:tgtEl>
                                      </p:cBhvr>
                                    </p:animEffect>
                                  </p:childTnLst>
                                </p:cTn>
                              </p:par>
                            </p:childTnLst>
                          </p:cTn>
                        </p:par>
                        <p:par>
                          <p:cTn id="21" fill="hold">
                            <p:stCondLst>
                              <p:cond delay="500"/>
                            </p:stCondLst>
                            <p:childTnLst>
                              <p:par>
                                <p:cTn id="22" presetID="22" presetClass="entr" presetSubtype="8" fill="hold" nodeType="after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wipe(left)">
                                      <p:cBhvr>
                                        <p:cTn id="24" dur="500"/>
                                        <p:tgtEl>
                                          <p:spTgt spid="7"/>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38"/>
                                        </p:tgtEl>
                                        <p:attrNameLst>
                                          <p:attrName>style.visibility</p:attrName>
                                        </p:attrNameLst>
                                      </p:cBhvr>
                                      <p:to>
                                        <p:strVal val="visible"/>
                                      </p:to>
                                    </p:set>
                                    <p:animEffect transition="in" filter="fade">
                                      <p:cBhvr>
                                        <p:cTn id="29" dur="500"/>
                                        <p:tgtEl>
                                          <p:spTgt spid="38"/>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8" fill="hold" nodeType="click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wipe(left)">
                                      <p:cBhvr>
                                        <p:cTn id="34" dur="500"/>
                                        <p:tgtEl>
                                          <p:spTgt spid="8"/>
                                        </p:tgtEl>
                                      </p:cBhvr>
                                    </p:animEffect>
                                  </p:childTnLst>
                                </p:cTn>
                              </p:par>
                            </p:childTnLst>
                          </p:cTn>
                        </p:par>
                        <p:par>
                          <p:cTn id="35" fill="hold">
                            <p:stCondLst>
                              <p:cond delay="500"/>
                            </p:stCondLst>
                            <p:childTnLst>
                              <p:par>
                                <p:cTn id="36" presetID="22" presetClass="entr" presetSubtype="8" fill="hold" nodeType="after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wipe(left)">
                                      <p:cBhvr>
                                        <p:cTn id="38" dur="500"/>
                                        <p:tgtEl>
                                          <p:spTgt spid="10"/>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grpId="0" nodeType="clickEffect">
                                  <p:stCondLst>
                                    <p:cond delay="0"/>
                                  </p:stCondLst>
                                  <p:childTnLst>
                                    <p:set>
                                      <p:cBhvr>
                                        <p:cTn id="42" dur="1" fill="hold">
                                          <p:stCondLst>
                                            <p:cond delay="0"/>
                                          </p:stCondLst>
                                        </p:cTn>
                                        <p:tgtEl>
                                          <p:spTgt spid="32"/>
                                        </p:tgtEl>
                                        <p:attrNameLst>
                                          <p:attrName>style.visibility</p:attrName>
                                        </p:attrNameLst>
                                      </p:cBhvr>
                                      <p:to>
                                        <p:strVal val="visible"/>
                                      </p:to>
                                    </p:set>
                                    <p:animEffect transition="in" filter="fade">
                                      <p:cBhvr>
                                        <p:cTn id="43" dur="500"/>
                                        <p:tgtEl>
                                          <p:spTgt spid="32"/>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8" fill="hold" nodeType="clickEffect">
                                  <p:stCondLst>
                                    <p:cond delay="0"/>
                                  </p:stCondLst>
                                  <p:childTnLst>
                                    <p:set>
                                      <p:cBhvr>
                                        <p:cTn id="47" dur="1" fill="hold">
                                          <p:stCondLst>
                                            <p:cond delay="0"/>
                                          </p:stCondLst>
                                        </p:cTn>
                                        <p:tgtEl>
                                          <p:spTgt spid="13"/>
                                        </p:tgtEl>
                                        <p:attrNameLst>
                                          <p:attrName>style.visibility</p:attrName>
                                        </p:attrNameLst>
                                      </p:cBhvr>
                                      <p:to>
                                        <p:strVal val="visible"/>
                                      </p:to>
                                    </p:set>
                                    <p:animEffect transition="in" filter="wipe(left)">
                                      <p:cBhvr>
                                        <p:cTn id="48" dur="500"/>
                                        <p:tgtEl>
                                          <p:spTgt spid="13"/>
                                        </p:tgtEl>
                                      </p:cBhvr>
                                    </p:animEffect>
                                  </p:childTnLst>
                                </p:cTn>
                              </p:par>
                            </p:childTnLst>
                          </p:cTn>
                        </p:par>
                        <p:par>
                          <p:cTn id="49" fill="hold">
                            <p:stCondLst>
                              <p:cond delay="500"/>
                            </p:stCondLst>
                            <p:childTnLst>
                              <p:par>
                                <p:cTn id="50" presetID="22" presetClass="entr" presetSubtype="8" fill="hold" nodeType="afterEffect">
                                  <p:stCondLst>
                                    <p:cond delay="0"/>
                                  </p:stCondLst>
                                  <p:childTnLst>
                                    <p:set>
                                      <p:cBhvr>
                                        <p:cTn id="51" dur="1" fill="hold">
                                          <p:stCondLst>
                                            <p:cond delay="0"/>
                                          </p:stCondLst>
                                        </p:cTn>
                                        <p:tgtEl>
                                          <p:spTgt spid="16"/>
                                        </p:tgtEl>
                                        <p:attrNameLst>
                                          <p:attrName>style.visibility</p:attrName>
                                        </p:attrNameLst>
                                      </p:cBhvr>
                                      <p:to>
                                        <p:strVal val="visible"/>
                                      </p:to>
                                    </p:set>
                                    <p:animEffect transition="in" filter="wipe(left)">
                                      <p:cBhvr>
                                        <p:cTn id="52" dur="500"/>
                                        <p:tgtEl>
                                          <p:spTgt spid="16"/>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nodeType="clickEffect">
                                  <p:stCondLst>
                                    <p:cond delay="0"/>
                                  </p:stCondLst>
                                  <p:childTnLst>
                                    <p:set>
                                      <p:cBhvr>
                                        <p:cTn id="56" dur="1" fill="hold">
                                          <p:stCondLst>
                                            <p:cond delay="0"/>
                                          </p:stCondLst>
                                        </p:cTn>
                                        <p:tgtEl>
                                          <p:spTgt spid="37"/>
                                        </p:tgtEl>
                                        <p:attrNameLst>
                                          <p:attrName>style.visibility</p:attrName>
                                        </p:attrNameLst>
                                      </p:cBhvr>
                                      <p:to>
                                        <p:strVal val="visible"/>
                                      </p:to>
                                    </p:set>
                                    <p:animEffect transition="in" filter="wipe(left)">
                                      <p:cBhvr>
                                        <p:cTn id="57" dur="500"/>
                                        <p:tgtEl>
                                          <p:spTgt spid="37"/>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grpId="0" nodeType="clickEffect">
                                  <p:stCondLst>
                                    <p:cond delay="0"/>
                                  </p:stCondLst>
                                  <p:childTnLst>
                                    <p:set>
                                      <p:cBhvr>
                                        <p:cTn id="61" dur="1" fill="hold">
                                          <p:stCondLst>
                                            <p:cond delay="0"/>
                                          </p:stCondLst>
                                        </p:cTn>
                                        <p:tgtEl>
                                          <p:spTgt spid="39"/>
                                        </p:tgtEl>
                                        <p:attrNameLst>
                                          <p:attrName>style.visibility</p:attrName>
                                        </p:attrNameLst>
                                      </p:cBhvr>
                                      <p:to>
                                        <p:strVal val="visible"/>
                                      </p:to>
                                    </p:set>
                                    <p:animEffect transition="in" filter="fade">
                                      <p:cBhvr>
                                        <p:cTn id="62" dur="500"/>
                                        <p:tgtEl>
                                          <p:spTgt spid="39"/>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8" fill="hold" nodeType="clickEffect">
                                  <p:stCondLst>
                                    <p:cond delay="0"/>
                                  </p:stCondLst>
                                  <p:childTnLst>
                                    <p:set>
                                      <p:cBhvr>
                                        <p:cTn id="66" dur="1" fill="hold">
                                          <p:stCondLst>
                                            <p:cond delay="0"/>
                                          </p:stCondLst>
                                        </p:cTn>
                                        <p:tgtEl>
                                          <p:spTgt spid="14"/>
                                        </p:tgtEl>
                                        <p:attrNameLst>
                                          <p:attrName>style.visibility</p:attrName>
                                        </p:attrNameLst>
                                      </p:cBhvr>
                                      <p:to>
                                        <p:strVal val="visible"/>
                                      </p:to>
                                    </p:set>
                                    <p:animEffect transition="in" filter="wipe(left)">
                                      <p:cBhvr>
                                        <p:cTn id="67" dur="500"/>
                                        <p:tgtEl>
                                          <p:spTgt spid="14"/>
                                        </p:tgtEl>
                                      </p:cBhvr>
                                    </p:animEffect>
                                  </p:childTnLst>
                                </p:cTn>
                              </p:par>
                            </p:childTnLst>
                          </p:cTn>
                        </p:par>
                        <p:par>
                          <p:cTn id="68" fill="hold">
                            <p:stCondLst>
                              <p:cond delay="500"/>
                            </p:stCondLst>
                            <p:childTnLst>
                              <p:par>
                                <p:cTn id="69" presetID="22" presetClass="entr" presetSubtype="8" fill="hold" nodeType="afterEffect">
                                  <p:stCondLst>
                                    <p:cond delay="0"/>
                                  </p:stCondLst>
                                  <p:childTnLst>
                                    <p:set>
                                      <p:cBhvr>
                                        <p:cTn id="70" dur="1" fill="hold">
                                          <p:stCondLst>
                                            <p:cond delay="0"/>
                                          </p:stCondLst>
                                        </p:cTn>
                                        <p:tgtEl>
                                          <p:spTgt spid="19"/>
                                        </p:tgtEl>
                                        <p:attrNameLst>
                                          <p:attrName>style.visibility</p:attrName>
                                        </p:attrNameLst>
                                      </p:cBhvr>
                                      <p:to>
                                        <p:strVal val="visible"/>
                                      </p:to>
                                    </p:set>
                                    <p:animEffect transition="in" filter="wipe(left)">
                                      <p:cBhvr>
                                        <p:cTn id="71" dur="500"/>
                                        <p:tgtEl>
                                          <p:spTgt spid="19"/>
                                        </p:tgtEl>
                                      </p:cBhvr>
                                    </p:animEffect>
                                  </p:childTnLst>
                                </p:cTn>
                              </p:par>
                            </p:childTnLst>
                          </p:cTn>
                        </p:par>
                      </p:childTnLst>
                    </p:cTn>
                  </p:par>
                  <p:par>
                    <p:cTn id="72" fill="hold">
                      <p:stCondLst>
                        <p:cond delay="indefinite"/>
                      </p:stCondLst>
                      <p:childTnLst>
                        <p:par>
                          <p:cTn id="73" fill="hold">
                            <p:stCondLst>
                              <p:cond delay="0"/>
                            </p:stCondLst>
                            <p:childTnLst>
                              <p:par>
                                <p:cTn id="74" presetID="12" presetClass="entr" presetSubtype="4" fill="hold" grpId="0" nodeType="clickEffect">
                                  <p:stCondLst>
                                    <p:cond delay="0"/>
                                  </p:stCondLst>
                                  <p:childTnLst>
                                    <p:set>
                                      <p:cBhvr>
                                        <p:cTn id="75" dur="1" fill="hold">
                                          <p:stCondLst>
                                            <p:cond delay="0"/>
                                          </p:stCondLst>
                                        </p:cTn>
                                        <p:tgtEl>
                                          <p:spTgt spid="31"/>
                                        </p:tgtEl>
                                        <p:attrNameLst>
                                          <p:attrName>style.visibility</p:attrName>
                                        </p:attrNameLst>
                                      </p:cBhvr>
                                      <p:to>
                                        <p:strVal val="visible"/>
                                      </p:to>
                                    </p:set>
                                    <p:anim calcmode="lin" valueType="num">
                                      <p:cBhvr additive="base">
                                        <p:cTn id="76" dur="500"/>
                                        <p:tgtEl>
                                          <p:spTgt spid="31"/>
                                        </p:tgtEl>
                                        <p:attrNameLst>
                                          <p:attrName>ppt_y</p:attrName>
                                        </p:attrNameLst>
                                      </p:cBhvr>
                                      <p:tavLst>
                                        <p:tav tm="0">
                                          <p:val>
                                            <p:strVal val="#ppt_y+#ppt_h*1.125000"/>
                                          </p:val>
                                        </p:tav>
                                        <p:tav tm="100000">
                                          <p:val>
                                            <p:strVal val="#ppt_y"/>
                                          </p:val>
                                        </p:tav>
                                      </p:tavLst>
                                    </p:anim>
                                    <p:animEffect transition="in" filter="wipe(up)">
                                      <p:cBhvr>
                                        <p:cTn id="77" dur="500"/>
                                        <p:tgtEl>
                                          <p:spTgt spid="31"/>
                                        </p:tgtEl>
                                      </p:cBhvr>
                                    </p:animEffect>
                                  </p:childTnLst>
                                </p:cTn>
                              </p:par>
                            </p:childTnLst>
                          </p:cTn>
                        </p:par>
                      </p:childTnLst>
                    </p:cTn>
                  </p:par>
                  <p:par>
                    <p:cTn id="78" fill="hold">
                      <p:stCondLst>
                        <p:cond delay="indefinite"/>
                      </p:stCondLst>
                      <p:childTnLst>
                        <p:par>
                          <p:cTn id="79" fill="hold">
                            <p:stCondLst>
                              <p:cond delay="0"/>
                            </p:stCondLst>
                            <p:childTnLst>
                              <p:par>
                                <p:cTn id="80" presetID="12" presetClass="entr" presetSubtype="4" fill="hold" grpId="0" nodeType="clickEffect">
                                  <p:stCondLst>
                                    <p:cond delay="0"/>
                                  </p:stCondLst>
                                  <p:childTnLst>
                                    <p:set>
                                      <p:cBhvr>
                                        <p:cTn id="81" dur="1" fill="hold">
                                          <p:stCondLst>
                                            <p:cond delay="0"/>
                                          </p:stCondLst>
                                        </p:cTn>
                                        <p:tgtEl>
                                          <p:spTgt spid="45"/>
                                        </p:tgtEl>
                                        <p:attrNameLst>
                                          <p:attrName>style.visibility</p:attrName>
                                        </p:attrNameLst>
                                      </p:cBhvr>
                                      <p:to>
                                        <p:strVal val="visible"/>
                                      </p:to>
                                    </p:set>
                                    <p:anim calcmode="lin" valueType="num">
                                      <p:cBhvr additive="base">
                                        <p:cTn id="82" dur="500"/>
                                        <p:tgtEl>
                                          <p:spTgt spid="45"/>
                                        </p:tgtEl>
                                        <p:attrNameLst>
                                          <p:attrName>ppt_y</p:attrName>
                                        </p:attrNameLst>
                                      </p:cBhvr>
                                      <p:tavLst>
                                        <p:tav tm="0">
                                          <p:val>
                                            <p:strVal val="#ppt_y+#ppt_h*1.125000"/>
                                          </p:val>
                                        </p:tav>
                                        <p:tav tm="100000">
                                          <p:val>
                                            <p:strVal val="#ppt_y"/>
                                          </p:val>
                                        </p:tav>
                                      </p:tavLst>
                                    </p:anim>
                                    <p:animEffect transition="in" filter="wipe(up)">
                                      <p:cBhvr>
                                        <p:cTn id="83"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bldLvl="0" animBg="1"/>
      <p:bldP spid="38" grpId="0" bldLvl="0" animBg="1"/>
      <p:bldP spid="39" grpId="0" bldLvl="0" animBg="1"/>
      <p:bldP spid="45" grpId="0"/>
      <p:bldP spid="31"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grpSp>
        <p:nvGrpSpPr>
          <p:cNvPr id="7" name="组合 6"/>
          <p:cNvGrpSpPr/>
          <p:nvPr/>
        </p:nvGrpSpPr>
        <p:grpSpPr>
          <a:xfrm>
            <a:off x="857885" y="1017905"/>
            <a:ext cx="2731770" cy="1038860"/>
            <a:chOff x="2397" y="1476"/>
            <a:chExt cx="4302" cy="1636"/>
          </a:xfrm>
        </p:grpSpPr>
        <p:pic>
          <p:nvPicPr>
            <p:cNvPr id="5" name="图片 4" descr="57d0101d-0c6f-47c0-86f8-65a688e06f51"/>
            <p:cNvPicPr>
              <a:picLocks noChangeAspect="1"/>
            </p:cNvPicPr>
            <p:nvPr/>
          </p:nvPicPr>
          <p:blipFill>
            <a:blip r:embed="rId2"/>
            <a:stretch>
              <a:fillRect/>
            </a:stretch>
          </p:blipFill>
          <p:spPr>
            <a:xfrm>
              <a:off x="2397" y="1476"/>
              <a:ext cx="4302" cy="1637"/>
            </a:xfrm>
            <a:prstGeom prst="rect">
              <a:avLst/>
            </a:prstGeom>
          </p:spPr>
        </p:pic>
        <p:sp>
          <p:nvSpPr>
            <p:cNvPr id="3" name="Text Box 3"/>
            <p:cNvSpPr txBox="1">
              <a:spLocks noChangeArrowheads="1"/>
            </p:cNvSpPr>
            <p:nvPr/>
          </p:nvSpPr>
          <p:spPr bwMode="auto">
            <a:xfrm>
              <a:off x="3231" y="1746"/>
              <a:ext cx="3175" cy="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zh-CN" altLang="en-US" dirty="0">
                  <a:solidFill>
                    <a:schemeClr val="tx1"/>
                  </a:solidFill>
                  <a:latin typeface="微软雅黑" panose="020B0503020204020204" pitchFamily="34" charset="-122"/>
                  <a:ea typeface="微软雅黑" panose="020B0503020204020204" pitchFamily="34" charset="-122"/>
                </a:rPr>
                <a:t>用竖式计算</a:t>
              </a:r>
              <a:endParaRPr lang="zh-CN" altLang="en-US" dirty="0">
                <a:solidFill>
                  <a:schemeClr val="tx1"/>
                </a:solidFill>
                <a:latin typeface="微软雅黑" panose="020B0503020204020204" pitchFamily="34" charset="-122"/>
                <a:ea typeface="微软雅黑" panose="020B0503020204020204" pitchFamily="34" charset="-122"/>
              </a:endParaRPr>
            </a:p>
          </p:txBody>
        </p:sp>
      </p:grpSp>
      <p:sp>
        <p:nvSpPr>
          <p:cNvPr id="4" name="矩形 3"/>
          <p:cNvSpPr/>
          <p:nvPr/>
        </p:nvSpPr>
        <p:spPr>
          <a:xfrm>
            <a:off x="3860165" y="1476375"/>
            <a:ext cx="2469515" cy="460375"/>
          </a:xfrm>
          <a:prstGeom prst="rect">
            <a:avLst/>
          </a:prstGeom>
          <a:noFill/>
        </p:spPr>
        <p:txBody>
          <a:bodyPr wrap="square" rtlCol="0" anchor="t">
            <a:spAutoFit/>
          </a:bodyPr>
          <a:lstStyle/>
          <a:p>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178 ÷ 30</a:t>
            </a:r>
            <a:r>
              <a:rPr lang="en-US" altLang="zh-CN" sz="2400" baseline="-250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11" name="组合 10"/>
          <p:cNvGrpSpPr/>
          <p:nvPr/>
        </p:nvGrpSpPr>
        <p:grpSpPr>
          <a:xfrm>
            <a:off x="4204648" y="2545108"/>
            <a:ext cx="1862246" cy="565785"/>
            <a:chOff x="3430587" y="1465684"/>
            <a:chExt cx="1862246" cy="565785"/>
          </a:xfrm>
        </p:grpSpPr>
        <p:pic>
          <p:nvPicPr>
            <p:cNvPr id="12" name="图片 1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851920" y="1521656"/>
              <a:ext cx="1224136" cy="452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Text Box 29"/>
            <p:cNvSpPr txBox="1">
              <a:spLocks noChangeArrowheads="1"/>
            </p:cNvSpPr>
            <p:nvPr/>
          </p:nvSpPr>
          <p:spPr bwMode="auto">
            <a:xfrm>
              <a:off x="3430587" y="1465684"/>
              <a:ext cx="576263" cy="53403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30</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14" name="Text Box 30"/>
            <p:cNvSpPr txBox="1">
              <a:spLocks noChangeArrowheads="1"/>
            </p:cNvSpPr>
            <p:nvPr/>
          </p:nvSpPr>
          <p:spPr bwMode="auto">
            <a:xfrm>
              <a:off x="3916470" y="1497434"/>
              <a:ext cx="1376363" cy="53403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 1  7  8</a:t>
              </a:r>
              <a:endParaRPr lang="en-US" altLang="zh-CN" sz="2400" dirty="0">
                <a:solidFill>
                  <a:schemeClr val="tx1"/>
                </a:solidFill>
                <a:latin typeface="微软雅黑" panose="020B0503020204020204" pitchFamily="34" charset="-122"/>
                <a:ea typeface="微软雅黑" panose="020B0503020204020204" pitchFamily="34" charset="-122"/>
              </a:endParaRPr>
            </a:p>
          </p:txBody>
        </p:sp>
      </p:grpSp>
      <p:sp>
        <p:nvSpPr>
          <p:cNvPr id="19" name="圆角矩形 18"/>
          <p:cNvSpPr/>
          <p:nvPr/>
        </p:nvSpPr>
        <p:spPr>
          <a:xfrm>
            <a:off x="4264364" y="2629372"/>
            <a:ext cx="428327" cy="421599"/>
          </a:xfrm>
          <a:prstGeom prst="roundRect">
            <a:avLst/>
          </a:prstGeom>
          <a:noFill/>
          <a:ln w="28575">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latin typeface="微软雅黑" panose="020B0503020204020204" pitchFamily="34" charset="-122"/>
              <a:ea typeface="微软雅黑" panose="020B0503020204020204" pitchFamily="34" charset="-122"/>
            </a:endParaRPr>
          </a:p>
        </p:txBody>
      </p:sp>
      <p:sp>
        <p:nvSpPr>
          <p:cNvPr id="20" name="圆角矩形 19"/>
          <p:cNvSpPr/>
          <p:nvPr/>
        </p:nvSpPr>
        <p:spPr>
          <a:xfrm>
            <a:off x="4780737" y="2633339"/>
            <a:ext cx="720000" cy="421599"/>
          </a:xfrm>
          <a:prstGeom prst="roundRect">
            <a:avLst/>
          </a:prstGeom>
          <a:noFill/>
          <a:ln w="28575">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latin typeface="微软雅黑" panose="020B0503020204020204" pitchFamily="34" charset="-122"/>
              <a:ea typeface="微软雅黑" panose="020B0503020204020204" pitchFamily="34" charset="-122"/>
            </a:endParaRPr>
          </a:p>
        </p:txBody>
      </p:sp>
      <p:grpSp>
        <p:nvGrpSpPr>
          <p:cNvPr id="10" name="组合 9"/>
          <p:cNvGrpSpPr/>
          <p:nvPr/>
        </p:nvGrpSpPr>
        <p:grpSpPr>
          <a:xfrm>
            <a:off x="2837815" y="3783330"/>
            <a:ext cx="3328035" cy="1341120"/>
            <a:chOff x="3747" y="8737"/>
            <a:chExt cx="5241" cy="2112"/>
          </a:xfrm>
        </p:grpSpPr>
        <p:sp>
          <p:nvSpPr>
            <p:cNvPr id="9" name="圆角矩形 8"/>
            <p:cNvSpPr/>
            <p:nvPr/>
          </p:nvSpPr>
          <p:spPr>
            <a:xfrm>
              <a:off x="3747" y="8737"/>
              <a:ext cx="5110" cy="2113"/>
            </a:xfrm>
            <a:prstGeom prst="roundRect">
              <a:avLst/>
            </a:prstGeom>
            <a:solidFill>
              <a:srgbClr val="23C3DB"/>
            </a:solidFill>
            <a:ln w="25400">
              <a:solidFill>
                <a:srgbClr val="FF0000"/>
              </a:solidFill>
            </a:ln>
            <a:effectLst>
              <a:outerShdw blurRad="127000" dist="1270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文本框 7"/>
            <p:cNvSpPr txBox="1"/>
            <p:nvPr/>
          </p:nvSpPr>
          <p:spPr>
            <a:xfrm>
              <a:off x="3900" y="8890"/>
              <a:ext cx="5088" cy="1830"/>
            </a:xfrm>
            <a:prstGeom prst="rect">
              <a:avLst/>
            </a:prstGeom>
            <a:noFill/>
          </p:spPr>
          <p:txBody>
            <a:bodyPr wrap="none" rtlCol="0">
              <a:spAutoFit/>
            </a:bodyPr>
            <a:p>
              <a:pPr algn="l" eaLnBrk="1" hangingPunct="1">
                <a:lnSpc>
                  <a:spcPct val="120000"/>
                </a:lnSpc>
                <a:spcBef>
                  <a:spcPct val="50000"/>
                </a:spcBef>
              </a:pPr>
              <a:r>
                <a:rPr lang="zh-CN" altLang="en-US" sz="2400" dirty="0">
                  <a:latin typeface="微软雅黑" panose="020B0503020204020204" pitchFamily="34" charset="-122"/>
                  <a:ea typeface="微软雅黑" panose="020B0503020204020204" pitchFamily="34" charset="-122"/>
                  <a:sym typeface="+mn-ea"/>
                </a:rPr>
                <a:t>除数是两位数的除法，</a:t>
              </a:r>
              <a:endParaRPr lang="zh-CN" altLang="en-US" sz="2400" dirty="0">
                <a:latin typeface="微软雅黑" panose="020B0503020204020204" pitchFamily="34" charset="-122"/>
                <a:ea typeface="微软雅黑" panose="020B0503020204020204" pitchFamily="34" charset="-122"/>
                <a:sym typeface="+mn-ea"/>
              </a:endParaRPr>
            </a:p>
            <a:p>
              <a:pPr algn="l" eaLnBrk="1" hangingPunct="1">
                <a:lnSpc>
                  <a:spcPct val="120000"/>
                </a:lnSpc>
                <a:spcBef>
                  <a:spcPct val="50000"/>
                </a:spcBef>
              </a:pPr>
              <a:r>
                <a:rPr lang="zh-CN" altLang="en-US" sz="2400" dirty="0">
                  <a:latin typeface="微软雅黑" panose="020B0503020204020204" pitchFamily="34" charset="-122"/>
                  <a:ea typeface="微软雅黑" panose="020B0503020204020204" pitchFamily="34" charset="-122"/>
                  <a:sym typeface="+mn-ea"/>
                </a:rPr>
                <a:t>先看被除数的前两位。</a:t>
              </a:r>
              <a:endParaRPr lang="zh-CN" altLang="en-US" sz="2400" dirty="0">
                <a:solidFill>
                  <a:schemeClr val="tx1"/>
                </a:solidFill>
                <a:latin typeface="微软雅黑" panose="020B0503020204020204" pitchFamily="34" charset="-122"/>
                <a:ea typeface="微软雅黑" panose="020B0503020204020204" pitchFamily="34" charset="-122"/>
              </a:endParaRPr>
            </a:p>
          </p:txBody>
        </p:sp>
      </p:grpSp>
      <p:cxnSp>
        <p:nvCxnSpPr>
          <p:cNvPr id="15" name="直接箭头连接符 14"/>
          <p:cNvCxnSpPr/>
          <p:nvPr/>
        </p:nvCxnSpPr>
        <p:spPr>
          <a:xfrm>
            <a:off x="4478020" y="3141345"/>
            <a:ext cx="635" cy="540000"/>
          </a:xfrm>
          <a:prstGeom prst="straightConnector1">
            <a:avLst/>
          </a:prstGeom>
          <a:ln w="53975">
            <a:solidFill>
              <a:srgbClr val="FF0000"/>
            </a:solidFill>
            <a:tailEnd type="arrow"/>
          </a:ln>
          <a:effectLst>
            <a:outerShdw blurRad="76200" dist="76200" dir="18900000" algn="b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nvGrpSpPr>
          <p:cNvPr id="17" name="组合 16"/>
          <p:cNvGrpSpPr/>
          <p:nvPr/>
        </p:nvGrpSpPr>
        <p:grpSpPr>
          <a:xfrm>
            <a:off x="6667500" y="2733040"/>
            <a:ext cx="2992120" cy="1341755"/>
            <a:chOff x="4145" y="8737"/>
            <a:chExt cx="4712" cy="2113"/>
          </a:xfrm>
        </p:grpSpPr>
        <p:sp>
          <p:nvSpPr>
            <p:cNvPr id="18" name="圆角矩形 17"/>
            <p:cNvSpPr/>
            <p:nvPr/>
          </p:nvSpPr>
          <p:spPr>
            <a:xfrm>
              <a:off x="4145" y="8737"/>
              <a:ext cx="4712" cy="2113"/>
            </a:xfrm>
            <a:prstGeom prst="roundRect">
              <a:avLst/>
            </a:prstGeom>
            <a:solidFill>
              <a:schemeClr val="accent4">
                <a:lumMod val="60000"/>
                <a:lumOff val="40000"/>
              </a:schemeClr>
            </a:solidFill>
            <a:ln w="25400">
              <a:solidFill>
                <a:srgbClr val="FF0000"/>
              </a:solidFill>
            </a:ln>
            <a:effectLst>
              <a:outerShdw blurRad="127000" dist="1270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1" name="文本框 20"/>
            <p:cNvSpPr txBox="1"/>
            <p:nvPr/>
          </p:nvSpPr>
          <p:spPr>
            <a:xfrm>
              <a:off x="4379" y="8815"/>
              <a:ext cx="4210" cy="1888"/>
            </a:xfrm>
            <a:prstGeom prst="rect">
              <a:avLst/>
            </a:prstGeom>
            <a:noFill/>
          </p:spPr>
          <p:txBody>
            <a:bodyPr wrap="none" rtlCol="0">
              <a:spAutoFit/>
            </a:bodyPr>
            <a:p>
              <a:pPr algn="just" eaLnBrk="1" hangingPunct="1">
                <a:lnSpc>
                  <a:spcPct val="150000"/>
                </a:lnSpc>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被除数的前两位比</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algn="just" eaLnBrk="1" hangingPunct="1">
                <a:lnSpc>
                  <a:spcPct val="150000"/>
                </a:lnSpc>
              </a:pP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30</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小，该怎么办？</a:t>
              </a:r>
              <a:endParaRPr lang="zh-CN" altLang="en-US" sz="2400" dirty="0">
                <a:solidFill>
                  <a:schemeClr val="tx1"/>
                </a:solidFill>
                <a:latin typeface="微软雅黑" panose="020B0503020204020204" pitchFamily="34" charset="-122"/>
                <a:ea typeface="微软雅黑" panose="020B0503020204020204" pitchFamily="34" charset="-122"/>
              </a:endParaRPr>
            </a:p>
          </p:txBody>
        </p:sp>
      </p:grpSp>
      <p:pic>
        <p:nvPicPr>
          <p:cNvPr id="51" name="图片 50" descr="2b37d29de16c0fae28724e2a2d681d41"/>
          <p:cNvPicPr>
            <a:picLocks noChangeAspect="1"/>
          </p:cNvPicPr>
          <p:nvPr/>
        </p:nvPicPr>
        <p:blipFill>
          <a:blip r:embed="rId4">
            <a:clrChange>
              <a:clrFrom>
                <a:srgbClr val="F6F6F6">
                  <a:alpha val="100000"/>
                </a:srgbClr>
              </a:clrFrom>
              <a:clrTo>
                <a:srgbClr val="F6F6F6">
                  <a:alpha val="100000"/>
                  <a:alpha val="0"/>
                </a:srgbClr>
              </a:clrTo>
            </a:clrChange>
          </a:blip>
          <a:srcRect l="37396" t="49607" r="-994" b="-15492"/>
          <a:stretch>
            <a:fillRect/>
          </a:stretch>
        </p:blipFill>
        <p:spPr>
          <a:xfrm rot="9840000" flipH="1">
            <a:off x="5147945" y="2421890"/>
            <a:ext cx="1337945" cy="1504950"/>
          </a:xfrm>
          <a:prstGeom prst="ellipse">
            <a:avLst/>
          </a:prstGeom>
        </p:spPr>
      </p:pic>
      <p:cxnSp>
        <p:nvCxnSpPr>
          <p:cNvPr id="27" name="直接箭头连接符 26"/>
          <p:cNvCxnSpPr/>
          <p:nvPr/>
        </p:nvCxnSpPr>
        <p:spPr>
          <a:xfrm>
            <a:off x="8163560" y="4201160"/>
            <a:ext cx="635" cy="540000"/>
          </a:xfrm>
          <a:prstGeom prst="straightConnector1">
            <a:avLst/>
          </a:prstGeom>
          <a:ln w="53975">
            <a:solidFill>
              <a:srgbClr val="FF0000"/>
            </a:solidFill>
            <a:tailEnd type="arrow"/>
          </a:ln>
          <a:effectLst>
            <a:outerShdw blurRad="76200" dist="76200" dir="18900000" algn="b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nvGrpSpPr>
          <p:cNvPr id="28" name="组合 27"/>
          <p:cNvGrpSpPr/>
          <p:nvPr/>
        </p:nvGrpSpPr>
        <p:grpSpPr>
          <a:xfrm>
            <a:off x="6489065" y="4871085"/>
            <a:ext cx="3594100" cy="1214755"/>
            <a:chOff x="4145" y="8737"/>
            <a:chExt cx="5660" cy="1913"/>
          </a:xfrm>
        </p:grpSpPr>
        <p:sp>
          <p:nvSpPr>
            <p:cNvPr id="29" name="圆角矩形 28"/>
            <p:cNvSpPr/>
            <p:nvPr/>
          </p:nvSpPr>
          <p:spPr>
            <a:xfrm>
              <a:off x="4145" y="8737"/>
              <a:ext cx="5614" cy="1913"/>
            </a:xfrm>
            <a:prstGeom prst="roundRect">
              <a:avLst/>
            </a:prstGeom>
            <a:solidFill>
              <a:srgbClr val="92D050"/>
            </a:solidFill>
            <a:ln w="25400">
              <a:solidFill>
                <a:srgbClr val="FF0000"/>
              </a:solidFill>
            </a:ln>
            <a:effectLst>
              <a:outerShdw blurRad="127000" dist="1270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0" name="文本框 29"/>
            <p:cNvSpPr txBox="1"/>
            <p:nvPr/>
          </p:nvSpPr>
          <p:spPr>
            <a:xfrm>
              <a:off x="4237" y="8905"/>
              <a:ext cx="5568" cy="1598"/>
            </a:xfrm>
            <a:prstGeom prst="rect">
              <a:avLst/>
            </a:prstGeom>
            <a:noFill/>
          </p:spPr>
          <p:txBody>
            <a:bodyPr wrap="none" rtlCol="0">
              <a:spAutoFit/>
            </a:bodyPr>
            <a:p>
              <a:pPr algn="l" eaLnBrk="1" hangingPunct="1"/>
              <a:r>
                <a:rPr lang="zh-CN" altLang="en-US" sz="2400" dirty="0">
                  <a:latin typeface="微软雅黑" panose="020B0503020204020204" pitchFamily="34" charset="-122"/>
                  <a:ea typeface="微软雅黑" panose="020B0503020204020204" pitchFamily="34" charset="-122"/>
                  <a:sym typeface="+mn-ea"/>
                </a:rPr>
                <a:t>被除数的前两位不够除，</a:t>
              </a:r>
              <a:endParaRPr lang="zh-CN" altLang="en-US" sz="2400" dirty="0">
                <a:latin typeface="微软雅黑" panose="020B0503020204020204" pitchFamily="34" charset="-122"/>
                <a:ea typeface="微软雅黑" panose="020B0503020204020204" pitchFamily="34" charset="-122"/>
                <a:sym typeface="+mn-ea"/>
              </a:endParaRPr>
            </a:p>
            <a:p>
              <a:pPr algn="l" eaLnBrk="1" hangingPunct="1">
                <a:lnSpc>
                  <a:spcPct val="150000"/>
                </a:lnSpc>
              </a:pPr>
              <a:r>
                <a:rPr lang="zh-CN" altLang="en-US" sz="2400" dirty="0">
                  <a:latin typeface="微软雅黑" panose="020B0503020204020204" pitchFamily="34" charset="-122"/>
                  <a:ea typeface="微软雅黑" panose="020B0503020204020204" pitchFamily="34" charset="-122"/>
                  <a:sym typeface="+mn-ea"/>
                </a:rPr>
                <a:t>要看前三位。</a:t>
              </a:r>
              <a:endParaRPr lang="zh-CN" altLang="en-US" sz="2400" dirty="0">
                <a:solidFill>
                  <a:schemeClr val="tx1"/>
                </a:solidFill>
                <a:latin typeface="微软雅黑" panose="020B0503020204020204" pitchFamily="34" charset="-122"/>
                <a:ea typeface="微软雅黑" panose="020B0503020204020204" pitchFamily="3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23" presetClass="entr" presetSubtype="16" fill="hold" grpId="0" nodeType="clickEffect">
                                  <p:stCondLst>
                                    <p:cond delay="0"/>
                                  </p:stCondLst>
                                  <p:childTnLst>
                                    <p:set>
                                      <p:cBhvr>
                                        <p:cTn id="11" dur="1" fill="hold">
                                          <p:stCondLst>
                                            <p:cond delay="0"/>
                                          </p:stCondLst>
                                        </p:cTn>
                                        <p:tgtEl>
                                          <p:spTgt spid="19"/>
                                        </p:tgtEl>
                                        <p:attrNameLst>
                                          <p:attrName>style.visibility</p:attrName>
                                        </p:attrNameLst>
                                      </p:cBhvr>
                                      <p:to>
                                        <p:strVal val="visible"/>
                                      </p:to>
                                    </p:set>
                                    <p:anim calcmode="lin" valueType="num">
                                      <p:cBhvr>
                                        <p:cTn id="12" dur="500" fill="hold"/>
                                        <p:tgtEl>
                                          <p:spTgt spid="19"/>
                                        </p:tgtEl>
                                        <p:attrNameLst>
                                          <p:attrName>ppt_w</p:attrName>
                                        </p:attrNameLst>
                                      </p:cBhvr>
                                      <p:tavLst>
                                        <p:tav tm="0">
                                          <p:val>
                                            <p:fltVal val="0"/>
                                          </p:val>
                                        </p:tav>
                                        <p:tav tm="100000">
                                          <p:val>
                                            <p:strVal val="#ppt_w"/>
                                          </p:val>
                                        </p:tav>
                                      </p:tavLst>
                                    </p:anim>
                                    <p:anim calcmode="lin" valueType="num">
                                      <p:cBhvr>
                                        <p:cTn id="13" dur="500" fill="hold"/>
                                        <p:tgtEl>
                                          <p:spTgt spid="19"/>
                                        </p:tgtEl>
                                        <p:attrNameLst>
                                          <p:attrName>ppt_h</p:attrName>
                                        </p:attrNameLst>
                                      </p:cBhvr>
                                      <p:tavLst>
                                        <p:tav tm="0">
                                          <p:val>
                                            <p:fltVal val="0"/>
                                          </p:val>
                                        </p:tav>
                                        <p:tav tm="100000">
                                          <p:val>
                                            <p:strVal val="#ppt_h"/>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1" fill="hold" nodeType="click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wipe(up)">
                                      <p:cBhvr>
                                        <p:cTn id="18" dur="500"/>
                                        <p:tgtEl>
                                          <p:spTgt spid="15"/>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1" fill="hold" nodeType="click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wipe(up)">
                                      <p:cBhvr>
                                        <p:cTn id="23" dur="500"/>
                                        <p:tgtEl>
                                          <p:spTgt spid="10"/>
                                        </p:tgtEl>
                                      </p:cBhvr>
                                    </p:animEffect>
                                  </p:childTnLst>
                                </p:cTn>
                              </p:par>
                            </p:childTnLst>
                          </p:cTn>
                        </p:par>
                      </p:childTnLst>
                    </p:cTn>
                  </p:par>
                  <p:par>
                    <p:cTn id="24" fill="hold">
                      <p:stCondLst>
                        <p:cond delay="indefinite"/>
                      </p:stCondLst>
                      <p:childTnLst>
                        <p:par>
                          <p:cTn id="25" fill="hold">
                            <p:stCondLst>
                              <p:cond delay="0"/>
                            </p:stCondLst>
                            <p:childTnLst>
                              <p:par>
                                <p:cTn id="26" presetID="23" presetClass="entr" presetSubtype="16" fill="hold" grpId="0" nodeType="clickEffect">
                                  <p:stCondLst>
                                    <p:cond delay="0"/>
                                  </p:stCondLst>
                                  <p:childTnLst>
                                    <p:set>
                                      <p:cBhvr>
                                        <p:cTn id="27" dur="1" fill="hold">
                                          <p:stCondLst>
                                            <p:cond delay="0"/>
                                          </p:stCondLst>
                                        </p:cTn>
                                        <p:tgtEl>
                                          <p:spTgt spid="20"/>
                                        </p:tgtEl>
                                        <p:attrNameLst>
                                          <p:attrName>style.visibility</p:attrName>
                                        </p:attrNameLst>
                                      </p:cBhvr>
                                      <p:to>
                                        <p:strVal val="visible"/>
                                      </p:to>
                                    </p:set>
                                    <p:anim calcmode="lin" valueType="num">
                                      <p:cBhvr>
                                        <p:cTn id="28" dur="500" fill="hold"/>
                                        <p:tgtEl>
                                          <p:spTgt spid="20"/>
                                        </p:tgtEl>
                                        <p:attrNameLst>
                                          <p:attrName>ppt_w</p:attrName>
                                        </p:attrNameLst>
                                      </p:cBhvr>
                                      <p:tavLst>
                                        <p:tav tm="0">
                                          <p:val>
                                            <p:fltVal val="0"/>
                                          </p:val>
                                        </p:tav>
                                        <p:tav tm="100000">
                                          <p:val>
                                            <p:strVal val="#ppt_w"/>
                                          </p:val>
                                        </p:tav>
                                      </p:tavLst>
                                    </p:anim>
                                    <p:anim calcmode="lin" valueType="num">
                                      <p:cBhvr>
                                        <p:cTn id="29" dur="500" fill="hold"/>
                                        <p:tgtEl>
                                          <p:spTgt spid="20"/>
                                        </p:tgtEl>
                                        <p:attrNameLst>
                                          <p:attrName>ppt_h</p:attrName>
                                        </p:attrNameLst>
                                      </p:cBhvr>
                                      <p:tavLst>
                                        <p:tav tm="0">
                                          <p:val>
                                            <p:fltVal val="0"/>
                                          </p:val>
                                        </p:tav>
                                        <p:tav tm="100000">
                                          <p:val>
                                            <p:strVal val="#ppt_h"/>
                                          </p:val>
                                        </p:tav>
                                      </p:tavLst>
                                    </p:anim>
                                  </p:childTnLst>
                                </p:cTn>
                              </p:par>
                            </p:childTnLst>
                          </p:cTn>
                        </p:par>
                      </p:childTnLst>
                    </p:cTn>
                  </p:par>
                  <p:par>
                    <p:cTn id="30" fill="hold">
                      <p:stCondLst>
                        <p:cond delay="indefinite"/>
                      </p:stCondLst>
                      <p:childTnLst>
                        <p:par>
                          <p:cTn id="31" fill="hold">
                            <p:stCondLst>
                              <p:cond delay="0"/>
                            </p:stCondLst>
                            <p:childTnLst>
                              <p:par>
                                <p:cTn id="32" presetID="22" presetClass="entr" presetSubtype="1" fill="hold" nodeType="clickEffect">
                                  <p:stCondLst>
                                    <p:cond delay="0"/>
                                  </p:stCondLst>
                                  <p:childTnLst>
                                    <p:set>
                                      <p:cBhvr>
                                        <p:cTn id="33" dur="1" fill="hold">
                                          <p:stCondLst>
                                            <p:cond delay="0"/>
                                          </p:stCondLst>
                                        </p:cTn>
                                        <p:tgtEl>
                                          <p:spTgt spid="51"/>
                                        </p:tgtEl>
                                        <p:attrNameLst>
                                          <p:attrName>style.visibility</p:attrName>
                                        </p:attrNameLst>
                                      </p:cBhvr>
                                      <p:to>
                                        <p:strVal val="visible"/>
                                      </p:to>
                                    </p:set>
                                    <p:animEffect transition="in" filter="wipe(up)">
                                      <p:cBhvr>
                                        <p:cTn id="34" dur="500"/>
                                        <p:tgtEl>
                                          <p:spTgt spid="51"/>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nodeType="clickEffect">
                                  <p:stCondLst>
                                    <p:cond delay="0"/>
                                  </p:stCondLst>
                                  <p:childTnLst>
                                    <p:set>
                                      <p:cBhvr>
                                        <p:cTn id="38" dur="1" fill="hold">
                                          <p:stCondLst>
                                            <p:cond delay="0"/>
                                          </p:stCondLst>
                                        </p:cTn>
                                        <p:tgtEl>
                                          <p:spTgt spid="17"/>
                                        </p:tgtEl>
                                        <p:attrNameLst>
                                          <p:attrName>style.visibility</p:attrName>
                                        </p:attrNameLst>
                                      </p:cBhvr>
                                      <p:to>
                                        <p:strVal val="visible"/>
                                      </p:to>
                                    </p:set>
                                    <p:animEffect transition="in" filter="wipe(left)">
                                      <p:cBhvr>
                                        <p:cTn id="39" dur="500"/>
                                        <p:tgtEl>
                                          <p:spTgt spid="17"/>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1" fill="hold" nodeType="clickEffect">
                                  <p:stCondLst>
                                    <p:cond delay="0"/>
                                  </p:stCondLst>
                                  <p:childTnLst>
                                    <p:set>
                                      <p:cBhvr>
                                        <p:cTn id="43" dur="1" fill="hold">
                                          <p:stCondLst>
                                            <p:cond delay="0"/>
                                          </p:stCondLst>
                                        </p:cTn>
                                        <p:tgtEl>
                                          <p:spTgt spid="27"/>
                                        </p:tgtEl>
                                        <p:attrNameLst>
                                          <p:attrName>style.visibility</p:attrName>
                                        </p:attrNameLst>
                                      </p:cBhvr>
                                      <p:to>
                                        <p:strVal val="visible"/>
                                      </p:to>
                                    </p:set>
                                    <p:animEffect transition="in" filter="wipe(up)">
                                      <p:cBhvr>
                                        <p:cTn id="44" dur="500"/>
                                        <p:tgtEl>
                                          <p:spTgt spid="27"/>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ntr" presetSubtype="1" fill="hold" nodeType="clickEffect">
                                  <p:stCondLst>
                                    <p:cond delay="0"/>
                                  </p:stCondLst>
                                  <p:childTnLst>
                                    <p:set>
                                      <p:cBhvr>
                                        <p:cTn id="48" dur="1" fill="hold">
                                          <p:stCondLst>
                                            <p:cond delay="0"/>
                                          </p:stCondLst>
                                        </p:cTn>
                                        <p:tgtEl>
                                          <p:spTgt spid="28"/>
                                        </p:tgtEl>
                                        <p:attrNameLst>
                                          <p:attrName>style.visibility</p:attrName>
                                        </p:attrNameLst>
                                      </p:cBhvr>
                                      <p:to>
                                        <p:strVal val="visible"/>
                                      </p:to>
                                    </p:set>
                                    <p:animEffect transition="in" filter="wipe(up)">
                                      <p:cBhvr>
                                        <p:cTn id="49"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bldLvl="0" animBg="1"/>
      <p:bldP spid="20"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grpSp>
        <p:nvGrpSpPr>
          <p:cNvPr id="7" name="组合 6"/>
          <p:cNvGrpSpPr/>
          <p:nvPr/>
        </p:nvGrpSpPr>
        <p:grpSpPr>
          <a:xfrm>
            <a:off x="857885" y="1017905"/>
            <a:ext cx="2731770" cy="1038860"/>
            <a:chOff x="2397" y="1476"/>
            <a:chExt cx="4302" cy="1636"/>
          </a:xfrm>
        </p:grpSpPr>
        <p:pic>
          <p:nvPicPr>
            <p:cNvPr id="5" name="图片 4" descr="57d0101d-0c6f-47c0-86f8-65a688e06f51"/>
            <p:cNvPicPr>
              <a:picLocks noChangeAspect="1"/>
            </p:cNvPicPr>
            <p:nvPr/>
          </p:nvPicPr>
          <p:blipFill>
            <a:blip r:embed="rId2"/>
            <a:stretch>
              <a:fillRect/>
            </a:stretch>
          </p:blipFill>
          <p:spPr>
            <a:xfrm>
              <a:off x="2397" y="1476"/>
              <a:ext cx="4302" cy="1637"/>
            </a:xfrm>
            <a:prstGeom prst="rect">
              <a:avLst/>
            </a:prstGeom>
          </p:spPr>
        </p:pic>
        <p:sp>
          <p:nvSpPr>
            <p:cNvPr id="3" name="Text Box 3"/>
            <p:cNvSpPr txBox="1">
              <a:spLocks noChangeArrowheads="1"/>
            </p:cNvSpPr>
            <p:nvPr/>
          </p:nvSpPr>
          <p:spPr bwMode="auto">
            <a:xfrm>
              <a:off x="3231" y="1746"/>
              <a:ext cx="3175" cy="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zh-CN" altLang="en-US" dirty="0">
                  <a:solidFill>
                    <a:schemeClr val="tx1"/>
                  </a:solidFill>
                  <a:latin typeface="微软雅黑" panose="020B0503020204020204" pitchFamily="34" charset="-122"/>
                  <a:ea typeface="微软雅黑" panose="020B0503020204020204" pitchFamily="34" charset="-122"/>
                </a:rPr>
                <a:t>用竖式计算</a:t>
              </a:r>
              <a:endParaRPr lang="zh-CN" altLang="en-US" dirty="0">
                <a:solidFill>
                  <a:schemeClr val="tx1"/>
                </a:solidFill>
                <a:latin typeface="微软雅黑" panose="020B0503020204020204" pitchFamily="34" charset="-122"/>
                <a:ea typeface="微软雅黑" panose="020B0503020204020204" pitchFamily="34" charset="-122"/>
              </a:endParaRPr>
            </a:p>
          </p:txBody>
        </p:sp>
      </p:grpSp>
      <p:sp>
        <p:nvSpPr>
          <p:cNvPr id="4" name="矩形 3"/>
          <p:cNvSpPr/>
          <p:nvPr/>
        </p:nvSpPr>
        <p:spPr>
          <a:xfrm>
            <a:off x="3860165" y="1476375"/>
            <a:ext cx="2469515" cy="460375"/>
          </a:xfrm>
          <a:prstGeom prst="rect">
            <a:avLst/>
          </a:prstGeom>
          <a:noFill/>
        </p:spPr>
        <p:txBody>
          <a:bodyPr wrap="square" rtlCol="0" anchor="t">
            <a:spAutoFit/>
          </a:bodyPr>
          <a:lstStyle/>
          <a:p>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178 ÷ 30</a:t>
            </a:r>
            <a:r>
              <a:rPr lang="en-US" altLang="zh-CN" sz="2400" baseline="-250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11" name="组合 10"/>
          <p:cNvGrpSpPr/>
          <p:nvPr/>
        </p:nvGrpSpPr>
        <p:grpSpPr>
          <a:xfrm>
            <a:off x="4204648" y="2545108"/>
            <a:ext cx="1862246" cy="565785"/>
            <a:chOff x="3430587" y="1465684"/>
            <a:chExt cx="1862246" cy="565785"/>
          </a:xfrm>
        </p:grpSpPr>
        <p:pic>
          <p:nvPicPr>
            <p:cNvPr id="12" name="图片 1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851920" y="1521656"/>
              <a:ext cx="1224136" cy="452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Text Box 29"/>
            <p:cNvSpPr txBox="1">
              <a:spLocks noChangeArrowheads="1"/>
            </p:cNvSpPr>
            <p:nvPr/>
          </p:nvSpPr>
          <p:spPr bwMode="auto">
            <a:xfrm>
              <a:off x="3430587" y="1465684"/>
              <a:ext cx="576263" cy="53403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30</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14" name="Text Box 30"/>
            <p:cNvSpPr txBox="1">
              <a:spLocks noChangeArrowheads="1"/>
            </p:cNvSpPr>
            <p:nvPr/>
          </p:nvSpPr>
          <p:spPr bwMode="auto">
            <a:xfrm>
              <a:off x="3916470" y="1497434"/>
              <a:ext cx="1376363" cy="53403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 1  7  8</a:t>
              </a:r>
              <a:endParaRPr lang="en-US" altLang="zh-CN" sz="2400" dirty="0">
                <a:solidFill>
                  <a:schemeClr val="tx1"/>
                </a:solidFill>
                <a:latin typeface="微软雅黑" panose="020B0503020204020204" pitchFamily="34" charset="-122"/>
                <a:ea typeface="微软雅黑" panose="020B0503020204020204" pitchFamily="34" charset="-122"/>
              </a:endParaRPr>
            </a:p>
          </p:txBody>
        </p:sp>
      </p:grpSp>
      <p:sp>
        <p:nvSpPr>
          <p:cNvPr id="32" name="Text Box 30"/>
          <p:cNvSpPr txBox="1">
            <a:spLocks noChangeArrowheads="1"/>
          </p:cNvSpPr>
          <p:nvPr/>
        </p:nvSpPr>
        <p:spPr bwMode="auto">
          <a:xfrm>
            <a:off x="4780915" y="3084195"/>
            <a:ext cx="1284605" cy="53403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1  5  0</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38" name="Text Box 29"/>
          <p:cNvSpPr txBox="1">
            <a:spLocks noChangeArrowheads="1"/>
          </p:cNvSpPr>
          <p:nvPr/>
        </p:nvSpPr>
        <p:spPr bwMode="auto">
          <a:xfrm>
            <a:off x="5506195" y="2116327"/>
            <a:ext cx="576263" cy="53403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5</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39" name="Text Box 29"/>
          <p:cNvSpPr txBox="1">
            <a:spLocks noChangeArrowheads="1"/>
          </p:cNvSpPr>
          <p:nvPr/>
        </p:nvSpPr>
        <p:spPr bwMode="auto">
          <a:xfrm>
            <a:off x="5146675" y="3651885"/>
            <a:ext cx="833120" cy="53403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2  8</a:t>
            </a:r>
            <a:endParaRPr lang="en-US" altLang="zh-CN" sz="2400" dirty="0">
              <a:solidFill>
                <a:schemeClr val="tx1"/>
              </a:solidFill>
              <a:latin typeface="微软雅黑" panose="020B0503020204020204" pitchFamily="34" charset="-122"/>
              <a:ea typeface="微软雅黑" panose="020B0503020204020204" pitchFamily="34" charset="-122"/>
            </a:endParaRPr>
          </a:p>
        </p:txBody>
      </p:sp>
      <p:cxnSp>
        <p:nvCxnSpPr>
          <p:cNvPr id="6" name="直接箭头连接符 5"/>
          <p:cNvCxnSpPr/>
          <p:nvPr/>
        </p:nvCxnSpPr>
        <p:spPr>
          <a:xfrm>
            <a:off x="5897880" y="2427605"/>
            <a:ext cx="546735" cy="0"/>
          </a:xfrm>
          <a:prstGeom prst="straightConnector1">
            <a:avLst/>
          </a:prstGeom>
          <a:ln w="3175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nvGrpSpPr>
          <p:cNvPr id="16" name="组合 15"/>
          <p:cNvGrpSpPr/>
          <p:nvPr/>
        </p:nvGrpSpPr>
        <p:grpSpPr>
          <a:xfrm>
            <a:off x="6622415" y="2190115"/>
            <a:ext cx="2704465" cy="460375"/>
            <a:chOff x="10915" y="5675"/>
            <a:chExt cx="4259" cy="725"/>
          </a:xfrm>
        </p:grpSpPr>
        <p:sp>
          <p:nvSpPr>
            <p:cNvPr id="22" name="圆角矩形 21"/>
            <p:cNvSpPr/>
            <p:nvPr/>
          </p:nvSpPr>
          <p:spPr>
            <a:xfrm>
              <a:off x="10915" y="5725"/>
              <a:ext cx="3521" cy="608"/>
            </a:xfrm>
            <a:prstGeom prst="roundRect">
              <a:avLst/>
            </a:prstGeom>
            <a:solidFill>
              <a:srgbClr val="92D050"/>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3" name="Text Box 29"/>
            <p:cNvSpPr txBox="1">
              <a:spLocks noChangeArrowheads="1"/>
            </p:cNvSpPr>
            <p:nvPr/>
          </p:nvSpPr>
          <p:spPr bwMode="auto">
            <a:xfrm>
              <a:off x="11123" y="5675"/>
              <a:ext cx="4051" cy="72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00000"/>
                </a:lnSpc>
                <a:spcBef>
                  <a:spcPct val="50000"/>
                </a:spcBef>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商写在个位上</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cxnSp>
        <p:nvCxnSpPr>
          <p:cNvPr id="24" name="直接箭头连接符 23"/>
          <p:cNvCxnSpPr/>
          <p:nvPr/>
        </p:nvCxnSpPr>
        <p:spPr>
          <a:xfrm>
            <a:off x="5897880" y="3423285"/>
            <a:ext cx="546735" cy="0"/>
          </a:xfrm>
          <a:prstGeom prst="straightConnector1">
            <a:avLst/>
          </a:prstGeom>
          <a:ln w="317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5" name="直接箭头连接符 24"/>
          <p:cNvCxnSpPr/>
          <p:nvPr/>
        </p:nvCxnSpPr>
        <p:spPr>
          <a:xfrm>
            <a:off x="5905500" y="3942080"/>
            <a:ext cx="546735" cy="0"/>
          </a:xfrm>
          <a:prstGeom prst="straightConnector1">
            <a:avLst/>
          </a:prstGeom>
          <a:ln w="3175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nvGrpSpPr>
          <p:cNvPr id="26" name="组合 25"/>
          <p:cNvGrpSpPr/>
          <p:nvPr/>
        </p:nvGrpSpPr>
        <p:grpSpPr>
          <a:xfrm>
            <a:off x="6632575" y="3219450"/>
            <a:ext cx="2694305" cy="460375"/>
            <a:chOff x="10915" y="5675"/>
            <a:chExt cx="4243" cy="725"/>
          </a:xfrm>
        </p:grpSpPr>
        <p:sp>
          <p:nvSpPr>
            <p:cNvPr id="31" name="圆角矩形 30"/>
            <p:cNvSpPr/>
            <p:nvPr/>
          </p:nvSpPr>
          <p:spPr>
            <a:xfrm>
              <a:off x="10915" y="5725"/>
              <a:ext cx="2940" cy="608"/>
            </a:xfrm>
            <a:prstGeom prst="roundRect">
              <a:avLst/>
            </a:prstGeom>
            <a:solidFill>
              <a:schemeClr val="accent3">
                <a:lumMod val="60000"/>
                <a:lumOff val="40000"/>
              </a:schemeClr>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3" name="Text Box 29"/>
            <p:cNvSpPr txBox="1">
              <a:spLocks noChangeArrowheads="1"/>
            </p:cNvSpPr>
            <p:nvPr/>
          </p:nvSpPr>
          <p:spPr bwMode="auto">
            <a:xfrm>
              <a:off x="11107" y="5675"/>
              <a:ext cx="4051" cy="72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00000"/>
                </a:lnSpc>
                <a:spcBef>
                  <a:spcPct val="50000"/>
                </a:spcBef>
              </a:pP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30×5</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的积</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34" name="组合 33"/>
          <p:cNvGrpSpPr/>
          <p:nvPr/>
        </p:nvGrpSpPr>
        <p:grpSpPr>
          <a:xfrm>
            <a:off x="6642735" y="3720465"/>
            <a:ext cx="1318260" cy="460375"/>
            <a:chOff x="10915" y="5675"/>
            <a:chExt cx="2076" cy="725"/>
          </a:xfrm>
        </p:grpSpPr>
        <p:sp>
          <p:nvSpPr>
            <p:cNvPr id="35" name="圆角矩形 34"/>
            <p:cNvSpPr/>
            <p:nvPr/>
          </p:nvSpPr>
          <p:spPr>
            <a:xfrm>
              <a:off x="10915" y="5725"/>
              <a:ext cx="1781" cy="608"/>
            </a:xfrm>
            <a:prstGeom prst="roundRect">
              <a:avLst/>
            </a:prstGeom>
            <a:solidFill>
              <a:schemeClr val="accent6">
                <a:lumMod val="40000"/>
                <a:lumOff val="60000"/>
              </a:schemeClr>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6" name="Text Box 29"/>
            <p:cNvSpPr txBox="1">
              <a:spLocks noChangeArrowheads="1"/>
            </p:cNvSpPr>
            <p:nvPr/>
          </p:nvSpPr>
          <p:spPr bwMode="auto">
            <a:xfrm>
              <a:off x="11210" y="5675"/>
              <a:ext cx="1781" cy="72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00000"/>
                </a:lnSpc>
                <a:spcBef>
                  <a:spcPct val="50000"/>
                </a:spcBef>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余数</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cxnSp>
        <p:nvCxnSpPr>
          <p:cNvPr id="37" name="直接连接符 36"/>
          <p:cNvCxnSpPr>
            <a:cxnSpLocks noChangeShapeType="1"/>
          </p:cNvCxnSpPr>
          <p:nvPr/>
        </p:nvCxnSpPr>
        <p:spPr bwMode="auto">
          <a:xfrm>
            <a:off x="4679769" y="3687612"/>
            <a:ext cx="1260000" cy="0"/>
          </a:xfrm>
          <a:prstGeom prst="line">
            <a:avLst/>
          </a:prstGeom>
          <a:noFill/>
          <a:ln w="28575">
            <a:solidFill>
              <a:schemeClr val="tx1"/>
            </a:solidFill>
            <a:round/>
          </a:ln>
          <a:extLst>
            <a:ext uri="{909E8E84-426E-40DD-AFC4-6F175D3DCCD1}">
              <a14:hiddenFill xmlns:a14="http://schemas.microsoft.com/office/drawing/2010/main">
                <a:noFill/>
              </a14:hiddenFill>
            </a:ext>
          </a:extLst>
        </p:spPr>
      </p:cxnSp>
      <p:grpSp>
        <p:nvGrpSpPr>
          <p:cNvPr id="40" name="组合 39"/>
          <p:cNvGrpSpPr/>
          <p:nvPr/>
        </p:nvGrpSpPr>
        <p:grpSpPr>
          <a:xfrm>
            <a:off x="6633845" y="2621280"/>
            <a:ext cx="4624705" cy="534035"/>
            <a:chOff x="10915" y="5560"/>
            <a:chExt cx="7283" cy="841"/>
          </a:xfrm>
        </p:grpSpPr>
        <p:sp>
          <p:nvSpPr>
            <p:cNvPr id="41" name="圆角矩形 40"/>
            <p:cNvSpPr/>
            <p:nvPr/>
          </p:nvSpPr>
          <p:spPr>
            <a:xfrm>
              <a:off x="10915" y="5725"/>
              <a:ext cx="5194" cy="608"/>
            </a:xfrm>
            <a:prstGeom prst="roundRect">
              <a:avLst/>
            </a:prstGeom>
            <a:solidFill>
              <a:srgbClr val="FFC000"/>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3" name="Text Box 29"/>
            <p:cNvSpPr txBox="1">
              <a:spLocks noChangeArrowheads="1"/>
            </p:cNvSpPr>
            <p:nvPr/>
          </p:nvSpPr>
          <p:spPr bwMode="auto">
            <a:xfrm>
              <a:off x="10957" y="5560"/>
              <a:ext cx="7241" cy="841"/>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20000"/>
                </a:lnSpc>
                <a:spcBef>
                  <a:spcPct val="50000"/>
                </a:spcBef>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想：</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178</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里面有几个</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30</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cxnSp>
        <p:nvCxnSpPr>
          <p:cNvPr id="42" name="直接箭头连接符 41"/>
          <p:cNvCxnSpPr/>
          <p:nvPr/>
        </p:nvCxnSpPr>
        <p:spPr>
          <a:xfrm>
            <a:off x="5897880" y="2917190"/>
            <a:ext cx="546735" cy="0"/>
          </a:xfrm>
          <a:prstGeom prst="straightConnector1">
            <a:avLst/>
          </a:prstGeom>
          <a:ln w="317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44" name="圆角矩形 43"/>
          <p:cNvSpPr/>
          <p:nvPr/>
        </p:nvSpPr>
        <p:spPr>
          <a:xfrm>
            <a:off x="5208905" y="3718560"/>
            <a:ext cx="611505" cy="398145"/>
          </a:xfrm>
          <a:prstGeom prst="round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45" name="组合 44"/>
          <p:cNvGrpSpPr/>
          <p:nvPr/>
        </p:nvGrpSpPr>
        <p:grpSpPr>
          <a:xfrm>
            <a:off x="4780915" y="4460875"/>
            <a:ext cx="2447925" cy="689610"/>
            <a:chOff x="2456" y="7394"/>
            <a:chExt cx="3855" cy="1086"/>
          </a:xfrm>
        </p:grpSpPr>
        <p:sp>
          <p:nvSpPr>
            <p:cNvPr id="46" name="圆角矩形标注 45"/>
            <p:cNvSpPr/>
            <p:nvPr/>
          </p:nvSpPr>
          <p:spPr>
            <a:xfrm>
              <a:off x="2456" y="7394"/>
              <a:ext cx="3855" cy="1086"/>
            </a:xfrm>
            <a:prstGeom prst="wedgeRoundRectCallout">
              <a:avLst>
                <a:gd name="adj1" fmla="val -16951"/>
                <a:gd name="adj2" fmla="val -86631"/>
                <a:gd name="adj3" fmla="val 16667"/>
              </a:avLst>
            </a:prstGeom>
            <a:solidFill>
              <a:srgbClr val="99BEEF"/>
            </a:solidFill>
            <a:ln w="25400">
              <a:solidFill>
                <a:schemeClr val="tx1"/>
              </a:solidFill>
            </a:ln>
            <a:effectLst>
              <a:outerShdw blurRad="76200" dist="762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7" name="文本框 46"/>
            <p:cNvSpPr txBox="1"/>
            <p:nvPr/>
          </p:nvSpPr>
          <p:spPr>
            <a:xfrm>
              <a:off x="2556" y="7542"/>
              <a:ext cx="3648" cy="725"/>
            </a:xfrm>
            <a:prstGeom prst="rect">
              <a:avLst/>
            </a:prstGeom>
            <a:noFill/>
          </p:spPr>
          <p:txBody>
            <a:bodyPr wrap="none" rtlCol="0">
              <a:spAutoFit/>
            </a:bodyPr>
            <a:p>
              <a:pPr algn="l"/>
              <a:r>
                <a:rPr 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余数要比除数小</a:t>
              </a:r>
              <a:endParaRPr 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
        <p:nvSpPr>
          <p:cNvPr id="48" name="TextBox 52"/>
          <p:cNvSpPr txBox="1">
            <a:spLocks noChangeArrowheads="1"/>
          </p:cNvSpPr>
          <p:nvPr/>
        </p:nvSpPr>
        <p:spPr bwMode="auto">
          <a:xfrm>
            <a:off x="5666740" y="1477645"/>
            <a:ext cx="176022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eaLnBrk="1" hangingPunct="1">
              <a:spcBef>
                <a:spcPct val="0"/>
              </a:spcBef>
              <a:buFontTx/>
              <a:buNone/>
            </a:pPr>
            <a:r>
              <a:rPr lang="en-US" altLang="zh-CN" sz="2400"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rPr>
              <a:t>5 ······ 28</a:t>
            </a:r>
            <a:endParaRPr lang="en-US" altLang="zh-CN" sz="2400"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wipe(left)">
                                      <p:cBhvr>
                                        <p:cTn id="7" dur="500"/>
                                        <p:tgtEl>
                                          <p:spTgt spid="42"/>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40"/>
                                        </p:tgtEl>
                                        <p:attrNameLst>
                                          <p:attrName>style.visibility</p:attrName>
                                        </p:attrNameLst>
                                      </p:cBhvr>
                                      <p:to>
                                        <p:strVal val="visible"/>
                                      </p:to>
                                    </p:set>
                                    <p:animEffect transition="in" filter="wipe(left)">
                                      <p:cBhvr>
                                        <p:cTn id="11" dur="500"/>
                                        <p:tgtEl>
                                          <p:spTgt spid="40"/>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38"/>
                                        </p:tgtEl>
                                        <p:attrNameLst>
                                          <p:attrName>style.visibility</p:attrName>
                                        </p:attrNameLst>
                                      </p:cBhvr>
                                      <p:to>
                                        <p:strVal val="visible"/>
                                      </p:to>
                                    </p:set>
                                    <p:animEffect transition="in" filter="fade">
                                      <p:cBhvr>
                                        <p:cTn id="16" dur="500"/>
                                        <p:tgtEl>
                                          <p:spTgt spid="38"/>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wipe(left)">
                                      <p:cBhvr>
                                        <p:cTn id="21" dur="500"/>
                                        <p:tgtEl>
                                          <p:spTgt spid="6"/>
                                        </p:tgtEl>
                                      </p:cBhvr>
                                    </p:animEffect>
                                  </p:childTnLst>
                                </p:cTn>
                              </p:par>
                            </p:childTnLst>
                          </p:cTn>
                        </p:par>
                        <p:par>
                          <p:cTn id="22" fill="hold">
                            <p:stCondLst>
                              <p:cond delay="500"/>
                            </p:stCondLst>
                            <p:childTnLst>
                              <p:par>
                                <p:cTn id="23" presetID="22" presetClass="entr" presetSubtype="8" fill="hold" nodeType="after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wipe(left)">
                                      <p:cBhvr>
                                        <p:cTn id="25" dur="500"/>
                                        <p:tgtEl>
                                          <p:spTgt spid="16"/>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32"/>
                                        </p:tgtEl>
                                        <p:attrNameLst>
                                          <p:attrName>style.visibility</p:attrName>
                                        </p:attrNameLst>
                                      </p:cBhvr>
                                      <p:to>
                                        <p:strVal val="visible"/>
                                      </p:to>
                                    </p:set>
                                    <p:animEffect transition="in" filter="fade">
                                      <p:cBhvr>
                                        <p:cTn id="30" dur="500"/>
                                        <p:tgtEl>
                                          <p:spTgt spid="32"/>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nodeType="clickEffect">
                                  <p:stCondLst>
                                    <p:cond delay="0"/>
                                  </p:stCondLst>
                                  <p:childTnLst>
                                    <p:set>
                                      <p:cBhvr>
                                        <p:cTn id="34" dur="1" fill="hold">
                                          <p:stCondLst>
                                            <p:cond delay="0"/>
                                          </p:stCondLst>
                                        </p:cTn>
                                        <p:tgtEl>
                                          <p:spTgt spid="24"/>
                                        </p:tgtEl>
                                        <p:attrNameLst>
                                          <p:attrName>style.visibility</p:attrName>
                                        </p:attrNameLst>
                                      </p:cBhvr>
                                      <p:to>
                                        <p:strVal val="visible"/>
                                      </p:to>
                                    </p:set>
                                    <p:animEffect transition="in" filter="wipe(left)">
                                      <p:cBhvr>
                                        <p:cTn id="35" dur="500"/>
                                        <p:tgtEl>
                                          <p:spTgt spid="24"/>
                                        </p:tgtEl>
                                      </p:cBhvr>
                                    </p:animEffect>
                                  </p:childTnLst>
                                </p:cTn>
                              </p:par>
                            </p:childTnLst>
                          </p:cTn>
                        </p:par>
                        <p:par>
                          <p:cTn id="36" fill="hold">
                            <p:stCondLst>
                              <p:cond delay="500"/>
                            </p:stCondLst>
                            <p:childTnLst>
                              <p:par>
                                <p:cTn id="37" presetID="22" presetClass="entr" presetSubtype="8" fill="hold" nodeType="afterEffect">
                                  <p:stCondLst>
                                    <p:cond delay="0"/>
                                  </p:stCondLst>
                                  <p:childTnLst>
                                    <p:set>
                                      <p:cBhvr>
                                        <p:cTn id="38" dur="1" fill="hold">
                                          <p:stCondLst>
                                            <p:cond delay="0"/>
                                          </p:stCondLst>
                                        </p:cTn>
                                        <p:tgtEl>
                                          <p:spTgt spid="26"/>
                                        </p:tgtEl>
                                        <p:attrNameLst>
                                          <p:attrName>style.visibility</p:attrName>
                                        </p:attrNameLst>
                                      </p:cBhvr>
                                      <p:to>
                                        <p:strVal val="visible"/>
                                      </p:to>
                                    </p:set>
                                    <p:animEffect transition="in" filter="wipe(left)">
                                      <p:cBhvr>
                                        <p:cTn id="39" dur="500"/>
                                        <p:tgtEl>
                                          <p:spTgt spid="26"/>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8" fill="hold" nodeType="clickEffect">
                                  <p:stCondLst>
                                    <p:cond delay="0"/>
                                  </p:stCondLst>
                                  <p:childTnLst>
                                    <p:set>
                                      <p:cBhvr>
                                        <p:cTn id="43" dur="1" fill="hold">
                                          <p:stCondLst>
                                            <p:cond delay="0"/>
                                          </p:stCondLst>
                                        </p:cTn>
                                        <p:tgtEl>
                                          <p:spTgt spid="37"/>
                                        </p:tgtEl>
                                        <p:attrNameLst>
                                          <p:attrName>style.visibility</p:attrName>
                                        </p:attrNameLst>
                                      </p:cBhvr>
                                      <p:to>
                                        <p:strVal val="visible"/>
                                      </p:to>
                                    </p:set>
                                    <p:animEffect transition="in" filter="wipe(left)">
                                      <p:cBhvr>
                                        <p:cTn id="44" dur="500"/>
                                        <p:tgtEl>
                                          <p:spTgt spid="37"/>
                                        </p:tgtEl>
                                      </p:cBhvr>
                                    </p:animEffect>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grpId="0" nodeType="clickEffect">
                                  <p:stCondLst>
                                    <p:cond delay="0"/>
                                  </p:stCondLst>
                                  <p:childTnLst>
                                    <p:set>
                                      <p:cBhvr>
                                        <p:cTn id="48" dur="1" fill="hold">
                                          <p:stCondLst>
                                            <p:cond delay="0"/>
                                          </p:stCondLst>
                                        </p:cTn>
                                        <p:tgtEl>
                                          <p:spTgt spid="39"/>
                                        </p:tgtEl>
                                        <p:attrNameLst>
                                          <p:attrName>style.visibility</p:attrName>
                                        </p:attrNameLst>
                                      </p:cBhvr>
                                      <p:to>
                                        <p:strVal val="visible"/>
                                      </p:to>
                                    </p:set>
                                    <p:animEffect transition="in" filter="fade">
                                      <p:cBhvr>
                                        <p:cTn id="49" dur="500"/>
                                        <p:tgtEl>
                                          <p:spTgt spid="39"/>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8" fill="hold" nodeType="clickEffect">
                                  <p:stCondLst>
                                    <p:cond delay="0"/>
                                  </p:stCondLst>
                                  <p:childTnLst>
                                    <p:set>
                                      <p:cBhvr>
                                        <p:cTn id="53" dur="1" fill="hold">
                                          <p:stCondLst>
                                            <p:cond delay="0"/>
                                          </p:stCondLst>
                                        </p:cTn>
                                        <p:tgtEl>
                                          <p:spTgt spid="25"/>
                                        </p:tgtEl>
                                        <p:attrNameLst>
                                          <p:attrName>style.visibility</p:attrName>
                                        </p:attrNameLst>
                                      </p:cBhvr>
                                      <p:to>
                                        <p:strVal val="visible"/>
                                      </p:to>
                                    </p:set>
                                    <p:animEffect transition="in" filter="wipe(left)">
                                      <p:cBhvr>
                                        <p:cTn id="54" dur="500"/>
                                        <p:tgtEl>
                                          <p:spTgt spid="25"/>
                                        </p:tgtEl>
                                      </p:cBhvr>
                                    </p:animEffect>
                                  </p:childTnLst>
                                </p:cTn>
                              </p:par>
                            </p:childTnLst>
                          </p:cTn>
                        </p:par>
                        <p:par>
                          <p:cTn id="55" fill="hold">
                            <p:stCondLst>
                              <p:cond delay="500"/>
                            </p:stCondLst>
                            <p:childTnLst>
                              <p:par>
                                <p:cTn id="56" presetID="22" presetClass="entr" presetSubtype="8" fill="hold" nodeType="afterEffect">
                                  <p:stCondLst>
                                    <p:cond delay="0"/>
                                  </p:stCondLst>
                                  <p:childTnLst>
                                    <p:set>
                                      <p:cBhvr>
                                        <p:cTn id="57" dur="1" fill="hold">
                                          <p:stCondLst>
                                            <p:cond delay="0"/>
                                          </p:stCondLst>
                                        </p:cTn>
                                        <p:tgtEl>
                                          <p:spTgt spid="34"/>
                                        </p:tgtEl>
                                        <p:attrNameLst>
                                          <p:attrName>style.visibility</p:attrName>
                                        </p:attrNameLst>
                                      </p:cBhvr>
                                      <p:to>
                                        <p:strVal val="visible"/>
                                      </p:to>
                                    </p:set>
                                    <p:animEffect transition="in" filter="wipe(left)">
                                      <p:cBhvr>
                                        <p:cTn id="58" dur="500"/>
                                        <p:tgtEl>
                                          <p:spTgt spid="34"/>
                                        </p:tgtEl>
                                      </p:cBhvr>
                                    </p:animEffect>
                                  </p:childTnLst>
                                </p:cTn>
                              </p:par>
                            </p:childTnLst>
                          </p:cTn>
                        </p:par>
                      </p:childTnLst>
                    </p:cTn>
                  </p:par>
                  <p:par>
                    <p:cTn id="59" fill="hold">
                      <p:stCondLst>
                        <p:cond delay="indefinite"/>
                      </p:stCondLst>
                      <p:childTnLst>
                        <p:par>
                          <p:cTn id="60" fill="hold">
                            <p:stCondLst>
                              <p:cond delay="0"/>
                            </p:stCondLst>
                            <p:childTnLst>
                              <p:par>
                                <p:cTn id="61" presetID="21" presetClass="entr" presetSubtype="1" fill="hold" grpId="0" nodeType="clickEffect">
                                  <p:stCondLst>
                                    <p:cond delay="0"/>
                                  </p:stCondLst>
                                  <p:childTnLst>
                                    <p:set>
                                      <p:cBhvr>
                                        <p:cTn id="62" dur="1000" fill="hold">
                                          <p:stCondLst>
                                            <p:cond delay="0"/>
                                          </p:stCondLst>
                                        </p:cTn>
                                        <p:tgtEl>
                                          <p:spTgt spid="44"/>
                                        </p:tgtEl>
                                        <p:attrNameLst>
                                          <p:attrName>style.visibility</p:attrName>
                                        </p:attrNameLst>
                                      </p:cBhvr>
                                      <p:to>
                                        <p:strVal val="visible"/>
                                      </p:to>
                                    </p:set>
                                    <p:animEffect transition="in" filter="wheel(1)">
                                      <p:cBhvr>
                                        <p:cTn id="63" dur="1000"/>
                                        <p:tgtEl>
                                          <p:spTgt spid="44"/>
                                        </p:tgtEl>
                                      </p:cBhvr>
                                    </p:animEffect>
                                  </p:childTnLst>
                                </p:cTn>
                              </p:par>
                            </p:childTnLst>
                          </p:cTn>
                        </p:par>
                        <p:par>
                          <p:cTn id="64" fill="hold">
                            <p:stCondLst>
                              <p:cond delay="1000"/>
                            </p:stCondLst>
                            <p:childTnLst>
                              <p:par>
                                <p:cTn id="65" presetID="22" presetClass="entr" presetSubtype="1" fill="hold" nodeType="afterEffect">
                                  <p:stCondLst>
                                    <p:cond delay="0"/>
                                  </p:stCondLst>
                                  <p:childTnLst>
                                    <p:set>
                                      <p:cBhvr>
                                        <p:cTn id="66" dur="1" fill="hold">
                                          <p:stCondLst>
                                            <p:cond delay="0"/>
                                          </p:stCondLst>
                                        </p:cTn>
                                        <p:tgtEl>
                                          <p:spTgt spid="45"/>
                                        </p:tgtEl>
                                        <p:attrNameLst>
                                          <p:attrName>style.visibility</p:attrName>
                                        </p:attrNameLst>
                                      </p:cBhvr>
                                      <p:to>
                                        <p:strVal val="visible"/>
                                      </p:to>
                                    </p:set>
                                    <p:animEffect transition="in" filter="wipe(up)">
                                      <p:cBhvr>
                                        <p:cTn id="67" dur="500"/>
                                        <p:tgtEl>
                                          <p:spTgt spid="45"/>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8" fill="hold" grpId="0" nodeType="clickEffect">
                                  <p:stCondLst>
                                    <p:cond delay="0"/>
                                  </p:stCondLst>
                                  <p:childTnLst>
                                    <p:set>
                                      <p:cBhvr>
                                        <p:cTn id="71" dur="1" fill="hold">
                                          <p:stCondLst>
                                            <p:cond delay="0"/>
                                          </p:stCondLst>
                                        </p:cTn>
                                        <p:tgtEl>
                                          <p:spTgt spid="48"/>
                                        </p:tgtEl>
                                        <p:attrNameLst>
                                          <p:attrName>style.visibility</p:attrName>
                                        </p:attrNameLst>
                                      </p:cBhvr>
                                      <p:to>
                                        <p:strVal val="visible"/>
                                      </p:to>
                                    </p:set>
                                    <p:animEffect transition="in" filter="wipe(left)">
                                      <p:cBhvr>
                                        <p:cTn id="72"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bldLvl="0" animBg="1"/>
      <p:bldP spid="38" grpId="0" bldLvl="0" animBg="1"/>
      <p:bldP spid="39" grpId="0" bldLvl="0" animBg="1"/>
      <p:bldP spid="44" grpId="0" animBg="1"/>
      <p:bldP spid="48"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square" rtlCol="0">
            <a:spAutoFit/>
          </a:bodyPr>
          <a:lstStyle/>
          <a:p>
            <a:r>
              <a:rPr kumimoji="1" lang="zh-CN" altLang="en-US" sz="2400" b="1" dirty="0"/>
              <a:t>课堂练习</a:t>
            </a:r>
            <a:endParaRPr kumimoji="1" lang="zh-CN" altLang="en-US" sz="2400" b="1" dirty="0"/>
          </a:p>
        </p:txBody>
      </p:sp>
      <p:grpSp>
        <p:nvGrpSpPr>
          <p:cNvPr id="6" name="组合 5"/>
          <p:cNvGrpSpPr/>
          <p:nvPr/>
        </p:nvGrpSpPr>
        <p:grpSpPr>
          <a:xfrm>
            <a:off x="2259965" y="1052195"/>
            <a:ext cx="4225925" cy="1028700"/>
            <a:chOff x="3559" y="1657"/>
            <a:chExt cx="6655" cy="1620"/>
          </a:xfrm>
        </p:grpSpPr>
        <p:pic>
          <p:nvPicPr>
            <p:cNvPr id="5" name="图片 4" descr="ea2b6ef3-3ed7-4fee-9424-b6ad66825633"/>
            <p:cNvPicPr>
              <a:picLocks noChangeAspect="1"/>
            </p:cNvPicPr>
            <p:nvPr/>
          </p:nvPicPr>
          <p:blipFill>
            <a:blip r:embed="rId2"/>
            <a:stretch>
              <a:fillRect/>
            </a:stretch>
          </p:blipFill>
          <p:spPr>
            <a:xfrm>
              <a:off x="3559" y="1657"/>
              <a:ext cx="5887" cy="1620"/>
            </a:xfrm>
            <a:prstGeom prst="rect">
              <a:avLst/>
            </a:prstGeom>
          </p:spPr>
        </p:pic>
        <p:sp>
          <p:nvSpPr>
            <p:cNvPr id="3" name="TextBox 1"/>
            <p:cNvSpPr txBox="1"/>
            <p:nvPr/>
          </p:nvSpPr>
          <p:spPr>
            <a:xfrm>
              <a:off x="4140" y="2105"/>
              <a:ext cx="6075" cy="725"/>
            </a:xfrm>
            <a:prstGeom prst="rect">
              <a:avLst/>
            </a:prstGeom>
            <a:noFill/>
          </p:spPr>
          <p:txBody>
            <a:bodyPr wrap="square" rtlCol="0">
              <a:spAutoFit/>
            </a:bodyPr>
            <a:lstStyle/>
            <a:p>
              <a:pPr>
                <a:lnSpc>
                  <a:spcPct val="100000"/>
                </a:lnSpc>
                <a:spcBef>
                  <a:spcPct val="0"/>
                </a:spcBef>
                <a:buNone/>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）里最大能填几？</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sp>
        <p:nvSpPr>
          <p:cNvPr id="19" name="矩形 4"/>
          <p:cNvSpPr>
            <a:spLocks noChangeArrowheads="1"/>
          </p:cNvSpPr>
          <p:nvPr/>
        </p:nvSpPr>
        <p:spPr bwMode="auto">
          <a:xfrm>
            <a:off x="2291948" y="2920621"/>
            <a:ext cx="7488832" cy="25634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等线" pitchFamily="2" charset="-122"/>
                <a:ea typeface="等线"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itchFamily="2" charset="-122"/>
                <a:ea typeface="等线"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itchFamily="2" charset="-122"/>
                <a:ea typeface="等线"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itchFamily="2" charset="-122"/>
                <a:ea typeface="等线"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itchFamily="2" charset="-122"/>
                <a:ea typeface="等线"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itchFamily="2" charset="-122"/>
                <a:ea typeface="等线"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itchFamily="2" charset="-122"/>
                <a:ea typeface="等线"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itchFamily="2" charset="-122"/>
                <a:ea typeface="等线"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itchFamily="2" charset="-122"/>
                <a:ea typeface="等线" pitchFamily="2" charset="-122"/>
              </a:defRPr>
            </a:lvl9pPr>
          </a:lstStyle>
          <a:p>
            <a:pPr>
              <a:lnSpc>
                <a:spcPct val="200000"/>
              </a:lnSpc>
              <a:buNone/>
            </a:pP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40 ×</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&lt; 95                 30 ×</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&lt; 179  </a:t>
            </a:r>
            <a:endParaRPr lang="zh-CN"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200000"/>
              </a:lnSpc>
              <a:buNone/>
            </a:pP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50 ×</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&lt; 395               60 ×</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&lt; 359  </a:t>
            </a:r>
            <a:endParaRPr lang="zh-CN"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200000"/>
              </a:lnSpc>
              <a:buNone/>
            </a:pP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70 ×</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&lt; 410               80 ×</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&lt; 631  </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0" name="矩形 19"/>
          <p:cNvSpPr/>
          <p:nvPr/>
        </p:nvSpPr>
        <p:spPr>
          <a:xfrm>
            <a:off x="3322907" y="3246603"/>
            <a:ext cx="361315" cy="460375"/>
          </a:xfrm>
          <a:prstGeom prst="rect">
            <a:avLst/>
          </a:prstGeom>
        </p:spPr>
        <p:txBody>
          <a:bodyPr wrap="none">
            <a:spAutoFit/>
          </a:bodyPr>
          <a:lstStyle/>
          <a:p>
            <a:r>
              <a:rPr lang="en-US" altLang="zh-CN" sz="2400" dirty="0">
                <a:solidFill>
                  <a:schemeClr val="tx1"/>
                </a:solidFill>
                <a:latin typeface="微软雅黑" panose="020B0503020204020204" pitchFamily="34" charset="-122"/>
                <a:ea typeface="微软雅黑" panose="020B0503020204020204" pitchFamily="34" charset="-122"/>
              </a:rPr>
              <a:t>2</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21" name="矩形 20"/>
          <p:cNvSpPr/>
          <p:nvPr/>
        </p:nvSpPr>
        <p:spPr>
          <a:xfrm>
            <a:off x="3319383" y="4090915"/>
            <a:ext cx="361315" cy="460375"/>
          </a:xfrm>
          <a:prstGeom prst="rect">
            <a:avLst/>
          </a:prstGeom>
        </p:spPr>
        <p:txBody>
          <a:bodyPr wrap="none">
            <a:spAutoFit/>
          </a:bodyPr>
          <a:lstStyle/>
          <a:p>
            <a:r>
              <a:rPr lang="en-US" altLang="zh-CN" sz="2400" dirty="0">
                <a:solidFill>
                  <a:schemeClr val="tx1"/>
                </a:solidFill>
                <a:latin typeface="微软雅黑" panose="020B0503020204020204" pitchFamily="34" charset="-122"/>
                <a:ea typeface="微软雅黑" panose="020B0503020204020204" pitchFamily="34" charset="-122"/>
              </a:rPr>
              <a:t>7</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22" name="矩形 21"/>
          <p:cNvSpPr/>
          <p:nvPr/>
        </p:nvSpPr>
        <p:spPr>
          <a:xfrm>
            <a:off x="3319097" y="5002438"/>
            <a:ext cx="361315" cy="460375"/>
          </a:xfrm>
          <a:prstGeom prst="rect">
            <a:avLst/>
          </a:prstGeom>
        </p:spPr>
        <p:txBody>
          <a:bodyPr wrap="none">
            <a:spAutoFit/>
          </a:bodyPr>
          <a:lstStyle/>
          <a:p>
            <a:r>
              <a:rPr lang="en-US" altLang="zh-CN" sz="2400" dirty="0">
                <a:solidFill>
                  <a:schemeClr val="tx1"/>
                </a:solidFill>
                <a:latin typeface="微软雅黑" panose="020B0503020204020204" pitchFamily="34" charset="-122"/>
                <a:ea typeface="微软雅黑" panose="020B0503020204020204" pitchFamily="34" charset="-122"/>
              </a:rPr>
              <a:t>5</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23" name="矩形 22"/>
          <p:cNvSpPr/>
          <p:nvPr/>
        </p:nvSpPr>
        <p:spPr>
          <a:xfrm>
            <a:off x="7056969" y="3247025"/>
            <a:ext cx="361315" cy="460375"/>
          </a:xfrm>
          <a:prstGeom prst="rect">
            <a:avLst/>
          </a:prstGeom>
        </p:spPr>
        <p:txBody>
          <a:bodyPr wrap="none">
            <a:spAutoFit/>
          </a:bodyPr>
          <a:lstStyle/>
          <a:p>
            <a:r>
              <a:rPr lang="en-US" altLang="zh-CN" sz="2400" dirty="0">
                <a:solidFill>
                  <a:schemeClr val="tx1"/>
                </a:solidFill>
                <a:latin typeface="微软雅黑" panose="020B0503020204020204" pitchFamily="34" charset="-122"/>
                <a:ea typeface="微软雅黑" panose="020B0503020204020204" pitchFamily="34" charset="-122"/>
              </a:rPr>
              <a:t>5</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24" name="矩形 23"/>
          <p:cNvSpPr/>
          <p:nvPr/>
        </p:nvSpPr>
        <p:spPr>
          <a:xfrm>
            <a:off x="7057043" y="4090703"/>
            <a:ext cx="361315" cy="460375"/>
          </a:xfrm>
          <a:prstGeom prst="rect">
            <a:avLst/>
          </a:prstGeom>
        </p:spPr>
        <p:txBody>
          <a:bodyPr wrap="none">
            <a:spAutoFit/>
          </a:bodyPr>
          <a:lstStyle/>
          <a:p>
            <a:r>
              <a:rPr lang="en-US" altLang="zh-CN" sz="2400" dirty="0">
                <a:solidFill>
                  <a:schemeClr val="tx1"/>
                </a:solidFill>
                <a:latin typeface="微软雅黑" panose="020B0503020204020204" pitchFamily="34" charset="-122"/>
                <a:ea typeface="微软雅黑" panose="020B0503020204020204" pitchFamily="34" charset="-122"/>
              </a:rPr>
              <a:t>5</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25" name="矩形 24"/>
          <p:cNvSpPr/>
          <p:nvPr/>
        </p:nvSpPr>
        <p:spPr>
          <a:xfrm>
            <a:off x="7056969" y="4985928"/>
            <a:ext cx="361315" cy="460375"/>
          </a:xfrm>
          <a:prstGeom prst="rect">
            <a:avLst/>
          </a:prstGeom>
        </p:spPr>
        <p:txBody>
          <a:bodyPr wrap="none">
            <a:spAutoFit/>
          </a:bodyPr>
          <a:lstStyle/>
          <a:p>
            <a:r>
              <a:rPr lang="en-US" altLang="zh-CN" sz="2400" dirty="0">
                <a:solidFill>
                  <a:schemeClr val="tx1"/>
                </a:solidFill>
                <a:latin typeface="微软雅黑" panose="020B0503020204020204" pitchFamily="34" charset="-122"/>
                <a:ea typeface="微软雅黑" panose="020B0503020204020204" pitchFamily="34" charset="-122"/>
              </a:rPr>
              <a:t>7</a:t>
            </a:r>
            <a:endParaRPr lang="en-US" altLang="zh-CN" sz="2400" dirty="0">
              <a:solidFill>
                <a:schemeClr val="tx1"/>
              </a:solidFill>
              <a:latin typeface="微软雅黑" panose="020B0503020204020204" pitchFamily="34" charset="-122"/>
              <a:ea typeface="微软雅黑" panose="020B0503020204020204" pitchFamily="34" charset="-122"/>
            </a:endParaRPr>
          </a:p>
        </p:txBody>
      </p:sp>
      <p:grpSp>
        <p:nvGrpSpPr>
          <p:cNvPr id="17" name="组合 16"/>
          <p:cNvGrpSpPr/>
          <p:nvPr/>
        </p:nvGrpSpPr>
        <p:grpSpPr>
          <a:xfrm>
            <a:off x="1685290" y="2496185"/>
            <a:ext cx="7609205" cy="3547110"/>
            <a:chOff x="1895" y="4083"/>
            <a:chExt cx="7208" cy="2372"/>
          </a:xfrm>
        </p:grpSpPr>
        <p:grpSp>
          <p:nvGrpSpPr>
            <p:cNvPr id="40" name="组合 39"/>
            <p:cNvGrpSpPr/>
            <p:nvPr/>
          </p:nvGrpSpPr>
          <p:grpSpPr>
            <a:xfrm rot="0">
              <a:off x="1895" y="4083"/>
              <a:ext cx="7143" cy="2324"/>
              <a:chOff x="1895" y="4083"/>
              <a:chExt cx="7143" cy="2324"/>
            </a:xfrm>
          </p:grpSpPr>
          <p:sp>
            <p:nvSpPr>
              <p:cNvPr id="38" name="圆角矩形 37"/>
              <p:cNvSpPr/>
              <p:nvPr/>
            </p:nvSpPr>
            <p:spPr>
              <a:xfrm>
                <a:off x="1967" y="4182"/>
                <a:ext cx="6983" cy="2145"/>
              </a:xfrm>
              <a:prstGeom prst="roundRect">
                <a:avLst/>
              </a:prstGeom>
              <a:noFill/>
              <a:ln w="41275" cmpd="dbl">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9" name="圆角矩形 38"/>
              <p:cNvSpPr/>
              <p:nvPr/>
            </p:nvSpPr>
            <p:spPr>
              <a:xfrm>
                <a:off x="1895" y="4083"/>
                <a:ext cx="7143" cy="2324"/>
              </a:xfrm>
              <a:prstGeom prst="roundRect">
                <a:avLst/>
              </a:prstGeom>
              <a:noFill/>
              <a:ln w="28575" cmpd="dbl">
                <a:solidFill>
                  <a:srgbClr val="00B05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8" name="组合 7"/>
            <p:cNvGrpSpPr/>
            <p:nvPr/>
          </p:nvGrpSpPr>
          <p:grpSpPr>
            <a:xfrm rot="0">
              <a:off x="1957" y="4131"/>
              <a:ext cx="7146" cy="2324"/>
              <a:chOff x="1832" y="4006"/>
              <a:chExt cx="7146" cy="2324"/>
            </a:xfrm>
          </p:grpSpPr>
          <p:sp>
            <p:nvSpPr>
              <p:cNvPr id="9" name="圆角矩形 8"/>
              <p:cNvSpPr/>
              <p:nvPr/>
            </p:nvSpPr>
            <p:spPr>
              <a:xfrm>
                <a:off x="1832" y="4050"/>
                <a:ext cx="6983" cy="2145"/>
              </a:xfrm>
              <a:prstGeom prst="roundRect">
                <a:avLst/>
              </a:prstGeom>
              <a:noFill/>
              <a:ln w="41275" cmpd="dbl">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圆角矩形 15"/>
              <p:cNvSpPr/>
              <p:nvPr/>
            </p:nvSpPr>
            <p:spPr>
              <a:xfrm>
                <a:off x="1835" y="4006"/>
                <a:ext cx="7143" cy="2324"/>
              </a:xfrm>
              <a:prstGeom prst="roundRect">
                <a:avLst/>
              </a:prstGeom>
              <a:noFill/>
              <a:ln w="28575" cmpd="dbl">
                <a:solidFill>
                  <a:srgbClr val="00B05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fade">
                                      <p:cBhvr>
                                        <p:cTn id="12" dur="500"/>
                                        <p:tgtEl>
                                          <p:spTgt spid="21"/>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fade">
                                      <p:cBhvr>
                                        <p:cTn id="17" dur="500"/>
                                        <p:tgtEl>
                                          <p:spTgt spid="22"/>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3"/>
                                        </p:tgtEl>
                                        <p:attrNameLst>
                                          <p:attrName>style.visibility</p:attrName>
                                        </p:attrNameLst>
                                      </p:cBhvr>
                                      <p:to>
                                        <p:strVal val="visible"/>
                                      </p:to>
                                    </p:set>
                                    <p:animEffect transition="in" filter="fade">
                                      <p:cBhvr>
                                        <p:cTn id="22" dur="500"/>
                                        <p:tgtEl>
                                          <p:spTgt spid="23"/>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fade">
                                      <p:cBhvr>
                                        <p:cTn id="27" dur="500"/>
                                        <p:tgtEl>
                                          <p:spTgt spid="24"/>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25"/>
                                        </p:tgtEl>
                                        <p:attrNameLst>
                                          <p:attrName>style.visibility</p:attrName>
                                        </p:attrNameLst>
                                      </p:cBhvr>
                                      <p:to>
                                        <p:strVal val="visible"/>
                                      </p:to>
                                    </p:set>
                                    <p:animEffect transition="in" filter="fade">
                                      <p:cBhvr>
                                        <p:cTn id="32"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2" grpId="0"/>
      <p:bldP spid="23" grpId="0"/>
      <p:bldP spid="24" grpId="0"/>
      <p:bldP spid="25"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9" name="矩形 8"/>
          <p:cNvSpPr/>
          <p:nvPr/>
        </p:nvSpPr>
        <p:spPr>
          <a:xfrm>
            <a:off x="6425565" y="2075180"/>
            <a:ext cx="3260725" cy="3335020"/>
          </a:xfrm>
          <a:prstGeom prst="rect">
            <a:avLst/>
          </a:prstGeom>
          <a:solidFill>
            <a:srgbClr val="97E3FF"/>
          </a:solidFill>
          <a:ln>
            <a:noFill/>
          </a:ln>
          <a:effectLst>
            <a:outerShdw blurRad="203200" dist="2413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矩形 6"/>
          <p:cNvSpPr/>
          <p:nvPr/>
        </p:nvSpPr>
        <p:spPr>
          <a:xfrm>
            <a:off x="1822450" y="2075180"/>
            <a:ext cx="3260725" cy="3335020"/>
          </a:xfrm>
          <a:prstGeom prst="rect">
            <a:avLst/>
          </a:prstGeom>
          <a:solidFill>
            <a:srgbClr val="97E3FF"/>
          </a:solidFill>
          <a:ln>
            <a:noFill/>
          </a:ln>
          <a:effectLst>
            <a:outerShdw blurRad="203200" dist="2413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5" name="组合 4"/>
          <p:cNvGrpSpPr/>
          <p:nvPr/>
        </p:nvGrpSpPr>
        <p:grpSpPr>
          <a:xfrm>
            <a:off x="3355975" y="364490"/>
            <a:ext cx="2510790" cy="1493520"/>
            <a:chOff x="5285" y="574"/>
            <a:chExt cx="3954" cy="2352"/>
          </a:xfrm>
        </p:grpSpPr>
        <p:pic>
          <p:nvPicPr>
            <p:cNvPr id="4" name="图片 3" descr="360截图2022012918492141736"/>
            <p:cNvPicPr>
              <a:picLocks noChangeAspect="1"/>
            </p:cNvPicPr>
            <p:nvPr/>
          </p:nvPicPr>
          <p:blipFill>
            <a:blip r:embed="rId2">
              <a:clrChange>
                <a:clrFrom>
                  <a:srgbClr val="FEFEFE">
                    <a:alpha val="100000"/>
                  </a:srgbClr>
                </a:clrFrom>
                <a:clrTo>
                  <a:srgbClr val="FEFEFE">
                    <a:alpha val="100000"/>
                    <a:alpha val="0"/>
                  </a:srgbClr>
                </a:clrTo>
              </a:clrChange>
            </a:blip>
            <a:srcRect l="3971" t="17627" r="49422" b="54637"/>
            <a:stretch>
              <a:fillRect/>
            </a:stretch>
          </p:blipFill>
          <p:spPr>
            <a:xfrm>
              <a:off x="5285" y="574"/>
              <a:ext cx="3954" cy="2353"/>
            </a:xfrm>
            <a:prstGeom prst="rect">
              <a:avLst/>
            </a:prstGeom>
          </p:spPr>
        </p:pic>
        <p:sp>
          <p:nvSpPr>
            <p:cNvPr id="25" name="TextBox 19"/>
            <p:cNvSpPr txBox="1"/>
            <p:nvPr/>
          </p:nvSpPr>
          <p:spPr>
            <a:xfrm>
              <a:off x="6156" y="1811"/>
              <a:ext cx="3058" cy="725"/>
            </a:xfrm>
            <a:prstGeom prst="rect">
              <a:avLst/>
            </a:prstGeom>
            <a:noFill/>
          </p:spPr>
          <p:txBody>
            <a:bodyPr wrap="square" rtlCol="0">
              <a:spAutoFit/>
            </a:bodyPr>
            <a:lstStyle/>
            <a:p>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竖式计算</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3" name="组合 2"/>
          <p:cNvGrpSpPr/>
          <p:nvPr/>
        </p:nvGrpSpPr>
        <p:grpSpPr>
          <a:xfrm>
            <a:off x="2109447" y="2470875"/>
            <a:ext cx="6232857" cy="460375"/>
            <a:chOff x="-78425" y="1199066"/>
            <a:chExt cx="6232857" cy="460375"/>
          </a:xfrm>
        </p:grpSpPr>
        <p:sp>
          <p:nvSpPr>
            <p:cNvPr id="6" name="矩形 5"/>
            <p:cNvSpPr/>
            <p:nvPr/>
          </p:nvSpPr>
          <p:spPr>
            <a:xfrm>
              <a:off x="-78425" y="1199066"/>
              <a:ext cx="1678401" cy="460375"/>
            </a:xfrm>
            <a:prstGeom prst="rect">
              <a:avLst/>
            </a:prstGeom>
          </p:spPr>
          <p:txBody>
            <a:bodyPr wrap="square">
              <a:spAutoFit/>
            </a:bodyPr>
            <a:lstStyle/>
            <a:p>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154÷70=</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3" name="矩形 12"/>
            <p:cNvSpPr/>
            <p:nvPr/>
          </p:nvSpPr>
          <p:spPr>
            <a:xfrm>
              <a:off x="3905897" y="1199066"/>
              <a:ext cx="2248535" cy="460375"/>
            </a:xfrm>
            <a:prstGeom prst="rect">
              <a:avLst/>
            </a:prstGeom>
          </p:spPr>
          <p:txBody>
            <a:bodyPr wrap="none">
              <a:spAutoFit/>
            </a:bodyPr>
            <a:lstStyle/>
            <a:p>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452÷50=</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sp>
        <p:nvSpPr>
          <p:cNvPr id="27" name="Text Box 30"/>
          <p:cNvSpPr txBox="1">
            <a:spLocks noChangeArrowheads="1"/>
          </p:cNvSpPr>
          <p:nvPr/>
        </p:nvSpPr>
        <p:spPr bwMode="auto">
          <a:xfrm>
            <a:off x="7624338" y="4004298"/>
            <a:ext cx="1376363" cy="53403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4 5 0</a:t>
            </a:r>
            <a:endParaRPr lang="en-US" altLang="zh-CN" sz="2400" dirty="0">
              <a:solidFill>
                <a:schemeClr val="tx1"/>
              </a:solidFill>
              <a:latin typeface="微软雅黑" panose="020B0503020204020204" pitchFamily="34" charset="-122"/>
              <a:ea typeface="微软雅黑" panose="020B0503020204020204" pitchFamily="34" charset="-122"/>
            </a:endParaRPr>
          </a:p>
        </p:txBody>
      </p:sp>
      <p:grpSp>
        <p:nvGrpSpPr>
          <p:cNvPr id="28" name="组合 27"/>
          <p:cNvGrpSpPr/>
          <p:nvPr/>
        </p:nvGrpSpPr>
        <p:grpSpPr>
          <a:xfrm>
            <a:off x="7048075" y="3554647"/>
            <a:ext cx="1961306" cy="534035"/>
            <a:chOff x="3430587" y="1465684"/>
            <a:chExt cx="1961306" cy="534035"/>
          </a:xfrm>
        </p:grpSpPr>
        <p:pic>
          <p:nvPicPr>
            <p:cNvPr id="31" name="图片 1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51920" y="1521656"/>
              <a:ext cx="1224136" cy="452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 name="Text Box 29"/>
            <p:cNvSpPr txBox="1">
              <a:spLocks noChangeArrowheads="1"/>
            </p:cNvSpPr>
            <p:nvPr/>
          </p:nvSpPr>
          <p:spPr bwMode="auto">
            <a:xfrm>
              <a:off x="3430587" y="1465684"/>
              <a:ext cx="576263" cy="53403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50</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30" name="Text Box 30"/>
            <p:cNvSpPr txBox="1">
              <a:spLocks noChangeArrowheads="1"/>
            </p:cNvSpPr>
            <p:nvPr/>
          </p:nvSpPr>
          <p:spPr bwMode="auto">
            <a:xfrm>
              <a:off x="4015530" y="1465684"/>
              <a:ext cx="1376363" cy="53403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4 5 2</a:t>
              </a:r>
              <a:endParaRPr lang="en-US" altLang="zh-CN" sz="2400" dirty="0">
                <a:solidFill>
                  <a:schemeClr val="tx1"/>
                </a:solidFill>
                <a:latin typeface="微软雅黑" panose="020B0503020204020204" pitchFamily="34" charset="-122"/>
                <a:ea typeface="微软雅黑" panose="020B0503020204020204" pitchFamily="34" charset="-122"/>
              </a:endParaRPr>
            </a:p>
          </p:txBody>
        </p:sp>
      </p:grpSp>
      <p:cxnSp>
        <p:nvCxnSpPr>
          <p:cNvPr id="32" name="直接连接符 31"/>
          <p:cNvCxnSpPr>
            <a:cxnSpLocks noChangeShapeType="1"/>
          </p:cNvCxnSpPr>
          <p:nvPr/>
        </p:nvCxnSpPr>
        <p:spPr bwMode="auto">
          <a:xfrm>
            <a:off x="7574356" y="4562056"/>
            <a:ext cx="1119188" cy="0"/>
          </a:xfrm>
          <a:prstGeom prst="line">
            <a:avLst/>
          </a:prstGeom>
          <a:noFill/>
          <a:ln w="28575">
            <a:solidFill>
              <a:schemeClr val="tx1"/>
            </a:solidFill>
            <a:round/>
          </a:ln>
          <a:extLst>
            <a:ext uri="{909E8E84-426E-40DD-AFC4-6F175D3DCCD1}">
              <a14:hiddenFill xmlns:a14="http://schemas.microsoft.com/office/drawing/2010/main">
                <a:noFill/>
              </a14:hiddenFill>
            </a:ext>
          </a:extLst>
        </p:spPr>
      </p:cxnSp>
      <p:sp>
        <p:nvSpPr>
          <p:cNvPr id="33" name="Text Box 29"/>
          <p:cNvSpPr txBox="1">
            <a:spLocks noChangeArrowheads="1"/>
          </p:cNvSpPr>
          <p:nvPr/>
        </p:nvSpPr>
        <p:spPr bwMode="auto">
          <a:xfrm>
            <a:off x="8180551" y="3170155"/>
            <a:ext cx="576263" cy="53403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9</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34" name="Text Box 29"/>
          <p:cNvSpPr txBox="1">
            <a:spLocks noChangeArrowheads="1"/>
          </p:cNvSpPr>
          <p:nvPr/>
        </p:nvSpPr>
        <p:spPr bwMode="auto">
          <a:xfrm>
            <a:off x="8178324" y="4489051"/>
            <a:ext cx="576263" cy="53403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2</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35" name="Text Box 30"/>
          <p:cNvSpPr txBox="1">
            <a:spLocks noChangeArrowheads="1"/>
          </p:cNvSpPr>
          <p:nvPr/>
        </p:nvSpPr>
        <p:spPr bwMode="auto">
          <a:xfrm>
            <a:off x="2943166" y="4050110"/>
            <a:ext cx="1376363" cy="53403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1 4 0</a:t>
            </a:r>
            <a:endParaRPr lang="en-US" altLang="zh-CN" sz="2400" dirty="0">
              <a:solidFill>
                <a:schemeClr val="tx1"/>
              </a:solidFill>
              <a:latin typeface="微软雅黑" panose="020B0503020204020204" pitchFamily="34" charset="-122"/>
              <a:ea typeface="微软雅黑" panose="020B0503020204020204" pitchFamily="34" charset="-122"/>
            </a:endParaRPr>
          </a:p>
        </p:txBody>
      </p:sp>
      <p:grpSp>
        <p:nvGrpSpPr>
          <p:cNvPr id="36" name="组合 35"/>
          <p:cNvGrpSpPr/>
          <p:nvPr/>
        </p:nvGrpSpPr>
        <p:grpSpPr>
          <a:xfrm>
            <a:off x="2366903" y="3600459"/>
            <a:ext cx="1961306" cy="534035"/>
            <a:chOff x="3430587" y="1465684"/>
            <a:chExt cx="1961306" cy="534035"/>
          </a:xfrm>
        </p:grpSpPr>
        <p:pic>
          <p:nvPicPr>
            <p:cNvPr id="41" name="图片 1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51920" y="1521656"/>
              <a:ext cx="1224136" cy="452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 name="Text Box 29"/>
            <p:cNvSpPr txBox="1">
              <a:spLocks noChangeArrowheads="1"/>
            </p:cNvSpPr>
            <p:nvPr/>
          </p:nvSpPr>
          <p:spPr bwMode="auto">
            <a:xfrm>
              <a:off x="3430587" y="1465684"/>
              <a:ext cx="576263" cy="53403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70</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38" name="Text Box 30"/>
            <p:cNvSpPr txBox="1">
              <a:spLocks noChangeArrowheads="1"/>
            </p:cNvSpPr>
            <p:nvPr/>
          </p:nvSpPr>
          <p:spPr bwMode="auto">
            <a:xfrm>
              <a:off x="4015530" y="1465684"/>
              <a:ext cx="1376363" cy="53403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1 5 4</a:t>
              </a:r>
              <a:endParaRPr lang="en-US" altLang="zh-CN" sz="2400" dirty="0">
                <a:solidFill>
                  <a:schemeClr val="tx1"/>
                </a:solidFill>
                <a:latin typeface="微软雅黑" panose="020B0503020204020204" pitchFamily="34" charset="-122"/>
                <a:ea typeface="微软雅黑" panose="020B0503020204020204" pitchFamily="34" charset="-122"/>
              </a:endParaRPr>
            </a:p>
          </p:txBody>
        </p:sp>
      </p:grpSp>
      <p:cxnSp>
        <p:nvCxnSpPr>
          <p:cNvPr id="42" name="直接连接符 41"/>
          <p:cNvCxnSpPr>
            <a:cxnSpLocks noChangeShapeType="1"/>
          </p:cNvCxnSpPr>
          <p:nvPr/>
        </p:nvCxnSpPr>
        <p:spPr bwMode="auto">
          <a:xfrm>
            <a:off x="2893184" y="4607868"/>
            <a:ext cx="1119188" cy="0"/>
          </a:xfrm>
          <a:prstGeom prst="line">
            <a:avLst/>
          </a:prstGeom>
          <a:noFill/>
          <a:ln w="28575">
            <a:solidFill>
              <a:schemeClr val="tx1"/>
            </a:solidFill>
            <a:round/>
          </a:ln>
          <a:extLst>
            <a:ext uri="{909E8E84-426E-40DD-AFC4-6F175D3DCCD1}">
              <a14:hiddenFill xmlns:a14="http://schemas.microsoft.com/office/drawing/2010/main">
                <a:noFill/>
              </a14:hiddenFill>
            </a:ext>
          </a:extLst>
        </p:spPr>
      </p:cxnSp>
      <p:sp>
        <p:nvSpPr>
          <p:cNvPr id="43" name="Text Box 29"/>
          <p:cNvSpPr txBox="1">
            <a:spLocks noChangeArrowheads="1"/>
          </p:cNvSpPr>
          <p:nvPr/>
        </p:nvSpPr>
        <p:spPr bwMode="auto">
          <a:xfrm>
            <a:off x="3502554" y="3176797"/>
            <a:ext cx="576263" cy="53403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2</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44" name="Text Box 29"/>
          <p:cNvSpPr txBox="1">
            <a:spLocks noChangeArrowheads="1"/>
          </p:cNvSpPr>
          <p:nvPr/>
        </p:nvSpPr>
        <p:spPr bwMode="auto">
          <a:xfrm>
            <a:off x="3222180" y="4590835"/>
            <a:ext cx="576263" cy="53403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1 </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45" name="Text Box 29"/>
          <p:cNvSpPr txBox="1">
            <a:spLocks noChangeArrowheads="1"/>
          </p:cNvSpPr>
          <p:nvPr/>
        </p:nvSpPr>
        <p:spPr bwMode="auto">
          <a:xfrm>
            <a:off x="3513167" y="4590835"/>
            <a:ext cx="576263" cy="53403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4 </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48" name="Text Box 29"/>
          <p:cNvSpPr txBox="1">
            <a:spLocks noChangeArrowheads="1"/>
          </p:cNvSpPr>
          <p:nvPr/>
        </p:nvSpPr>
        <p:spPr bwMode="auto">
          <a:xfrm>
            <a:off x="8239831" y="2405856"/>
            <a:ext cx="1743495" cy="53403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9······2</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49" name="Text Box 29"/>
          <p:cNvSpPr txBox="1">
            <a:spLocks noChangeArrowheads="1"/>
          </p:cNvSpPr>
          <p:nvPr/>
        </p:nvSpPr>
        <p:spPr bwMode="auto">
          <a:xfrm>
            <a:off x="3550894" y="2405745"/>
            <a:ext cx="1743495" cy="53403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2······14</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11" name="文本框 10"/>
          <p:cNvSpPr txBox="1"/>
          <p:nvPr/>
        </p:nvSpPr>
        <p:spPr>
          <a:xfrm>
            <a:off x="858183" y="350873"/>
            <a:ext cx="1402080" cy="460375"/>
          </a:xfrm>
          <a:prstGeom prst="rect">
            <a:avLst/>
          </a:prstGeom>
          <a:noFill/>
        </p:spPr>
        <p:txBody>
          <a:bodyPr wrap="square" rtlCol="0">
            <a:spAutoFit/>
          </a:bodyPr>
          <a:p>
            <a:r>
              <a:rPr kumimoji="1" lang="zh-CN" altLang="en-US" sz="2400" b="1" dirty="0"/>
              <a:t>课堂练习</a:t>
            </a:r>
            <a:endParaRPr kumimoji="1"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randombar(horizontal)">
                                      <p:cBhvr>
                                        <p:cTn id="7" dur="500"/>
                                        <p:tgtEl>
                                          <p:spTgt spid="3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3"/>
                                        </p:tgtEl>
                                        <p:attrNameLst>
                                          <p:attrName>style.visibility</p:attrName>
                                        </p:attrNameLst>
                                      </p:cBhvr>
                                      <p:to>
                                        <p:strVal val="visible"/>
                                      </p:to>
                                    </p:set>
                                    <p:animEffect transition="in" filter="fade">
                                      <p:cBhvr>
                                        <p:cTn id="12" dur="500"/>
                                        <p:tgtEl>
                                          <p:spTgt spid="4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5"/>
                                        </p:tgtEl>
                                        <p:attrNameLst>
                                          <p:attrName>style.visibility</p:attrName>
                                        </p:attrNameLst>
                                      </p:cBhvr>
                                      <p:to>
                                        <p:strVal val="visible"/>
                                      </p:to>
                                    </p:set>
                                    <p:animEffect transition="in" filter="fade">
                                      <p:cBhvr>
                                        <p:cTn id="17" dur="500"/>
                                        <p:tgtEl>
                                          <p:spTgt spid="3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42"/>
                                        </p:tgtEl>
                                        <p:attrNameLst>
                                          <p:attrName>style.visibility</p:attrName>
                                        </p:attrNameLst>
                                      </p:cBhvr>
                                      <p:to>
                                        <p:strVal val="visible"/>
                                      </p:to>
                                    </p:set>
                                    <p:animEffect transition="in" filter="wipe(left)">
                                      <p:cBhvr>
                                        <p:cTn id="22" dur="500"/>
                                        <p:tgtEl>
                                          <p:spTgt spid="42"/>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45"/>
                                        </p:tgtEl>
                                        <p:attrNameLst>
                                          <p:attrName>style.visibility</p:attrName>
                                        </p:attrNameLst>
                                      </p:cBhvr>
                                      <p:to>
                                        <p:strVal val="visible"/>
                                      </p:to>
                                    </p:set>
                                    <p:animEffect transition="in" filter="fade">
                                      <p:cBhvr>
                                        <p:cTn id="27" dur="500"/>
                                        <p:tgtEl>
                                          <p:spTgt spid="45"/>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44"/>
                                        </p:tgtEl>
                                        <p:attrNameLst>
                                          <p:attrName>style.visibility</p:attrName>
                                        </p:attrNameLst>
                                      </p:cBhvr>
                                      <p:to>
                                        <p:strVal val="visible"/>
                                      </p:to>
                                    </p:set>
                                    <p:animEffect transition="in" filter="fade">
                                      <p:cBhvr>
                                        <p:cTn id="32" dur="500"/>
                                        <p:tgtEl>
                                          <p:spTgt spid="44"/>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49"/>
                                        </p:tgtEl>
                                        <p:attrNameLst>
                                          <p:attrName>style.visibility</p:attrName>
                                        </p:attrNameLst>
                                      </p:cBhvr>
                                      <p:to>
                                        <p:strVal val="visible"/>
                                      </p:to>
                                    </p:set>
                                    <p:animEffect transition="in" filter="wipe(left)">
                                      <p:cBhvr>
                                        <p:cTn id="37" dur="500"/>
                                        <p:tgtEl>
                                          <p:spTgt spid="49"/>
                                        </p:tgtEl>
                                      </p:cBhvr>
                                    </p:animEffect>
                                  </p:childTnLst>
                                </p:cTn>
                              </p:par>
                            </p:childTnLst>
                          </p:cTn>
                        </p:par>
                      </p:childTnLst>
                    </p:cTn>
                  </p:par>
                  <p:par>
                    <p:cTn id="38" fill="hold">
                      <p:stCondLst>
                        <p:cond delay="indefinite"/>
                      </p:stCondLst>
                      <p:childTnLst>
                        <p:par>
                          <p:cTn id="39" fill="hold">
                            <p:stCondLst>
                              <p:cond delay="0"/>
                            </p:stCondLst>
                            <p:childTnLst>
                              <p:par>
                                <p:cTn id="40" presetID="14" presetClass="entr" presetSubtype="10" fill="hold" nodeType="clickEffect">
                                  <p:stCondLst>
                                    <p:cond delay="0"/>
                                  </p:stCondLst>
                                  <p:childTnLst>
                                    <p:set>
                                      <p:cBhvr>
                                        <p:cTn id="41" dur="1" fill="hold">
                                          <p:stCondLst>
                                            <p:cond delay="0"/>
                                          </p:stCondLst>
                                        </p:cTn>
                                        <p:tgtEl>
                                          <p:spTgt spid="28"/>
                                        </p:tgtEl>
                                        <p:attrNameLst>
                                          <p:attrName>style.visibility</p:attrName>
                                        </p:attrNameLst>
                                      </p:cBhvr>
                                      <p:to>
                                        <p:strVal val="visible"/>
                                      </p:to>
                                    </p:set>
                                    <p:animEffect transition="in" filter="randombar(horizontal)">
                                      <p:cBhvr>
                                        <p:cTn id="42" dur="500"/>
                                        <p:tgtEl>
                                          <p:spTgt spid="28"/>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33"/>
                                        </p:tgtEl>
                                        <p:attrNameLst>
                                          <p:attrName>style.visibility</p:attrName>
                                        </p:attrNameLst>
                                      </p:cBhvr>
                                      <p:to>
                                        <p:strVal val="visible"/>
                                      </p:to>
                                    </p:set>
                                    <p:animEffect transition="in" filter="fade">
                                      <p:cBhvr>
                                        <p:cTn id="47" dur="500"/>
                                        <p:tgtEl>
                                          <p:spTgt spid="33"/>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27"/>
                                        </p:tgtEl>
                                        <p:attrNameLst>
                                          <p:attrName>style.visibility</p:attrName>
                                        </p:attrNameLst>
                                      </p:cBhvr>
                                      <p:to>
                                        <p:strVal val="visible"/>
                                      </p:to>
                                    </p:set>
                                    <p:animEffect transition="in" filter="fade">
                                      <p:cBhvr>
                                        <p:cTn id="52" dur="500"/>
                                        <p:tgtEl>
                                          <p:spTgt spid="27"/>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nodeType="clickEffect">
                                  <p:stCondLst>
                                    <p:cond delay="0"/>
                                  </p:stCondLst>
                                  <p:childTnLst>
                                    <p:set>
                                      <p:cBhvr>
                                        <p:cTn id="56" dur="1" fill="hold">
                                          <p:stCondLst>
                                            <p:cond delay="0"/>
                                          </p:stCondLst>
                                        </p:cTn>
                                        <p:tgtEl>
                                          <p:spTgt spid="32"/>
                                        </p:tgtEl>
                                        <p:attrNameLst>
                                          <p:attrName>style.visibility</p:attrName>
                                        </p:attrNameLst>
                                      </p:cBhvr>
                                      <p:to>
                                        <p:strVal val="visible"/>
                                      </p:to>
                                    </p:set>
                                    <p:animEffect transition="in" filter="wipe(left)">
                                      <p:cBhvr>
                                        <p:cTn id="57" dur="500"/>
                                        <p:tgtEl>
                                          <p:spTgt spid="32"/>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grpId="0" nodeType="clickEffect">
                                  <p:stCondLst>
                                    <p:cond delay="0"/>
                                  </p:stCondLst>
                                  <p:childTnLst>
                                    <p:set>
                                      <p:cBhvr>
                                        <p:cTn id="61" dur="1" fill="hold">
                                          <p:stCondLst>
                                            <p:cond delay="0"/>
                                          </p:stCondLst>
                                        </p:cTn>
                                        <p:tgtEl>
                                          <p:spTgt spid="34"/>
                                        </p:tgtEl>
                                        <p:attrNameLst>
                                          <p:attrName>style.visibility</p:attrName>
                                        </p:attrNameLst>
                                      </p:cBhvr>
                                      <p:to>
                                        <p:strVal val="visible"/>
                                      </p:to>
                                    </p:set>
                                    <p:animEffect transition="in" filter="fade">
                                      <p:cBhvr>
                                        <p:cTn id="62" dur="500"/>
                                        <p:tgtEl>
                                          <p:spTgt spid="34"/>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8" fill="hold" grpId="0" nodeType="clickEffect">
                                  <p:stCondLst>
                                    <p:cond delay="0"/>
                                  </p:stCondLst>
                                  <p:childTnLst>
                                    <p:set>
                                      <p:cBhvr>
                                        <p:cTn id="66" dur="1" fill="hold">
                                          <p:stCondLst>
                                            <p:cond delay="0"/>
                                          </p:stCondLst>
                                        </p:cTn>
                                        <p:tgtEl>
                                          <p:spTgt spid="48"/>
                                        </p:tgtEl>
                                        <p:attrNameLst>
                                          <p:attrName>style.visibility</p:attrName>
                                        </p:attrNameLst>
                                      </p:cBhvr>
                                      <p:to>
                                        <p:strVal val="visible"/>
                                      </p:to>
                                    </p:set>
                                    <p:animEffect transition="in" filter="wipe(left)">
                                      <p:cBhvr>
                                        <p:cTn id="67"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bldLvl="0" animBg="1"/>
      <p:bldP spid="33" grpId="0" bldLvl="0" animBg="1"/>
      <p:bldP spid="34" grpId="0" bldLvl="0" animBg="1"/>
      <p:bldP spid="35" grpId="0" bldLvl="0" animBg="1"/>
      <p:bldP spid="43" grpId="0" bldLvl="0" animBg="1"/>
      <p:bldP spid="44" grpId="0" bldLvl="0" animBg="1"/>
      <p:bldP spid="45" grpId="0" bldLvl="0" animBg="1"/>
      <p:bldP spid="48" grpId="0" bldLvl="0" animBg="1"/>
      <p:bldP spid="49" grpId="0" bldLvl="0" animBg="1"/>
    </p:bldLst>
  </p:timing>
</p:sld>
</file>

<file path=ppt/tags/tag1.xml><?xml version="1.0" encoding="utf-8"?>
<p:tagLst xmlns:p="http://schemas.openxmlformats.org/presentationml/2006/main">
  <p:tag name="COMMONDATA" val="eyJoZGlkIjoiMDBiMTY0YTJiMzNjNDUyZGRlZDFkMDlkMTIzZjk5NTIifQ=="/>
  <p:tag name="commondata" val="eyJoZGlkIjoiM2FjN2UwN2E2YzY1YjRlYmUzNjBlODY5NmUzYmRkZWYifQ=="/>
</p:tagLst>
</file>

<file path=ppt/theme/theme1.xml><?xml version="1.0" encoding="utf-8"?>
<a:theme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ambria-Calibri">
      <a:majorFont>
        <a:latin typeface="Cambria"/>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1156</Words>
  <Application>WPS 演示</Application>
  <PresentationFormat>宽屏</PresentationFormat>
  <Paragraphs>287</Paragraphs>
  <Slides>15</Slides>
  <Notes>0</Notes>
  <HiddenSlides>0</HiddenSlides>
  <MMClips>0</MMClips>
  <ScaleCrop>false</ScaleCrop>
  <HeadingPairs>
    <vt:vector size="6" baseType="variant">
      <vt:variant>
        <vt:lpstr>已用的字体</vt:lpstr>
      </vt:variant>
      <vt:variant>
        <vt:i4>12</vt:i4>
      </vt:variant>
      <vt:variant>
        <vt:lpstr>主题</vt:lpstr>
      </vt:variant>
      <vt:variant>
        <vt:i4>2</vt:i4>
      </vt:variant>
      <vt:variant>
        <vt:lpstr>幻灯片标题</vt:lpstr>
      </vt:variant>
      <vt:variant>
        <vt:i4>15</vt:i4>
      </vt:variant>
    </vt:vector>
  </HeadingPairs>
  <TitlesOfParts>
    <vt:vector size="29" baseType="lpstr">
      <vt:lpstr>Arial</vt:lpstr>
      <vt:lpstr>宋体</vt:lpstr>
      <vt:lpstr>Wingdings</vt:lpstr>
      <vt:lpstr>微软雅黑</vt:lpstr>
      <vt:lpstr>Wingdings</vt:lpstr>
      <vt:lpstr>Times New Roman</vt:lpstr>
      <vt:lpstr>Calibri</vt:lpstr>
      <vt:lpstr>等线</vt:lpstr>
      <vt:lpstr>Arial Unicode MS</vt:lpstr>
      <vt:lpstr>Cambria</vt:lpstr>
      <vt:lpstr>黑体</vt:lpstr>
      <vt:lpstr>Arial</vt:lpstr>
      <vt:lpstr>Office 主题​​</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教习网-精品K12教学资源下载网</dc:title>
  <dc:creator>教习网</dc:creator>
  <dc:subject>www.51jiaoxi.com</dc:subject>
  <cp:lastModifiedBy>上帝掷骰子吗</cp:lastModifiedBy>
  <cp:revision>193</cp:revision>
  <dcterms:created xsi:type="dcterms:W3CDTF">2019-06-19T02:08:00Z</dcterms:created>
  <dcterms:modified xsi:type="dcterms:W3CDTF">2023-09-28T14:15:30Z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2052-12.1.0.15374</vt:lpwstr>
  </property>
  <property fmtid="{D5CDD505-2E9C-101B-9397-08002B2CF9AE}" pid="3" name="ICV">
    <vt:lpwstr>10106E8DAD804F71B3428FB7BCC07B0D</vt:lpwstr>
  </property>
</Properties>
</file>