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19"/>
  </p:handoutMasterIdLst>
  <p:sldIdLst>
    <p:sldId id="280" r:id="rId6"/>
    <p:sldId id="311" r:id="rId8"/>
    <p:sldId id="310" r:id="rId9"/>
    <p:sldId id="328" r:id="rId10"/>
    <p:sldId id="321" r:id="rId11"/>
    <p:sldId id="331" r:id="rId12"/>
    <p:sldId id="327" r:id="rId13"/>
    <p:sldId id="329" r:id="rId14"/>
    <p:sldId id="330" r:id="rId15"/>
    <p:sldId id="299" r:id="rId16"/>
    <p:sldId id="268" r:id="rId17"/>
    <p:sldId id="337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bo xiao" initials="yx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4" autoAdjust="0"/>
    <p:restoredTop sz="95232" autoAdjust="0"/>
  </p:normalViewPr>
  <p:slideViewPr>
    <p:cSldViewPr snapToGrid="0" showGuides="1">
      <p:cViewPr varScale="1">
        <p:scale>
          <a:sx n="74" d="100"/>
          <a:sy n="74" d="100"/>
        </p:scale>
        <p:origin x="372" y="66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-1" y="2030956"/>
            <a:ext cx="8199033" cy="1257563"/>
            <a:chOff x="1200323" y="2105678"/>
            <a:chExt cx="3548062" cy="125739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4 Unit </a:t>
              </a: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</a:t>
              </a:r>
              <a:r>
                <a:rPr kumimoji="0" lang="en-US" altLang="zh-CN" sz="2000" b="1" i="0" u="none" strike="noStrike" kern="1200" cap="none" spc="0" normalizeH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200323" y="2533238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Shopping Online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958056" y="2874963"/>
            <a:ext cx="927165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1. Copy the words and text of lesson 23.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176" y="2269677"/>
            <a:ext cx="1514475" cy="1590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674" y="2312539"/>
            <a:ext cx="1647825" cy="15049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388" y="2405852"/>
            <a:ext cx="1552575" cy="14382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789" y="2226814"/>
            <a:ext cx="1552575" cy="159067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420388" y="4858144"/>
            <a:ext cx="16097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tomato</a:t>
            </a:r>
            <a:endParaRPr lang="zh-CN" altLang="en-US" sz="40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97296" y="4855951"/>
            <a:ext cx="146706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potato</a:t>
            </a:r>
            <a:endParaRPr lang="zh-CN" altLang="en-US" sz="40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85333" y="4855951"/>
            <a:ext cx="14093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candy</a:t>
            </a:r>
            <a:endParaRPr lang="zh-CN" altLang="en-US" sz="40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02498" y="4855951"/>
            <a:ext cx="92525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000" b="0" cap="none" spc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bag</a:t>
            </a:r>
            <a:endParaRPr lang="zh-CN" altLang="en-US" sz="4000" b="0" cap="none" spc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419100" y="1110455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 rot="1609714">
            <a:off x="9401563" y="1223564"/>
            <a:ext cx="214994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0" cap="none" spc="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Match</a:t>
            </a:r>
            <a:endParaRPr lang="zh-CN" altLang="en-US" sz="6000" b="0" cap="none" spc="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直接连接符 2"/>
          <p:cNvCxnSpPr>
            <a:stCxn id="20" idx="0"/>
            <a:endCxn id="16" idx="2"/>
          </p:cNvCxnSpPr>
          <p:nvPr/>
        </p:nvCxnSpPr>
        <p:spPr bwMode="auto">
          <a:xfrm flipV="1">
            <a:off x="2465125" y="3817489"/>
            <a:ext cx="6822952" cy="10384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" name="直接连接符 4"/>
          <p:cNvCxnSpPr>
            <a:stCxn id="7" idx="2"/>
            <a:endCxn id="17" idx="0"/>
          </p:cNvCxnSpPr>
          <p:nvPr/>
        </p:nvCxnSpPr>
        <p:spPr bwMode="auto">
          <a:xfrm>
            <a:off x="2589414" y="3860352"/>
            <a:ext cx="4635842" cy="9977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直接连接符 7"/>
          <p:cNvCxnSpPr>
            <a:stCxn id="11" idx="2"/>
            <a:endCxn id="18" idx="0"/>
          </p:cNvCxnSpPr>
          <p:nvPr/>
        </p:nvCxnSpPr>
        <p:spPr bwMode="auto">
          <a:xfrm>
            <a:off x="4844587" y="3817489"/>
            <a:ext cx="4486243" cy="10384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" name="直接连接符 20"/>
          <p:cNvCxnSpPr>
            <a:stCxn id="19" idx="0"/>
            <a:endCxn id="14" idx="2"/>
          </p:cNvCxnSpPr>
          <p:nvPr/>
        </p:nvCxnSpPr>
        <p:spPr bwMode="auto">
          <a:xfrm flipV="1">
            <a:off x="4690013" y="3844127"/>
            <a:ext cx="2506663" cy="10118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 bwMode="auto">
          <a:xfrm>
            <a:off x="419100" y="1110455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New </a:t>
            </a: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Concept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3758" y="2530136"/>
            <a:ext cx="2938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online 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在线；联网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3757" y="3398954"/>
            <a:ext cx="2938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   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购买；带去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3757" y="4173984"/>
            <a:ext cx="2938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easy    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容易的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195" y="1490662"/>
            <a:ext cx="6826805" cy="5299223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4"/>
          <a:stretch>
            <a:fillRect/>
          </a:stretch>
        </p:blipFill>
        <p:spPr>
          <a:xfrm>
            <a:off x="597660" y="1729315"/>
            <a:ext cx="3371859" cy="28200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909" y="1661318"/>
            <a:ext cx="3503369" cy="285041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45834" y="4827350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J:I want to buy a story book.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9100" y="5865182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D:Let’s go to the book shop</a:t>
            </a:r>
            <a:r>
              <a:rPr lang="en-US" altLang="zh-CN" sz="2000" dirty="0"/>
              <a:t>.</a:t>
            </a:r>
            <a:endParaRPr lang="zh-CN" altLang="en-US" sz="2000" dirty="0"/>
          </a:p>
        </p:txBody>
      </p:sp>
      <p:sp>
        <p:nvSpPr>
          <p:cNvPr id="15" name="文本框 14"/>
          <p:cNvSpPr txBox="1"/>
          <p:nvPr/>
        </p:nvSpPr>
        <p:spPr>
          <a:xfrm>
            <a:off x="419100" y="5173294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我想买一本故事书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9100" y="6203574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D: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让我们去书店吧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73637" y="4827350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S:We can shop online.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62909" y="5173294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S: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我们可以在网上购物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62909" y="5803464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D&amp;J: Great.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62909" y="6203574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D&amp;J: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太好了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文字, 地图&#10;&#10;已生成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" r="1758" b="1899"/>
          <a:stretch>
            <a:fillRect/>
          </a:stretch>
        </p:blipFill>
        <p:spPr>
          <a:xfrm>
            <a:off x="940904" y="1534366"/>
            <a:ext cx="3968364" cy="3209416"/>
          </a:xfrm>
          <a:prstGeom prst="rect">
            <a:avLst/>
          </a:prstGeom>
        </p:spPr>
      </p:pic>
      <p:pic>
        <p:nvPicPr>
          <p:cNvPr id="12" name="图片 11" descr="图片包含 文字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5"/>
          <a:stretch>
            <a:fillRect/>
          </a:stretch>
        </p:blipFill>
        <p:spPr>
          <a:xfrm>
            <a:off x="7180360" y="1534366"/>
            <a:ext cx="3968364" cy="3209416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476955" y="4912613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Look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! Here it is.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76955" y="5340805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zh-CN" altLang="en-US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，这就是。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76955" y="5768997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How 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much is it?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76955" y="6231280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</a:t>
            </a:r>
            <a:r>
              <a:rPr lang="en-US" altLang="zh-CN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zh-CN" altLang="en-US" sz="2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多少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钱？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28959" y="4912613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D:It’s 40 yuan.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28959" y="5316968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D:40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元。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28959" y="6231280"/>
            <a:ext cx="3240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J: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购买吧。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28959" y="5794772"/>
            <a:ext cx="1875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J: 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Let’s take it.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087" y="1354548"/>
            <a:ext cx="6891130" cy="305968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432313" y="4742294"/>
            <a:ext cx="4111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J: Shopping online is fun and easy.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432313" y="5095873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在线购物非常有趣且容易。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432312" y="5589735"/>
            <a:ext cx="4318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D: I like it. Can I buy ice cream online.</a:t>
            </a:r>
            <a:endParaRPr lang="zh-CN" altLang="en-US" sz="2000" dirty="0"/>
          </a:p>
        </p:txBody>
      </p:sp>
      <p:sp>
        <p:nvSpPr>
          <p:cNvPr id="28" name="矩形 27"/>
          <p:cNvSpPr/>
          <p:nvPr/>
        </p:nvSpPr>
        <p:spPr>
          <a:xfrm>
            <a:off x="3432312" y="5998336"/>
            <a:ext cx="51074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D</a:t>
            </a:r>
            <a:r>
              <a:rPr lang="en-US" altLang="zh-CN" dirty="0"/>
              <a:t>: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我喜欢它。 我可以在网上购买冰淇淋吗？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 bwMode="auto">
          <a:xfrm>
            <a:off x="419101" y="1110455"/>
            <a:ext cx="1471844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Let’s do it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071" y="2000211"/>
            <a:ext cx="8110282" cy="408506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272351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Ask and Answer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587" y="2308194"/>
            <a:ext cx="3115275" cy="45613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99" y="1961965"/>
            <a:ext cx="3169498" cy="480351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822488" y="2308194"/>
            <a:ext cx="49351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Do you like shopping online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Yes/No.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What do you want to buy?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 want to buy…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How much is it?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It’s … yuan. Let’s take it.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46520" y="970585"/>
            <a:ext cx="272351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Letters and Sounds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277" y="2074461"/>
            <a:ext cx="7396024" cy="353736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03214" y="5611825"/>
            <a:ext cx="870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帽子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02822" y="5611825"/>
            <a:ext cx="870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卡片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85799" y="5611825"/>
            <a:ext cx="870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车轮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8776" y="5611825"/>
            <a:ext cx="870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827</Words>
  <Application>WPS 演示</Application>
  <PresentationFormat>宽屏</PresentationFormat>
  <Paragraphs>95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497</cp:revision>
  <dcterms:created xsi:type="dcterms:W3CDTF">2013-07-01T03:05:00Z</dcterms:created>
  <dcterms:modified xsi:type="dcterms:W3CDTF">2023-09-30T16:02:31Z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23F55FC39A98453C9E498BF4CA216BE4_12</vt:lpwstr>
  </property>
</Properties>
</file>