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6" r:id="rId5"/>
    <p:sldId id="268" r:id="rId6"/>
    <p:sldId id="269" r:id="rId7"/>
    <p:sldId id="270" r:id="rId8"/>
    <p:sldId id="271" r:id="rId9"/>
    <p:sldId id="274" r:id="rId10"/>
    <p:sldId id="260" r:id="rId11"/>
    <p:sldId id="272" r:id="rId12"/>
    <p:sldId id="273" r:id="rId13"/>
    <p:sldId id="275" r:id="rId14"/>
    <p:sldId id="263" r:id="rId15"/>
    <p:sldId id="265" r:id="rId16"/>
    <p:sldId id="267" r:id="rId17"/>
    <p:sldId id="276" r:id="rId18"/>
    <p:sldId id="283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C5CA82-4FAC-4BEB-9DDE-DC6BD6E456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18.jpeg"/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18.jpeg"/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12.png"/><Relationship Id="rId2" Type="http://schemas.openxmlformats.org/officeDocument/2006/relationships/image" Target="../media/image2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14375" y="2357438"/>
            <a:ext cx="6286500" cy="3140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+mn-lt"/>
                <a:ea typeface="+mn-ea"/>
                <a:cs typeface="+mn-cs"/>
              </a:rPr>
              <a:t>Unit 4 Lesson 22 Special Holidays in China</a:t>
            </a:r>
            <a:endParaRPr kumimoji="0" lang="zh-CN" altLang="en-US" sz="6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Box 6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Pair work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8" name="图片 7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5" y="4857750"/>
            <a:ext cx="1682750" cy="173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00625"/>
            <a:ext cx="1671638" cy="173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0" y="3643313"/>
            <a:ext cx="5070475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your favorite holiday?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286250"/>
            <a:ext cx="6357938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on Mother’s 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5938" y="5429250"/>
            <a:ext cx="5357812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My favorite holiday is Mother’s Day.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85938" y="6143625"/>
            <a:ext cx="5357812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I send a greeting card to my mother.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pic>
        <p:nvPicPr>
          <p:cNvPr id="16" name="Picture 2" descr="c:\users\CHENCH~1\appdata\roaming\360se6\USERDA~1\Temp\DSC0734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5" y="0"/>
            <a:ext cx="4786313" cy="3589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Box 6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Pair work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8" name="图片 7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5" y="4857750"/>
            <a:ext cx="1682750" cy="173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00625"/>
            <a:ext cx="1671638" cy="173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0" y="3643313"/>
            <a:ext cx="5070475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your favorite holiday?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286250"/>
            <a:ext cx="68580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on Children’s 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4500" y="5072063"/>
            <a:ext cx="5500688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My favorite holiday is Children’s Day.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85938" y="5715000"/>
            <a:ext cx="5357812" cy="95408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I go to the amusement park with my friends.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pic>
        <p:nvPicPr>
          <p:cNvPr id="28674" name="Picture 2" descr="c:\users\CHENCH~1\appdata\roaming\360se6\USERDA~1\Temp\136910~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5363" y="71438"/>
            <a:ext cx="5322887" cy="350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Let’s play!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8" y="500063"/>
            <a:ext cx="4500562" cy="13239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What’s your favorite holiday?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25" y="3429000"/>
            <a:ext cx="4500563" cy="13239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What do you do on …?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38" y="1928813"/>
            <a:ext cx="4500562" cy="13239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My favorite holiday is …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5" y="5000625"/>
            <a:ext cx="4500563" cy="70802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I …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" descr="C:\Users\chenchen10\AppData\Roaming\Tencent\Users\1354352631\QQ\WinTemp\RichOle\E)R$%%QLG}IGT$N1~FM{C)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3786188"/>
            <a:ext cx="4572000" cy="2935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2" descr="c:\users\CHENCH~1\appdata\roaming\360se6\USERDA~1\Temp\201108~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13" y="430213"/>
            <a:ext cx="4786312" cy="3163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5" descr="C:\Users\chenchen10\AppData\Roaming\Tencent\Users\1354352631\QQ\WinTemp\RichOle\{[39A78RLKZCHSV9_0`WV5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214313"/>
            <a:ext cx="4643437" cy="3624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6" descr="C:\Users\chenchen10\AppData\Roaming\Tencent\Users\1354352631\QQ\WinTemp\RichOle\@0~QVK~{~[GM_NC01(Y%O2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00375"/>
            <a:ext cx="4500563" cy="3656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123728" y="2348880"/>
            <a:ext cx="4579716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See you!</a:t>
            </a:r>
            <a:endParaRPr kumimoji="0" lang="zh-CN" altLang="en-US" sz="9600" b="1" i="0" u="none" strike="noStrike" kern="1200" cap="none" spc="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6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Special holidays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9" name="Picture 2" descr="c:\users\CHENCH~1\appdata\roaming\360se6\USERDA~1\Temp\W02014~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5" y="1357313"/>
            <a:ext cx="5643563" cy="376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071813" y="5286375"/>
            <a:ext cx="5357813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kern="1200" cap="none" spc="0" normalizeH="0" baseline="0" noProof="0" dirty="0">
                <a:latin typeface="+mn-lt"/>
                <a:ea typeface="+mn-ea"/>
                <a:cs typeface="+mn-cs"/>
              </a:rPr>
              <a:t> have New Year's Eve dinner</a:t>
            </a:r>
            <a:endParaRPr kumimoji="0" lang="zh-CN" altLang="en-US" sz="3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0232" y="357166"/>
            <a:ext cx="553953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 Spring Festival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6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7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Special holidays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0" y="5286375"/>
            <a:ext cx="4786313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kern="1200" cap="none" spc="0" normalizeH="0" baseline="0" noProof="0" dirty="0">
                <a:latin typeface="+mn-lt"/>
                <a:ea typeface="+mn-ea"/>
                <a:cs typeface="+mn-cs"/>
              </a:rPr>
              <a:t> have dragon boat races</a:t>
            </a:r>
            <a:endParaRPr kumimoji="0" lang="zh-CN" altLang="en-US" sz="3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56070" y="357166"/>
            <a:ext cx="718793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 Dragon Boat Festival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2" descr="c:\users\CHENCH~1\appdata\roaming\360se6\USERDA~1\Temp\XIN_37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214438"/>
            <a:ext cx="5929313" cy="398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6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Box 7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Special holidays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5572125"/>
            <a:ext cx="228600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kern="1200" cap="none" spc="0" normalizeH="0" baseline="0" noProof="0" dirty="0">
                <a:latin typeface="+mn-lt"/>
                <a:ea typeface="+mn-ea"/>
                <a:cs typeface="+mn-cs"/>
              </a:rPr>
              <a:t> eat </a:t>
            </a:r>
            <a:r>
              <a:rPr kumimoji="0" lang="en-US" sz="3600" kern="1200" cap="none" spc="0" normalizeH="0" baseline="0" noProof="0" dirty="0" err="1">
                <a:latin typeface="+mn-lt"/>
                <a:ea typeface="+mn-ea"/>
                <a:cs typeface="+mn-cs"/>
              </a:rPr>
              <a:t>zongzi</a:t>
            </a:r>
            <a:endParaRPr kumimoji="0" lang="zh-CN" altLang="en-US" sz="3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18" y="142852"/>
            <a:ext cx="7187930" cy="923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 Dragon Boat Festival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79" name="Picture 3" descr="c:\users\CHENCH~1\appdata\roaming\360se6\USERDA~1\Temp\140154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8" y="1285875"/>
            <a:ext cx="5357812" cy="4017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7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Special holidays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50" y="5072063"/>
            <a:ext cx="3286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kern="1200" cap="none" spc="0" normalizeH="0" baseline="0" noProof="0" dirty="0">
                <a:latin typeface="+mn-lt"/>
                <a:ea typeface="+mn-ea"/>
                <a:cs typeface="+mn-cs"/>
              </a:rPr>
              <a:t>watch the moon</a:t>
            </a:r>
            <a:endParaRPr kumimoji="0" lang="zh-CN" altLang="en-US" sz="3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18" y="142852"/>
            <a:ext cx="7294819" cy="923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 Mid-Autumn Festival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0" name="Picture 2" descr="c:\users\CHENCH~1\appdata\roaming\360se6\USERDA~1\Temp\XIN_46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8" y="1428750"/>
            <a:ext cx="4714875" cy="3243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6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7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Special holidays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3375" y="5357813"/>
            <a:ext cx="314325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+mn-lt"/>
                <a:ea typeface="+mn-ea"/>
                <a:cs typeface="+mn-cs"/>
              </a:rPr>
              <a:t>eat moon cakes</a:t>
            </a:r>
            <a:endParaRPr kumimoji="0" lang="zh-CN" altLang="en-US" sz="3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18" y="142852"/>
            <a:ext cx="7294819" cy="923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 Mid-Autumn Festival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1" descr="C:\Users\chenchen10\AppData\Roaming\Tencent\Users\1354352631\QQ\WinTemp\RichOle\~PVJF{5J5}PF%P[U_[$P0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071563"/>
            <a:ext cx="6429375" cy="412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Pair work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00625"/>
            <a:ext cx="1671638" cy="173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0" y="3643313"/>
            <a:ext cx="5070475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your favorite holiday?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286250"/>
            <a:ext cx="68580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on the Spring Festival?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7625" y="5072063"/>
            <a:ext cx="3286125" cy="954087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My favorite holiday is 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r>
              <a:rPr lang="en-US" altLang="zh-CN" sz="2800" dirty="0">
                <a:latin typeface="Calibri" panose="020F0502020204030204" pitchFamily="34" charset="0"/>
              </a:rPr>
              <a:t>the Spring Festival.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6250" y="6143625"/>
            <a:ext cx="2857500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I set off fireworks.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pic>
        <p:nvPicPr>
          <p:cNvPr id="15" name="Picture 3" descr="\\yanyang.iflytek.com\2014英语学科产物汇总2\二检\人教精通6A\Unit 4 January is the first month\Lesson 20\素材\set off firecracker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8" y="0"/>
            <a:ext cx="4786312" cy="3589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2013511724588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5188" y="4786313"/>
            <a:ext cx="1928812" cy="1928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2" descr="c:\users\CHENCH~1\appdata\roaming\360se6\USERDA~1\Temp\W02014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142875"/>
            <a:ext cx="5000625" cy="3309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5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Box 6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Pair work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8" name="图片 7" descr="$BGM5%PODO2BRIL[`[01~0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29188"/>
            <a:ext cx="1682750" cy="1738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5188" y="4857750"/>
            <a:ext cx="1809750" cy="187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0" y="3571875"/>
            <a:ext cx="5070475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your favorite holiday?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286250"/>
            <a:ext cx="68580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on the Lantern Festival?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875" y="5072063"/>
            <a:ext cx="3571875" cy="954087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My favorite holiday is 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r>
              <a:rPr lang="en-US" altLang="zh-CN" sz="2800" dirty="0">
                <a:latin typeface="Calibri" panose="020F0502020204030204" pitchFamily="34" charset="0"/>
              </a:rPr>
              <a:t>the Lantern Festival.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6250" y="6143625"/>
            <a:ext cx="2286000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I eat Tangyuan.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Box 6"/>
          <p:cNvSpPr txBox="1"/>
          <p:nvPr/>
        </p:nvSpPr>
        <p:spPr>
          <a:xfrm>
            <a:off x="0" y="1357313"/>
            <a:ext cx="178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Pair work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8" name="图片 7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29188"/>
            <a:ext cx="1682750" cy="1738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0" y="3571875"/>
            <a:ext cx="5070475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your favorite holiday?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286250"/>
            <a:ext cx="6143625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on Father’s Day?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50" y="5429250"/>
            <a:ext cx="5143500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My favorite holiday is Father’s Day.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14625" y="6143625"/>
            <a:ext cx="4429125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34" charset="0"/>
              </a:rPr>
              <a:t>I present flowers to my father.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pic>
        <p:nvPicPr>
          <p:cNvPr id="15" name="Picture 1" descr="C:\Users\chenchen10\AppData\Roaming\Tencent\Users\1354352631\QQ\WinTemp\RichOle\J37JIY{50_NU`AM8}AF@W$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8" y="131763"/>
            <a:ext cx="4643437" cy="334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O_~O{S5~WHOMTJL7MET82AV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8063" y="4857750"/>
            <a:ext cx="1533525" cy="1897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1165</Words>
  <Application>WPS 演示</Application>
  <PresentationFormat>全屏显示(4:3)</PresentationFormat>
  <Paragraphs>100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21</cp:revision>
  <dcterms:created xsi:type="dcterms:W3CDTF">2014-08-22T03:31:00Z</dcterms:created>
  <dcterms:modified xsi:type="dcterms:W3CDTF">2023-09-30T16:14:56Z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D5CBF1DE8DB247FB97E6080C1AB2BEB3_13</vt:lpwstr>
  </property>
  <property fmtid="{D5CDD505-2E9C-101B-9397-08002B2CF9AE}" pid="3" name="KSOProductBuildVer">
    <vt:lpwstr>2052-12.1.0.15374</vt:lpwstr>
  </property>
</Properties>
</file>