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1" r:id="rId4"/>
    <p:sldId id="260" r:id="rId5"/>
    <p:sldId id="262" r:id="rId6"/>
    <p:sldId id="267" r:id="rId7"/>
    <p:sldId id="269" r:id="rId8"/>
    <p:sldId id="268" r:id="rId9"/>
    <p:sldId id="271" r:id="rId10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Bookshelf Symbol 7" panose="05010101010101010101" pitchFamily="2" charset="2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Bookshelf Symbol 7" panose="05010101010101010101" pitchFamily="2" charset="2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Bookshelf Symbol 7" panose="05010101010101010101" pitchFamily="2" charset="2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Bookshelf Symbol 7" panose="05010101010101010101" pitchFamily="2" charset="2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Bookshelf Symbol 7" panose="05010101010101010101" pitchFamily="2" charset="2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Bookshelf Symbol 7" panose="05010101010101010101" pitchFamily="2" charset="2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Bookshelf Symbol 7" panose="05010101010101010101" pitchFamily="2" charset="2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Bookshelf Symbol 7" panose="05010101010101010101" pitchFamily="2" charset="2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Bookshelf Symbol 7" panose="05010101010101010101" pitchFamily="2" charset="2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41051A"/>
    <a:srgbClr val="2F0313"/>
    <a:srgbClr val="63794F"/>
    <a:srgbClr val="BB0D4B"/>
    <a:srgbClr val="FFFFFF"/>
    <a:srgbClr val="000099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87"/>
    <p:restoredTop sz="94712"/>
  </p:normalViewPr>
  <p:slideViewPr>
    <p:cSldViewPr showGuides="1"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>
            <p:ph type="ctrTitle"/>
          </p:nvPr>
        </p:nvSpPr>
        <p:spPr>
          <a:xfrm>
            <a:off x="468313" y="1916113"/>
            <a:ext cx="7772400" cy="1470025"/>
          </a:xfrm>
        </p:spPr>
        <p:txBody>
          <a:bodyPr/>
          <a:lstStyle>
            <a:lvl1pPr>
              <a:defRPr sz="4400"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2051" name="Rectangle 3"/>
          <p:cNvSpPr>
            <a:spLocks noChangeArrowheads="1"/>
          </p:cNvSpPr>
          <p:nvPr>
            <p:ph type="subTitle" idx="1"/>
          </p:nvPr>
        </p:nvSpPr>
        <p:spPr>
          <a:xfrm>
            <a:off x="1154113" y="3860800"/>
            <a:ext cx="6400800" cy="792163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zh-CN"/>
          </a:p>
        </p:txBody>
      </p:sp>
      <p:sp>
        <p:nvSpPr>
          <p:cNvPr id="8" name="Rectangle 4"/>
          <p:cNvSpPr>
            <a:spLocks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shelf Symbol 7" panose="05010101010101010101" pitchFamily="2" charset="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5"/>
          <p:cNvSpPr>
            <a:spLocks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shelf Symbol 7" panose="05010101010101010101" pitchFamily="2" charset="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6"/>
          <p:cNvSpPr>
            <a:spLocks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shelf Symbol 7" panose="05010101010101010101" pitchFamily="2" charset="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shelf Symbol 7" panose="05010101010101010101" pitchFamily="2" charset="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Bookshelf Symbol 7" panose="05010101010101010101" pitchFamily="2" charset="2"/>
              </a:rPr>
            </a:fld>
            <a:endParaRPr lang="en-US" altLang="zh-CN" dirty="0">
              <a:latin typeface="Bookshelf Symbol 7" panose="05010101010101010101" pitchFamily="2" charset="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7475"/>
            <a:ext cx="2057400" cy="56769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7475"/>
            <a:ext cx="6019800" cy="56769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shelf Symbol 7" panose="05010101010101010101" pitchFamily="2" charset="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shelf Symbol 7" panose="05010101010101010101" pitchFamily="2" charset="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Bookshelf Symbol 7" panose="05010101010101010101" pitchFamily="2" charset="2"/>
              </a:rPr>
            </a:fld>
            <a:endParaRPr lang="en-US" altLang="zh-CN" dirty="0">
              <a:latin typeface="Bookshelf Symbol 7" panose="05010101010101010101" pitchFamily="2" charset="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shelf Symbol 7" panose="05010101010101010101" pitchFamily="2" charset="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shelf Symbol 7" panose="05010101010101010101" pitchFamily="2" charset="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Bookshelf Symbol 7" panose="05010101010101010101" pitchFamily="2" charset="2"/>
              </a:rPr>
            </a:fld>
            <a:endParaRPr lang="en-US" altLang="zh-CN" dirty="0">
              <a:latin typeface="Bookshelf Symbol 7" panose="05010101010101010101" pitchFamily="2" charset="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shelf Symbol 7" panose="05010101010101010101" pitchFamily="2" charset="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shelf Symbol 7" panose="05010101010101010101" pitchFamily="2" charset="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Bookshelf Symbol 7" panose="05010101010101010101" pitchFamily="2" charset="2"/>
              </a:rPr>
            </a:fld>
            <a:endParaRPr lang="en-US" altLang="zh-CN" dirty="0">
              <a:latin typeface="Bookshelf Symbol 7" panose="05010101010101010101" pitchFamily="2" charset="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41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shelf Symbol 7" panose="05010101010101010101" pitchFamily="2" charset="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shelf Symbol 7" panose="05010101010101010101" pitchFamily="2" charset="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Bookshelf Symbol 7" panose="05010101010101010101" pitchFamily="2" charset="2"/>
              </a:rPr>
            </a:fld>
            <a:endParaRPr lang="en-US" altLang="zh-CN" dirty="0">
              <a:latin typeface="Bookshelf Symbol 7" panose="05010101010101010101" pitchFamily="2" charset="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shelf Symbol 7" panose="05010101010101010101" pitchFamily="2" charset="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shelf Symbol 7" panose="05010101010101010101" pitchFamily="2" charset="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Bookshelf Symbol 7" panose="05010101010101010101" pitchFamily="2" charset="2"/>
              </a:rPr>
            </a:fld>
            <a:endParaRPr lang="en-US" altLang="zh-CN" dirty="0">
              <a:latin typeface="Bookshelf Symbol 7" panose="05010101010101010101" pitchFamily="2" charset="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shelf Symbol 7" panose="05010101010101010101" pitchFamily="2" charset="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shelf Symbol 7" panose="05010101010101010101" pitchFamily="2" charset="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Bookshelf Symbol 7" panose="05010101010101010101" pitchFamily="2" charset="2"/>
              </a:rPr>
            </a:fld>
            <a:endParaRPr lang="en-US" altLang="zh-CN" dirty="0">
              <a:latin typeface="Bookshelf Symbol 7" panose="05010101010101010101" pitchFamily="2" charset="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shelf Symbol 7" panose="05010101010101010101" pitchFamily="2" charset="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shelf Symbol 7" panose="05010101010101010101" pitchFamily="2" charset="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Bookshelf Symbol 7" panose="05010101010101010101" pitchFamily="2" charset="2"/>
              </a:rPr>
            </a:fld>
            <a:endParaRPr lang="en-US" altLang="zh-CN" dirty="0">
              <a:latin typeface="Bookshelf Symbol 7" panose="05010101010101010101" pitchFamily="2" charset="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shelf Symbol 7" panose="05010101010101010101" pitchFamily="2" charset="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shelf Symbol 7" panose="05010101010101010101" pitchFamily="2" charset="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Bookshelf Symbol 7" panose="05010101010101010101" pitchFamily="2" charset="2"/>
              </a:rPr>
            </a:fld>
            <a:endParaRPr lang="en-US" altLang="zh-CN" dirty="0">
              <a:latin typeface="Bookshelf Symbol 7" panose="05010101010101010101" pitchFamily="2" charset="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shelf Symbol 7" panose="05010101010101010101" pitchFamily="2" charset="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shelf Symbol 7" panose="05010101010101010101" pitchFamily="2" charset="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Bookshelf Symbol 7" panose="05010101010101010101" pitchFamily="2" charset="2"/>
              </a:rPr>
            </a:fld>
            <a:endParaRPr lang="en-US" altLang="zh-CN" dirty="0">
              <a:latin typeface="Bookshelf Symbol 7" panose="05010101010101010101" pitchFamily="2" charset="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/>
          <p:nvPr>
            <p:ph type="title"/>
          </p:nvPr>
        </p:nvSpPr>
        <p:spPr>
          <a:xfrm>
            <a:off x="457200" y="117475"/>
            <a:ext cx="8229600" cy="7207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/>
          <p:nvPr>
            <p:ph type="body" idx="1"/>
          </p:nvPr>
        </p:nvSpPr>
        <p:spPr>
          <a:xfrm>
            <a:off x="457200" y="1268413"/>
            <a:ext cx="8229600" cy="45259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shelf Symbol 7" panose="05010101010101010101" pitchFamily="2" charset="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shelf Symbol 7" panose="05010101010101010101" pitchFamily="2" charset="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Bookshelf Symbol 7" panose="05010101010101010101" pitchFamily="2" charset="2"/>
              </a:rPr>
            </a:fld>
            <a:endParaRPr lang="en-US" altLang="zh-CN" dirty="0">
              <a:latin typeface="Bookshelf Symbol 7" panose="05010101010101010101" pitchFamily="2" charset="2"/>
            </a:endParaRPr>
          </a:p>
        </p:txBody>
      </p:sp>
      <p:pic>
        <p:nvPicPr>
          <p:cNvPr id="1031" name="Picture 7" descr="小学资源网官方logo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6045200"/>
            <a:ext cx="1692275" cy="8128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WordArt 4" descr="窄竖线"/>
          <p:cNvSpPr>
            <a:spLocks noTextEdit="1"/>
          </p:cNvSpPr>
          <p:nvPr/>
        </p:nvSpPr>
        <p:spPr>
          <a:xfrm>
            <a:off x="1763713" y="2565400"/>
            <a:ext cx="4752975" cy="187166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Unit 1 Lesson 5 How many?</a:t>
            </a:r>
            <a:endParaRPr lang="zh-CN" altLang="en-US" sz="3600" b="1"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9" name="Text Box 5"/>
          <p:cNvSpPr txBox="1"/>
          <p:nvPr/>
        </p:nvSpPr>
        <p:spPr>
          <a:xfrm>
            <a:off x="323850" y="0"/>
            <a:ext cx="8281988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5400" dirty="0">
                <a:solidFill>
                  <a:srgbClr val="BB0D4B"/>
                </a:solidFill>
                <a:latin typeface="Arial" panose="020B0604020202020204" pitchFamily="34" charset="0"/>
              </a:rPr>
              <a:t>How</a:t>
            </a:r>
            <a:r>
              <a:rPr lang="en-US" altLang="zh-CN" sz="4800" dirty="0">
                <a:solidFill>
                  <a:srgbClr val="BB0D4B"/>
                </a:solidFill>
                <a:latin typeface="Arial" panose="020B0604020202020204" pitchFamily="34" charset="0"/>
              </a:rPr>
              <a:t> many … do you have?</a:t>
            </a:r>
            <a:endParaRPr lang="en-US" altLang="zh-CN" sz="4800" dirty="0">
              <a:solidFill>
                <a:srgbClr val="BB0D4B"/>
              </a:solidFill>
              <a:latin typeface="Arial" panose="020B0604020202020204" pitchFamily="34" charset="0"/>
            </a:endParaRPr>
          </a:p>
        </p:txBody>
      </p:sp>
      <p:sp>
        <p:nvSpPr>
          <p:cNvPr id="6151" name="Text Box 7"/>
          <p:cNvSpPr txBox="1"/>
          <p:nvPr/>
        </p:nvSpPr>
        <p:spPr>
          <a:xfrm>
            <a:off x="3276600" y="1052513"/>
            <a:ext cx="5451475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600" dirty="0">
                <a:solidFill>
                  <a:srgbClr val="BB0D4B"/>
                </a:solidFill>
                <a:latin typeface="Arial" panose="020B0604020202020204" pitchFamily="34" charset="0"/>
              </a:rPr>
              <a:t>I have …</a:t>
            </a:r>
            <a:endParaRPr lang="en-US" altLang="zh-CN" sz="6600" dirty="0">
              <a:solidFill>
                <a:srgbClr val="BB0D4B"/>
              </a:solidFill>
              <a:latin typeface="Arial" panose="020B0604020202020204" pitchFamily="34" charset="0"/>
            </a:endParaRPr>
          </a:p>
        </p:txBody>
      </p:sp>
      <p:pic>
        <p:nvPicPr>
          <p:cNvPr id="4100" name="Picture 9" descr="color_pencils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5513" y="1700213"/>
            <a:ext cx="5832475" cy="3968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122" name="Picture 4" descr="002a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492375"/>
            <a:ext cx="1873250" cy="1770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9" descr="002a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2412" y="2924175"/>
            <a:ext cx="1873250" cy="1770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 Box 10"/>
          <p:cNvSpPr txBox="1"/>
          <p:nvPr/>
        </p:nvSpPr>
        <p:spPr>
          <a:xfrm>
            <a:off x="900113" y="2060575"/>
            <a:ext cx="7453312" cy="769938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solidFill>
                  <a:srgbClr val="CC3300"/>
                </a:solidFill>
                <a:latin typeface="Arial" panose="020B0604020202020204" pitchFamily="34" charset="0"/>
              </a:rPr>
              <a:t>How many … do you have?</a:t>
            </a:r>
            <a:endParaRPr lang="en-US" altLang="zh-CN" sz="4400" dirty="0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pic>
        <p:nvPicPr>
          <p:cNvPr id="5125" name="Picture 12" descr="002a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12775" y="3284538"/>
            <a:ext cx="1873250" cy="1770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Picture 13" descr="002a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713" y="2636838"/>
            <a:ext cx="1873250" cy="1770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7" name="Picture 14" descr="002a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813" y="2924175"/>
            <a:ext cx="1873250" cy="1770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8" name="Picture 15" descr="002a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3284538"/>
            <a:ext cx="1873250" cy="1770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9" name="Picture 16" descr="002a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5738" y="2636838"/>
            <a:ext cx="1873250" cy="1770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0" name="Picture 17" descr="002a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35600" y="2492375"/>
            <a:ext cx="1873250" cy="1770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1" name="Picture 20" descr="4-in1-Rule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8538" y="0"/>
            <a:ext cx="2951162" cy="203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2" name="Picture 22" descr="ruler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268538" cy="2049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3" name="Picture 24" descr="62490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2138" y="4978400"/>
            <a:ext cx="3025775" cy="187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4" name="Picture 25" descr="62490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8225" y="4978400"/>
            <a:ext cx="3025775" cy="187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6" name="Text Box 4"/>
          <p:cNvSpPr txBox="1"/>
          <p:nvPr/>
        </p:nvSpPr>
        <p:spPr>
          <a:xfrm>
            <a:off x="250825" y="260350"/>
            <a:ext cx="7453313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dirty="0">
                <a:solidFill>
                  <a:srgbClr val="CC3300"/>
                </a:solidFill>
                <a:latin typeface="Arial" panose="020B0604020202020204" pitchFamily="34" charset="0"/>
              </a:rPr>
              <a:t>How many … do you have?</a:t>
            </a:r>
            <a:endParaRPr lang="en-US" altLang="zh-CN" sz="4400" dirty="0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14342" name="Text Box 6"/>
          <p:cNvSpPr txBox="1"/>
          <p:nvPr/>
        </p:nvSpPr>
        <p:spPr>
          <a:xfrm>
            <a:off x="2195513" y="1916113"/>
            <a:ext cx="5284787" cy="10160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6000" dirty="0">
                <a:solidFill>
                  <a:srgbClr val="660033"/>
                </a:solidFill>
                <a:latin typeface="Arial" panose="020B0604020202020204" pitchFamily="34" charset="0"/>
              </a:rPr>
              <a:t>你有多少</a:t>
            </a:r>
            <a:r>
              <a:rPr lang="en-US" altLang="zh-CN" sz="6000" dirty="0">
                <a:solidFill>
                  <a:srgbClr val="660033"/>
                </a:solidFill>
                <a:latin typeface="Arial" panose="020B0604020202020204" pitchFamily="34" charset="0"/>
              </a:rPr>
              <a:t>……?</a:t>
            </a:r>
            <a:endParaRPr lang="en-US" altLang="zh-CN" sz="6000" dirty="0">
              <a:solidFill>
                <a:srgbClr val="660033"/>
              </a:solidFill>
              <a:latin typeface="Arial" panose="020B0604020202020204" pitchFamily="34" charset="0"/>
            </a:endParaRPr>
          </a:p>
        </p:txBody>
      </p:sp>
      <p:sp>
        <p:nvSpPr>
          <p:cNvPr id="14343" name="Text Box 7"/>
          <p:cNvSpPr txBox="1"/>
          <p:nvPr/>
        </p:nvSpPr>
        <p:spPr>
          <a:xfrm>
            <a:off x="2484438" y="3429000"/>
            <a:ext cx="3346450" cy="10160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>
            <a:spAutoFit/>
          </a:bodyPr>
          <a:p>
            <a:r>
              <a:rPr lang="en-US" altLang="zh-CN" sz="6000" dirty="0">
                <a:solidFill>
                  <a:schemeClr val="accent2"/>
                </a:solidFill>
                <a:latin typeface="Arial" panose="020B0604020202020204" pitchFamily="34" charset="0"/>
              </a:rPr>
              <a:t>I have …</a:t>
            </a:r>
            <a:endParaRPr lang="en-US" altLang="zh-CN" sz="6000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animBg="1"/>
      <p:bldP spid="1434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9613" y="1268413"/>
            <a:ext cx="6985000" cy="4637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4" name="Text Box 4"/>
          <p:cNvSpPr txBox="1"/>
          <p:nvPr/>
        </p:nvSpPr>
        <p:spPr>
          <a:xfrm>
            <a:off x="2195513" y="2133600"/>
            <a:ext cx="4873625" cy="1555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9600" dirty="0">
                <a:latin typeface="MingLiU" panose="02020509000000000000" pitchFamily="49" charset="-120"/>
                <a:ea typeface="MingLiU" panose="02020509000000000000" pitchFamily="49" charset="-120"/>
              </a:rPr>
              <a:t>The</a:t>
            </a:r>
            <a:r>
              <a:rPr lang="en-US" altLang="zh-CN" sz="9600" dirty="0">
                <a:latin typeface="Arial Black" panose="020B0A04020102020204" pitchFamily="34" charset="0"/>
                <a:ea typeface="黑体" panose="02010609060101010101" pitchFamily="49" charset="-122"/>
              </a:rPr>
              <a:t>  </a:t>
            </a:r>
            <a:r>
              <a:rPr lang="en-US" altLang="zh-CN" sz="9600" dirty="0">
                <a:latin typeface="PMingLiU" panose="02020500000000000000" pitchFamily="18" charset="-120"/>
                <a:ea typeface="PMingLiU" panose="02020500000000000000" pitchFamily="18" charset="-120"/>
              </a:rPr>
              <a:t>end!</a:t>
            </a:r>
            <a:endParaRPr lang="en-US" altLang="zh-CN" sz="9600" dirty="0">
              <a:latin typeface="PMingLiU" panose="02020500000000000000" pitchFamily="18" charset="-120"/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卷草阳台">
  <a:themeElements>
    <a:clrScheme name="卷草阳台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卷草阳台">
      <a:majorFont>
        <a:latin typeface="Arial"/>
        <a:ea typeface="黑体"/>
        <a:cs typeface=""/>
      </a:majorFont>
      <a:minorFont>
        <a:latin typeface="Arial Rounded MT Bold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卷草阳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清香</Template>
  <TotalTime>0</TotalTime>
  <Words>168</Words>
  <Application>WPS 演示</Application>
  <PresentationFormat>全屏显示(4:3)</PresentationFormat>
  <Paragraphs>20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Wingdings</vt:lpstr>
      <vt:lpstr>Bookshelf Symbol 7</vt:lpstr>
      <vt:lpstr>黑体</vt:lpstr>
      <vt:lpstr>Arial Black</vt:lpstr>
      <vt:lpstr>MingLiU</vt:lpstr>
      <vt:lpstr>PMingLiU</vt:lpstr>
      <vt:lpstr>微软雅黑</vt:lpstr>
      <vt:lpstr>Arial Unicode MS</vt:lpstr>
      <vt:lpstr>Calibri</vt:lpstr>
      <vt:lpstr>Arial Rounded MT Bold</vt:lpstr>
      <vt:lpstr>Cambria</vt:lpstr>
      <vt:lpstr>Arial</vt:lpstr>
      <vt:lpstr>等线</vt:lpstr>
      <vt:lpstr>卷草阳台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上帝掷骰子吗</cp:lastModifiedBy>
  <cp:revision>29</cp:revision>
  <dcterms:created xsi:type="dcterms:W3CDTF">2006-04-03T01:57:00Z</dcterms:created>
  <dcterms:modified xsi:type="dcterms:W3CDTF">2023-09-30T15:36:50Z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7D343CB4AF2D4078BC632715AD27E3A6_13</vt:lpwstr>
  </property>
  <property fmtid="{D5CDD505-2E9C-101B-9397-08002B2CF9AE}" pid="3" name="KSOProductBuildVer">
    <vt:lpwstr>2052-12.1.0.15374</vt:lpwstr>
  </property>
</Properties>
</file>