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</p:sldMasterIdLst>
  <p:sldIdLst>
    <p:sldId id="256" r:id="rId10"/>
    <p:sldId id="277" r:id="rId11"/>
    <p:sldId id="278" r:id="rId12"/>
    <p:sldId id="269" r:id="rId13"/>
    <p:sldId id="270" r:id="rId14"/>
    <p:sldId id="261" r:id="rId15"/>
    <p:sldId id="281" r:id="rId16"/>
    <p:sldId id="262" r:id="rId17"/>
    <p:sldId id="271" r:id="rId18"/>
    <p:sldId id="272" r:id="rId19"/>
    <p:sldId id="273" r:id="rId20"/>
    <p:sldId id="274" r:id="rId21"/>
    <p:sldId id="275" r:id="rId22"/>
    <p:sldId id="284" r:id="rId23"/>
    <p:sldId id="268" r:id="rId24"/>
    <p:sldId id="264" r:id="rId25"/>
    <p:sldId id="292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00CC"/>
    <a:srgbClr val="FFFF99"/>
    <a:srgbClr val="FF0000"/>
    <a:srgbClr val="0000FF"/>
    <a:srgbClr val="FF99FF"/>
    <a:srgbClr val="CCFFFF"/>
    <a:srgbClr val="C54A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057900" y="274638"/>
            <a:ext cx="1866900" cy="61991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92474" cy="61991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9124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65676" y="1600200"/>
            <a:ext cx="3659124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057900" y="274638"/>
            <a:ext cx="1866900" cy="61991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92474" cy="61991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9124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65676" y="1600200"/>
            <a:ext cx="3659124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057900" y="274638"/>
            <a:ext cx="1866900" cy="61991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92474" cy="61991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9124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65676" y="1600200"/>
            <a:ext cx="3659124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9124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65676" y="1600200"/>
            <a:ext cx="3659124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057900" y="274638"/>
            <a:ext cx="1866900" cy="61991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92474" cy="61991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9124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65676" y="1600200"/>
            <a:ext cx="3659124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057900" y="274638"/>
            <a:ext cx="1866900" cy="61991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92474" cy="61991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9124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65676" y="1600200"/>
            <a:ext cx="3659124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057900" y="274638"/>
            <a:ext cx="1866900" cy="61991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92474" cy="61991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9124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65676" y="1600200"/>
            <a:ext cx="3659124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057900" y="274638"/>
            <a:ext cx="1866900" cy="61991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92474" cy="61991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7" Type="http://schemas.openxmlformats.org/officeDocument/2006/relationships/theme" Target="../theme/theme8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直接连接符 15"/>
          <p:cNvSpPr/>
          <p:nvPr/>
        </p:nvSpPr>
        <p:spPr>
          <a:xfrm>
            <a:off x="8763000" y="0"/>
            <a:ext cx="0" cy="6858000"/>
          </a:xfrm>
          <a:prstGeom prst="line">
            <a:avLst/>
          </a:prstGeom>
          <a:ln w="38100" cap="flat" cmpd="sng">
            <a:solidFill>
              <a:srgbClr val="FEC3AE">
                <a:alpha val="92000"/>
              </a:srgbClr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7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8250" y="1081088"/>
            <a:ext cx="2011363" cy="384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1030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1031" name="直接连接符 6"/>
          <p:cNvSpPr/>
          <p:nvPr/>
        </p:nvSpPr>
        <p:spPr>
          <a:xfrm>
            <a:off x="76200" y="0"/>
            <a:ext cx="0" cy="6858000"/>
          </a:xfrm>
          <a:prstGeom prst="line">
            <a:avLst/>
          </a:prstGeom>
          <a:ln w="57150" cap="flat" cmpd="thickThin">
            <a:solidFill>
              <a:srgbClr val="FEC3AE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2" name="直接连接符 8"/>
          <p:cNvSpPr/>
          <p:nvPr/>
        </p:nvSpPr>
        <p:spPr>
          <a:xfrm>
            <a:off x="8991600" y="0"/>
            <a:ext cx="0" cy="685800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3" name="矩形 9"/>
          <p:cNvSpPr/>
          <p:nvPr/>
        </p:nvSpPr>
        <p:spPr>
          <a:xfrm>
            <a:off x="8839200" y="0"/>
            <a:ext cx="304800" cy="6858000"/>
          </a:xfrm>
          <a:prstGeom prst="rect">
            <a:avLst/>
          </a:prstGeom>
          <a:solidFill>
            <a:srgbClr val="FEC3AE">
              <a:alpha val="87000"/>
            </a:srgbClr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034" name="直接连接符 10"/>
          <p:cNvSpPr/>
          <p:nvPr/>
        </p:nvSpPr>
        <p:spPr>
          <a:xfrm>
            <a:off x="8915400" y="0"/>
            <a:ext cx="0" cy="6858000"/>
          </a:xfrm>
          <a:prstGeom prst="line">
            <a:avLst/>
          </a:prstGeom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5" name="椭圆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036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400" b="1">
                <a:solidFill>
                  <a:srgbClr val="FFFFFF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rtl="0" eaLnBrk="0" fontAlgn="base" latinLnBrk="0" hangingPunct="0">
        <a:lnSpc>
          <a:spcPct val="100000"/>
        </a:lnSpc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lvl="1" indent="-2730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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-182245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87450" lvl="3" indent="-182245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462405" lvl="4" indent="-18288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12"/>
          <p:cNvSpPr/>
          <p:nvPr/>
        </p:nvSpPr>
        <p:spPr>
          <a:xfrm>
            <a:off x="381000" y="0"/>
            <a:ext cx="609600" cy="6858000"/>
          </a:xfrm>
          <a:prstGeom prst="rect">
            <a:avLst/>
          </a:prstGeom>
          <a:solidFill>
            <a:srgbClr val="FEC3AE">
              <a:alpha val="53999"/>
            </a:srgbClr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051" name="矩形 14"/>
          <p:cNvSpPr/>
          <p:nvPr/>
        </p:nvSpPr>
        <p:spPr>
          <a:xfrm>
            <a:off x="276225" y="0"/>
            <a:ext cx="104775" cy="6858000"/>
          </a:xfrm>
          <a:prstGeom prst="rect">
            <a:avLst/>
          </a:prstGeom>
          <a:solidFill>
            <a:srgbClr val="FFD9CE">
              <a:alpha val="35999"/>
            </a:srgbClr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052" name="矩形 16"/>
          <p:cNvSpPr/>
          <p:nvPr/>
        </p:nvSpPr>
        <p:spPr>
          <a:xfrm>
            <a:off x="990600" y="0"/>
            <a:ext cx="182563" cy="6858000"/>
          </a:xfrm>
          <a:prstGeom prst="rect">
            <a:avLst/>
          </a:prstGeom>
          <a:solidFill>
            <a:srgbClr val="FFD9CE">
              <a:alpha val="70000"/>
            </a:srgbClr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053" name="矩形 17"/>
          <p:cNvSpPr/>
          <p:nvPr/>
        </p:nvSpPr>
        <p:spPr>
          <a:xfrm>
            <a:off x="1141413" y="0"/>
            <a:ext cx="230187" cy="6858000"/>
          </a:xfrm>
          <a:prstGeom prst="rect">
            <a:avLst/>
          </a:prstGeom>
          <a:solidFill>
            <a:srgbClr val="FFEDE8">
              <a:alpha val="70999"/>
            </a:srgbClr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054" name="直接连接符 18"/>
          <p:cNvSpPr/>
          <p:nvPr/>
        </p:nvSpPr>
        <p:spPr>
          <a:xfrm>
            <a:off x="106363" y="0"/>
            <a:ext cx="0" cy="6858000"/>
          </a:xfrm>
          <a:prstGeom prst="line">
            <a:avLst/>
          </a:prstGeom>
          <a:ln w="57150" cap="flat" cmpd="sng">
            <a:solidFill>
              <a:srgbClr val="FEC3AE">
                <a:alpha val="71999"/>
              </a:srgbClr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5" name="直接连接符 19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ln w="57150" cap="flat" cmpd="sng">
            <a:solidFill>
              <a:srgbClr val="FFEDE8">
                <a:alpha val="82999"/>
              </a:srgbClr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6" name="直接连接符 20"/>
          <p:cNvSpPr/>
          <p:nvPr/>
        </p:nvSpPr>
        <p:spPr>
          <a:xfrm>
            <a:off x="854075" y="0"/>
            <a:ext cx="0" cy="6858000"/>
          </a:xfrm>
          <a:prstGeom prst="line">
            <a:avLst/>
          </a:prstGeom>
          <a:ln w="57150" cap="flat" cmpd="sng">
            <a:solidFill>
              <a:srgbClr val="FEC3AE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7" name="直接连接符 23"/>
          <p:cNvSpPr/>
          <p:nvPr/>
        </p:nvSpPr>
        <p:spPr>
          <a:xfrm>
            <a:off x="1727200" y="0"/>
            <a:ext cx="0" cy="6858000"/>
          </a:xfrm>
          <a:prstGeom prst="line">
            <a:avLst/>
          </a:prstGeom>
          <a:ln w="28575" cap="flat" cmpd="sng">
            <a:solidFill>
              <a:srgbClr val="FEC3AE">
                <a:alpha val="81000"/>
              </a:srgbClr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8" name="直接连接符 24"/>
          <p:cNvSpPr/>
          <p:nvPr/>
        </p:nvSpPr>
        <p:spPr>
          <a:xfrm>
            <a:off x="1066800" y="0"/>
            <a:ext cx="0" cy="6858000"/>
          </a:xfrm>
          <a:prstGeom prst="line">
            <a:avLst/>
          </a:prstGeom>
          <a:ln w="9525" cap="flat" cmpd="sng">
            <a:solidFill>
              <a:srgbClr val="FEC3AE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9" name="直接连接符 25"/>
          <p:cNvSpPr/>
          <p:nvPr/>
        </p:nvSpPr>
        <p:spPr>
          <a:xfrm>
            <a:off x="9113838" y="0"/>
            <a:ext cx="0" cy="6858000"/>
          </a:xfrm>
          <a:prstGeom prst="line">
            <a:avLst/>
          </a:prstGeom>
          <a:ln w="57150" cap="flat" cmpd="thickThin">
            <a:solidFill>
              <a:srgbClr val="FEC3AE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0" name="矩形 26"/>
          <p:cNvSpPr/>
          <p:nvPr/>
        </p:nvSpPr>
        <p:spPr>
          <a:xfrm>
            <a:off x="1219200" y="0"/>
            <a:ext cx="76200" cy="6858000"/>
          </a:xfrm>
          <a:prstGeom prst="rect">
            <a:avLst/>
          </a:prstGeom>
          <a:solidFill>
            <a:srgbClr val="FEC3AE">
              <a:alpha val="50999"/>
            </a:srgbClr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061" name="椭圆 27"/>
          <p:cNvSpPr/>
          <p:nvPr/>
        </p:nvSpPr>
        <p:spPr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062" name="椭圆 28"/>
          <p:cNvSpPr/>
          <p:nvPr/>
        </p:nvSpPr>
        <p:spPr>
          <a:xfrm>
            <a:off x="1309688" y="4867275"/>
            <a:ext cx="641350" cy="64135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063" name="椭圆 29"/>
          <p:cNvSpPr/>
          <p:nvPr/>
        </p:nvSpPr>
        <p:spPr>
          <a:xfrm>
            <a:off x="1090613" y="5500688"/>
            <a:ext cx="138112" cy="13652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064" name="椭圆 30"/>
          <p:cNvSpPr/>
          <p:nvPr/>
        </p:nvSpPr>
        <p:spPr>
          <a:xfrm>
            <a:off x="1663700" y="5788025"/>
            <a:ext cx="274638" cy="27463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065" name="椭圆 31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066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67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68" name="日期占位符 27"/>
          <p:cNvSpPr>
            <a:spLocks noGrp="1"/>
          </p:cNvSpPr>
          <p:nvPr>
            <p:ph type="dt" sz="half" idx="2"/>
          </p:nvPr>
        </p:nvSpPr>
        <p:spPr>
          <a:xfrm rot="5400000">
            <a:off x="7764463" y="1174750"/>
            <a:ext cx="2286000" cy="381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2069" name="页脚占位符 16"/>
          <p:cNvSpPr>
            <a:spLocks noGrp="1"/>
          </p:cNvSpPr>
          <p:nvPr>
            <p:ph type="ftr" sz="quarter" idx="3"/>
          </p:nvPr>
        </p:nvSpPr>
        <p:spPr>
          <a:xfrm rot="5400000">
            <a:off x="7077075" y="4181475"/>
            <a:ext cx="3657600" cy="384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2070" name="灯片编号占位符 28"/>
          <p:cNvSpPr>
            <a:spLocks noGrp="1"/>
          </p:cNvSpPr>
          <p:nvPr>
            <p:ph type="sldNum" sz="quarter" idx="4"/>
          </p:nvPr>
        </p:nvSpPr>
        <p:spPr>
          <a:xfrm>
            <a:off x="1325563" y="4929188"/>
            <a:ext cx="609600" cy="5175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400" b="1">
                <a:solidFill>
                  <a:srgbClr val="FFFFFF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rtl="0" eaLnBrk="0" fontAlgn="base" latinLnBrk="0" hangingPunct="0">
        <a:lnSpc>
          <a:spcPct val="100000"/>
        </a:lnSpc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lvl="1" indent="-2730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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-182245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87450" lvl="3" indent="-182245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462405" lvl="4" indent="-18288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直接连接符 15"/>
          <p:cNvSpPr/>
          <p:nvPr/>
        </p:nvSpPr>
        <p:spPr>
          <a:xfrm>
            <a:off x="8763000" y="0"/>
            <a:ext cx="0" cy="6858000"/>
          </a:xfrm>
          <a:prstGeom prst="line">
            <a:avLst/>
          </a:prstGeom>
          <a:ln w="38100" cap="flat" cmpd="sng">
            <a:solidFill>
              <a:srgbClr val="FEC3AE">
                <a:alpha val="92000"/>
              </a:srgbClr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5" name="直接连接符 6"/>
          <p:cNvSpPr/>
          <p:nvPr/>
        </p:nvSpPr>
        <p:spPr>
          <a:xfrm>
            <a:off x="76200" y="0"/>
            <a:ext cx="0" cy="6858000"/>
          </a:xfrm>
          <a:prstGeom prst="line">
            <a:avLst/>
          </a:prstGeom>
          <a:ln w="57150" cap="flat" cmpd="thickThin">
            <a:solidFill>
              <a:srgbClr val="FEC3AE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6" name="直接连接符 8"/>
          <p:cNvSpPr/>
          <p:nvPr/>
        </p:nvSpPr>
        <p:spPr>
          <a:xfrm>
            <a:off x="8991600" y="0"/>
            <a:ext cx="0" cy="685800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7" name="矩形 9"/>
          <p:cNvSpPr/>
          <p:nvPr/>
        </p:nvSpPr>
        <p:spPr>
          <a:xfrm>
            <a:off x="8839200" y="0"/>
            <a:ext cx="304800" cy="6858000"/>
          </a:xfrm>
          <a:prstGeom prst="rect">
            <a:avLst/>
          </a:prstGeom>
          <a:solidFill>
            <a:srgbClr val="FEC3AE">
              <a:alpha val="87000"/>
            </a:srgbClr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078" name="直接连接符 10"/>
          <p:cNvSpPr/>
          <p:nvPr/>
        </p:nvSpPr>
        <p:spPr>
          <a:xfrm>
            <a:off x="8915400" y="0"/>
            <a:ext cx="0" cy="6858000"/>
          </a:xfrm>
          <a:prstGeom prst="line">
            <a:avLst/>
          </a:prstGeom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9" name="椭圆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080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81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82" name="日期占位符 6"/>
          <p:cNvSpPr>
            <a:spLocks noGrp="1"/>
          </p:cNvSpPr>
          <p:nvPr>
            <p:ph type="dt" sz="half" idx="2"/>
          </p:nvPr>
        </p:nvSpPr>
        <p:spPr>
          <a:xfrm rot="5400000">
            <a:off x="7588250" y="1081088"/>
            <a:ext cx="2011363" cy="384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3083" name="灯片编号占位符 8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400" b="1">
                <a:solidFill>
                  <a:srgbClr val="FFFFFF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3084" name="页脚占位符 9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rtl="0" eaLnBrk="0" fontAlgn="base" latinLnBrk="0" hangingPunct="0">
        <a:lnSpc>
          <a:spcPct val="100000"/>
        </a:lnSpc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lvl="1" indent="-2730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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-182245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87450" lvl="3" indent="-182245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462405" lvl="4" indent="-18288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矩形 12"/>
          <p:cNvSpPr/>
          <p:nvPr/>
        </p:nvSpPr>
        <p:spPr>
          <a:xfrm>
            <a:off x="381000" y="0"/>
            <a:ext cx="609600" cy="6858000"/>
          </a:xfrm>
          <a:prstGeom prst="rect">
            <a:avLst/>
          </a:prstGeom>
          <a:solidFill>
            <a:srgbClr val="FEC3AE">
              <a:alpha val="53999"/>
            </a:srgbClr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099" name="矩形 14"/>
          <p:cNvSpPr/>
          <p:nvPr/>
        </p:nvSpPr>
        <p:spPr>
          <a:xfrm>
            <a:off x="276225" y="0"/>
            <a:ext cx="104775" cy="6858000"/>
          </a:xfrm>
          <a:prstGeom prst="rect">
            <a:avLst/>
          </a:prstGeom>
          <a:solidFill>
            <a:srgbClr val="FFD9CE">
              <a:alpha val="35999"/>
            </a:srgbClr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100" name="矩形 16"/>
          <p:cNvSpPr/>
          <p:nvPr/>
        </p:nvSpPr>
        <p:spPr>
          <a:xfrm>
            <a:off x="990600" y="0"/>
            <a:ext cx="182563" cy="6858000"/>
          </a:xfrm>
          <a:prstGeom prst="rect">
            <a:avLst/>
          </a:prstGeom>
          <a:solidFill>
            <a:srgbClr val="FFD9CE">
              <a:alpha val="70000"/>
            </a:srgbClr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101" name="矩形 17"/>
          <p:cNvSpPr/>
          <p:nvPr/>
        </p:nvSpPr>
        <p:spPr>
          <a:xfrm>
            <a:off x="1141413" y="0"/>
            <a:ext cx="230187" cy="6858000"/>
          </a:xfrm>
          <a:prstGeom prst="rect">
            <a:avLst/>
          </a:prstGeom>
          <a:solidFill>
            <a:srgbClr val="FFEDE8">
              <a:alpha val="70999"/>
            </a:srgbClr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102" name="直接连接符 18"/>
          <p:cNvSpPr/>
          <p:nvPr/>
        </p:nvSpPr>
        <p:spPr>
          <a:xfrm>
            <a:off x="106363" y="0"/>
            <a:ext cx="0" cy="6858000"/>
          </a:xfrm>
          <a:prstGeom prst="line">
            <a:avLst/>
          </a:prstGeom>
          <a:ln w="57150" cap="flat" cmpd="sng">
            <a:solidFill>
              <a:srgbClr val="FEC3AE">
                <a:alpha val="71999"/>
              </a:srgbClr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3" name="直接连接符 19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ln w="57150" cap="flat" cmpd="sng">
            <a:solidFill>
              <a:srgbClr val="FFEDE8">
                <a:alpha val="82999"/>
              </a:srgbClr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4" name="直接连接符 20"/>
          <p:cNvSpPr/>
          <p:nvPr/>
        </p:nvSpPr>
        <p:spPr>
          <a:xfrm>
            <a:off x="854075" y="0"/>
            <a:ext cx="0" cy="6858000"/>
          </a:xfrm>
          <a:prstGeom prst="line">
            <a:avLst/>
          </a:prstGeom>
          <a:ln w="57150" cap="flat" cmpd="sng">
            <a:solidFill>
              <a:srgbClr val="FEC3AE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5" name="直接连接符 23"/>
          <p:cNvSpPr/>
          <p:nvPr/>
        </p:nvSpPr>
        <p:spPr>
          <a:xfrm>
            <a:off x="1727200" y="0"/>
            <a:ext cx="0" cy="6858000"/>
          </a:xfrm>
          <a:prstGeom prst="line">
            <a:avLst/>
          </a:prstGeom>
          <a:ln w="28575" cap="flat" cmpd="sng">
            <a:solidFill>
              <a:srgbClr val="FEC3AE">
                <a:alpha val="81000"/>
              </a:srgbClr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6" name="直接连接符 24"/>
          <p:cNvSpPr/>
          <p:nvPr/>
        </p:nvSpPr>
        <p:spPr>
          <a:xfrm>
            <a:off x="1066800" y="0"/>
            <a:ext cx="0" cy="6858000"/>
          </a:xfrm>
          <a:prstGeom prst="line">
            <a:avLst/>
          </a:prstGeom>
          <a:ln w="9525" cap="flat" cmpd="sng">
            <a:solidFill>
              <a:srgbClr val="FEC3AE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7" name="矩形 25"/>
          <p:cNvSpPr/>
          <p:nvPr/>
        </p:nvSpPr>
        <p:spPr>
          <a:xfrm>
            <a:off x="1219200" y="0"/>
            <a:ext cx="76200" cy="6858000"/>
          </a:xfrm>
          <a:prstGeom prst="rect">
            <a:avLst/>
          </a:prstGeom>
          <a:solidFill>
            <a:srgbClr val="FEC3AE">
              <a:alpha val="50999"/>
            </a:srgbClr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108" name="椭圆 26"/>
          <p:cNvSpPr/>
          <p:nvPr/>
        </p:nvSpPr>
        <p:spPr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109" name="椭圆 27"/>
          <p:cNvSpPr/>
          <p:nvPr/>
        </p:nvSpPr>
        <p:spPr>
          <a:xfrm>
            <a:off x="1323975" y="4867275"/>
            <a:ext cx="642938" cy="64135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110" name="椭圆 28"/>
          <p:cNvSpPr/>
          <p:nvPr/>
        </p:nvSpPr>
        <p:spPr>
          <a:xfrm>
            <a:off x="1090613" y="5500688"/>
            <a:ext cx="138112" cy="13652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111" name="椭圆 29"/>
          <p:cNvSpPr/>
          <p:nvPr/>
        </p:nvSpPr>
        <p:spPr>
          <a:xfrm>
            <a:off x="1663700" y="5791200"/>
            <a:ext cx="274638" cy="27463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112" name="椭圆 30"/>
          <p:cNvSpPr/>
          <p:nvPr/>
        </p:nvSpPr>
        <p:spPr>
          <a:xfrm>
            <a:off x="1879600" y="4479925"/>
            <a:ext cx="365125" cy="36512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113" name="直接连接符 31"/>
          <p:cNvSpPr/>
          <p:nvPr/>
        </p:nvSpPr>
        <p:spPr>
          <a:xfrm>
            <a:off x="9097963" y="0"/>
            <a:ext cx="0" cy="6858000"/>
          </a:xfrm>
          <a:prstGeom prst="line">
            <a:avLst/>
          </a:prstGeom>
          <a:ln w="57150" cap="flat" cmpd="thickThin">
            <a:solidFill>
              <a:srgbClr val="FEC3AE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14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15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16" name="日期占位符 3"/>
          <p:cNvSpPr>
            <a:spLocks noGrp="1"/>
          </p:cNvSpPr>
          <p:nvPr>
            <p:ph type="dt" sz="half" idx="2"/>
          </p:nvPr>
        </p:nvSpPr>
        <p:spPr>
          <a:xfrm rot="5400000">
            <a:off x="7762875" y="1169988"/>
            <a:ext cx="2286000" cy="381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117" name="页脚占位符 4"/>
          <p:cNvSpPr>
            <a:spLocks noGrp="1"/>
          </p:cNvSpPr>
          <p:nvPr>
            <p:ph type="ftr" sz="quarter" idx="3"/>
          </p:nvPr>
        </p:nvSpPr>
        <p:spPr>
          <a:xfrm rot="5400000">
            <a:off x="7077075" y="4178300"/>
            <a:ext cx="3657600" cy="384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11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339850" y="4929188"/>
            <a:ext cx="609600" cy="5175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400" b="1">
                <a:solidFill>
                  <a:srgbClr val="FFFFFF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rtl="0" eaLnBrk="0" fontAlgn="base" latinLnBrk="0" hangingPunct="0">
        <a:lnSpc>
          <a:spcPct val="100000"/>
        </a:lnSpc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lvl="1" indent="-2730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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-182245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87450" lvl="3" indent="-182245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462405" lvl="4" indent="-18288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直接连接符 15"/>
          <p:cNvSpPr/>
          <p:nvPr/>
        </p:nvSpPr>
        <p:spPr>
          <a:xfrm>
            <a:off x="8763000" y="0"/>
            <a:ext cx="0" cy="6858000"/>
          </a:xfrm>
          <a:prstGeom prst="line">
            <a:avLst/>
          </a:prstGeom>
          <a:ln w="38100" cap="flat" cmpd="sng">
            <a:solidFill>
              <a:srgbClr val="FEC3AE">
                <a:alpha val="92000"/>
              </a:srgbClr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3" name="直接连接符 6"/>
          <p:cNvSpPr/>
          <p:nvPr/>
        </p:nvSpPr>
        <p:spPr>
          <a:xfrm>
            <a:off x="76200" y="0"/>
            <a:ext cx="0" cy="6858000"/>
          </a:xfrm>
          <a:prstGeom prst="line">
            <a:avLst/>
          </a:prstGeom>
          <a:ln w="57150" cap="flat" cmpd="thickThin">
            <a:solidFill>
              <a:srgbClr val="FEC3AE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4" name="直接连接符 8"/>
          <p:cNvSpPr/>
          <p:nvPr/>
        </p:nvSpPr>
        <p:spPr>
          <a:xfrm>
            <a:off x="8991600" y="0"/>
            <a:ext cx="0" cy="685800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5" name="矩形 9"/>
          <p:cNvSpPr/>
          <p:nvPr/>
        </p:nvSpPr>
        <p:spPr>
          <a:xfrm>
            <a:off x="8839200" y="0"/>
            <a:ext cx="304800" cy="6858000"/>
          </a:xfrm>
          <a:prstGeom prst="rect">
            <a:avLst/>
          </a:prstGeom>
          <a:solidFill>
            <a:srgbClr val="FEC3AE">
              <a:alpha val="87000"/>
            </a:srgbClr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5126" name="直接连接符 10"/>
          <p:cNvSpPr/>
          <p:nvPr/>
        </p:nvSpPr>
        <p:spPr>
          <a:xfrm>
            <a:off x="8915400" y="0"/>
            <a:ext cx="0" cy="6858000"/>
          </a:xfrm>
          <a:prstGeom prst="line">
            <a:avLst/>
          </a:prstGeom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7" name="椭圆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5128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9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30" name="日期占位符 5"/>
          <p:cNvSpPr>
            <a:spLocks noGrp="1"/>
          </p:cNvSpPr>
          <p:nvPr>
            <p:ph type="dt" sz="half" idx="2"/>
          </p:nvPr>
        </p:nvSpPr>
        <p:spPr>
          <a:xfrm rot="5400000">
            <a:off x="7588250" y="1081088"/>
            <a:ext cx="2011363" cy="384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13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400" b="1">
                <a:solidFill>
                  <a:srgbClr val="FFFFFF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5132" name="页脚占位符 7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rtl="0" eaLnBrk="0" fontAlgn="base" latinLnBrk="0" hangingPunct="0">
        <a:lnSpc>
          <a:spcPct val="100000"/>
        </a:lnSpc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lvl="1" indent="-2730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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-182245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87450" lvl="3" indent="-182245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462405" lvl="4" indent="-18288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直接连接符 12"/>
          <p:cNvSpPr/>
          <p:nvPr/>
        </p:nvSpPr>
        <p:spPr>
          <a:xfrm>
            <a:off x="8763000" y="0"/>
            <a:ext cx="0" cy="6858000"/>
          </a:xfrm>
          <a:prstGeom prst="line">
            <a:avLst/>
          </a:prstGeom>
          <a:ln w="38100" cap="flat" cmpd="sng">
            <a:solidFill>
              <a:srgbClr val="FEC3AE">
                <a:alpha val="92000"/>
              </a:srgbClr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47" name="直接连接符 14"/>
          <p:cNvSpPr/>
          <p:nvPr/>
        </p:nvSpPr>
        <p:spPr>
          <a:xfrm>
            <a:off x="6248400" y="0"/>
            <a:ext cx="0" cy="6858000"/>
          </a:xfrm>
          <a:prstGeom prst="line">
            <a:avLst/>
          </a:prstGeom>
          <a:ln w="38100" cap="flat" cmpd="sng">
            <a:solidFill>
              <a:srgbClr val="FEC3AE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48" name="直接连接符 16"/>
          <p:cNvSpPr/>
          <p:nvPr/>
        </p:nvSpPr>
        <p:spPr>
          <a:xfrm>
            <a:off x="6192838" y="0"/>
            <a:ext cx="0" cy="6858000"/>
          </a:xfrm>
          <a:prstGeom prst="line">
            <a:avLst/>
          </a:prstGeom>
          <a:ln w="127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49" name="直接连接符 17"/>
          <p:cNvSpPr/>
          <p:nvPr/>
        </p:nvSpPr>
        <p:spPr>
          <a:xfrm>
            <a:off x="8991600" y="0"/>
            <a:ext cx="0" cy="685800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0" name="矩形 18"/>
          <p:cNvSpPr/>
          <p:nvPr/>
        </p:nvSpPr>
        <p:spPr>
          <a:xfrm>
            <a:off x="8839200" y="0"/>
            <a:ext cx="304800" cy="6858000"/>
          </a:xfrm>
          <a:prstGeom prst="rect">
            <a:avLst/>
          </a:prstGeom>
          <a:solidFill>
            <a:srgbClr val="FEC3AE">
              <a:alpha val="87000"/>
            </a:srgbClr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6151" name="直接连接符 19"/>
          <p:cNvSpPr/>
          <p:nvPr/>
        </p:nvSpPr>
        <p:spPr>
          <a:xfrm>
            <a:off x="8915400" y="0"/>
            <a:ext cx="0" cy="6858000"/>
          </a:xfrm>
          <a:prstGeom prst="line">
            <a:avLst/>
          </a:prstGeom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2" name="椭圆 2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6153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54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55" name="日期占位符 20"/>
          <p:cNvSpPr>
            <a:spLocks noGrp="1"/>
          </p:cNvSpPr>
          <p:nvPr>
            <p:ph type="dt" sz="half" idx="2"/>
          </p:nvPr>
        </p:nvSpPr>
        <p:spPr>
          <a:xfrm rot="5400000">
            <a:off x="7588250" y="1081088"/>
            <a:ext cx="2011363" cy="384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156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400" b="1">
                <a:solidFill>
                  <a:srgbClr val="FFFFFF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157" name="页脚占位符 2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rtl="0" eaLnBrk="0" fontAlgn="base" latinLnBrk="0" hangingPunct="0">
        <a:lnSpc>
          <a:spcPct val="100000"/>
        </a:lnSpc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lvl="1" indent="-2730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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-182245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87450" lvl="3" indent="-182245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462405" lvl="4" indent="-18288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直接连接符 12"/>
          <p:cNvSpPr/>
          <p:nvPr/>
        </p:nvSpPr>
        <p:spPr>
          <a:xfrm>
            <a:off x="8763000" y="0"/>
            <a:ext cx="0" cy="6858000"/>
          </a:xfrm>
          <a:prstGeom prst="line">
            <a:avLst/>
          </a:prstGeom>
          <a:ln w="38100" cap="flat" cmpd="sng">
            <a:solidFill>
              <a:srgbClr val="FEC3AE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1" name="椭圆 14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7172" name="直接连接符 16"/>
          <p:cNvSpPr/>
          <p:nvPr/>
        </p:nvSpPr>
        <p:spPr>
          <a:xfrm>
            <a:off x="8991600" y="0"/>
            <a:ext cx="0" cy="6858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3" name="矩形 17"/>
          <p:cNvSpPr/>
          <p:nvPr/>
        </p:nvSpPr>
        <p:spPr>
          <a:xfrm>
            <a:off x="8839200" y="0"/>
            <a:ext cx="304800" cy="6858000"/>
          </a:xfrm>
          <a:prstGeom prst="rect">
            <a:avLst/>
          </a:prstGeom>
          <a:solidFill>
            <a:srgbClr val="FEC3AE"/>
          </a:solidFill>
          <a:ln w="9525">
            <a:noFill/>
          </a:ln>
        </p:spPr>
        <p:txBody>
          <a:bodyPr anchor="ctr" anchorCtr="0"/>
          <a:p>
            <a:pPr lvl="0" eaLnBrk="1" hangingPunct="1"/>
            <a:endParaRPr lang="en-US" altLang="x-none">
              <a:solidFill>
                <a:srgbClr val="FFFFF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7174" name="直接连接符 18"/>
          <p:cNvSpPr/>
          <p:nvPr/>
        </p:nvSpPr>
        <p:spPr>
          <a:xfrm>
            <a:off x="8915400" y="0"/>
            <a:ext cx="0" cy="6858000"/>
          </a:xfrm>
          <a:prstGeom prst="line">
            <a:avLst/>
          </a:prstGeom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5" name="直接连接符 19"/>
          <p:cNvSpPr/>
          <p:nvPr/>
        </p:nvSpPr>
        <p:spPr>
          <a:xfrm>
            <a:off x="6248400" y="0"/>
            <a:ext cx="0" cy="6858000"/>
          </a:xfrm>
          <a:prstGeom prst="line">
            <a:avLst/>
          </a:prstGeom>
          <a:ln w="38100" cap="flat" cmpd="sng">
            <a:solidFill>
              <a:srgbClr val="FEC3AE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6" name="直接连接符 20"/>
          <p:cNvSpPr/>
          <p:nvPr/>
        </p:nvSpPr>
        <p:spPr>
          <a:xfrm>
            <a:off x="6192838" y="0"/>
            <a:ext cx="0" cy="6858000"/>
          </a:xfrm>
          <a:prstGeom prst="line">
            <a:avLst/>
          </a:prstGeom>
          <a:ln w="127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7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8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179" name="日期占位符 16"/>
          <p:cNvSpPr>
            <a:spLocks noGrp="1"/>
          </p:cNvSpPr>
          <p:nvPr>
            <p:ph type="dt" sz="half" idx="2"/>
          </p:nvPr>
        </p:nvSpPr>
        <p:spPr>
          <a:xfrm rot="5400000">
            <a:off x="7588250" y="1081088"/>
            <a:ext cx="2011363" cy="384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180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400" b="1">
                <a:solidFill>
                  <a:srgbClr val="FFFFFF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7181" name="页脚占位符 20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lvl="0" eaLnBrk="1" hangingPunct="1"/>
            <a:endParaRPr lang="en-US" altLang="x-none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rtl="0" eaLnBrk="0" fontAlgn="base" latinLnBrk="0" hangingPunct="0">
        <a:lnSpc>
          <a:spcPct val="100000"/>
        </a:lnSpc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lvl="1" indent="-2730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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-182245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87450" lvl="3" indent="-182245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462405" lvl="4" indent="-18288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6.pn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slide" Target="slide1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5.jpeg"/><Relationship Id="rId1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Text Box 2"/>
          <p:cNvSpPr txBox="1"/>
          <p:nvPr/>
        </p:nvSpPr>
        <p:spPr>
          <a:xfrm>
            <a:off x="1590675" y="1628775"/>
            <a:ext cx="7553325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Tx/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华文宋体" panose="02010600040101010101" pitchFamily="2" charset="-122"/>
              </a:rPr>
              <a:t>Unit 4 </a:t>
            </a:r>
            <a:endParaRPr lang="en-US" altLang="zh-CN" sz="4800">
              <a:solidFill>
                <a:srgbClr val="FF0000"/>
              </a:solidFill>
              <a:latin typeface="Times New Roman" panose="02020603050405020304" pitchFamily="18" charset="0"/>
              <a:ea typeface="华文宋体" panose="02010600040101010101" pitchFamily="2" charset="-122"/>
            </a:endParaRPr>
          </a:p>
          <a:p>
            <a:pPr>
              <a:buFontTx/>
            </a:pPr>
            <a:r>
              <a:rPr lang="en-US" altLang="en-US" sz="4800">
                <a:solidFill>
                  <a:srgbClr val="FF0000"/>
                </a:solidFill>
                <a:latin typeface="Times New Roman" panose="02020603050405020304" pitchFamily="18" charset="0"/>
                <a:ea typeface="华文宋体" panose="02010600040101010101" pitchFamily="2" charset="-122"/>
              </a:rPr>
              <a:t>Christmas</a:t>
            </a:r>
            <a:endParaRPr lang="en-US" altLang="zh-CN" sz="4800">
              <a:solidFill>
                <a:srgbClr val="FF0000"/>
              </a:solidFill>
              <a:latin typeface="Times New Roman" panose="02020603050405020304" pitchFamily="18" charset="0"/>
              <a:ea typeface="华文宋体" panose="02010600040101010101" pitchFamily="2" charset="-122"/>
            </a:endParaRPr>
          </a:p>
          <a:p>
            <a:pPr>
              <a:buFontTx/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华文宋体" panose="02010600040101010101" pitchFamily="2" charset="-122"/>
              </a:rPr>
              <a:t>Lesson 19 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pitchFamily="18" charset="0"/>
              <a:ea typeface="华文宋体" panose="02010600040101010101" pitchFamily="2" charset="-122"/>
            </a:endParaRPr>
          </a:p>
          <a:p>
            <a:pPr>
              <a:buFontTx/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华文宋体" panose="02010600040101010101" pitchFamily="2" charset="-122"/>
              </a:rPr>
              <a:t>Christmas Is Coming!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pitchFamily="18" charset="0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4"/>
          <p:cNvSpPr txBox="1"/>
          <p:nvPr/>
        </p:nvSpPr>
        <p:spPr>
          <a:xfrm>
            <a:off x="755650" y="4076700"/>
            <a:ext cx="7777163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We invite our family and friends to our house.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36" name="图片 184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1196975"/>
            <a:ext cx="6115050" cy="2428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4"/>
          <p:cNvSpPr txBox="1"/>
          <p:nvPr/>
        </p:nvSpPr>
        <p:spPr>
          <a:xfrm>
            <a:off x="1692275" y="4005263"/>
            <a:ext cx="4967288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They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bring 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gifts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 us.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60" name="图片 194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1196975"/>
            <a:ext cx="6153150" cy="2428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4"/>
          <p:cNvSpPr txBox="1"/>
          <p:nvPr/>
        </p:nvSpPr>
        <p:spPr>
          <a:xfrm>
            <a:off x="1187450" y="3933825"/>
            <a:ext cx="6985000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We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give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 our family and friends gifts, too.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4" name="图片 204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1052513"/>
            <a:ext cx="5105400" cy="2495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4"/>
          <p:cNvSpPr txBox="1"/>
          <p:nvPr/>
        </p:nvSpPr>
        <p:spPr>
          <a:xfrm>
            <a:off x="1979613" y="3789363"/>
            <a:ext cx="5184775" cy="13112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We sing Christmas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songs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. </a:t>
            </a:r>
            <a:endParaRPr lang="en-US" altLang="zh-CN" sz="32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We have fun together.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1508" name="图片 215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1052513"/>
            <a:ext cx="5105400" cy="2466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5986463" cy="706437"/>
          </a:xfrm>
        </p:spPr>
        <p:txBody>
          <a:bodyPr vert="horz" wrap="square" anchor="b" anchorCtr="0"/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Word study：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5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1196975"/>
            <a:ext cx="8218488" cy="5256213"/>
          </a:xfrm>
        </p:spPr>
        <p:txBody>
          <a:bodyPr vert="horz" wrap="square" anchor="t" anchorCtr="0"/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The teacher</a:t>
            </a:r>
            <a:r>
              <a:rPr lang="en-US" altLang="zh-CN" sz="2800" b="1" u="sng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brings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a picture of the Great Wall </a:t>
            </a: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her students.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His mother </a:t>
            </a: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brings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a big cake</a:t>
            </a:r>
            <a:r>
              <a:rPr lang="en-US" altLang="zh-CN" sz="2800" b="1" u="sng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his son on his birthday.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He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gives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me a book.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(= He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gives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a book </a:t>
            </a: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me.)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Please give us a hand (=Please </a:t>
            </a: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give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a hand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us.)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>
              <a:buNone/>
            </a:pP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On my birthday party, we sing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song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s and dance together.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5"/>
          <p:cNvSpPr txBox="1"/>
          <p:nvPr/>
        </p:nvSpPr>
        <p:spPr>
          <a:xfrm>
            <a:off x="323850" y="260350"/>
            <a:ext cx="8424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Talk about Christmas with your partner.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5603" name="Picture 18" descr="MLMTO_mx_20101205033352bebd3966f1718aa6"/>
          <p:cNvPicPr>
            <a:picLocks noChangeAspect="1"/>
          </p:cNvPicPr>
          <p:nvPr/>
        </p:nvPicPr>
        <p:blipFill>
          <a:blip r:embed="rId1"/>
          <a:srcRect t="9996"/>
          <a:stretch>
            <a:fillRect/>
          </a:stretch>
        </p:blipFill>
        <p:spPr>
          <a:xfrm>
            <a:off x="468313" y="2060575"/>
            <a:ext cx="4319587" cy="3887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Picture 19" descr="SC200911241137592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825" y="1052513"/>
            <a:ext cx="2924175" cy="222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3" descr="10415317.gif"/>
          <p:cNvPicPr>
            <a:picLocks noChangeAspect="1"/>
          </p:cNvPicPr>
          <p:nvPr/>
        </p:nvPicPr>
        <p:blipFill>
          <a:blip r:embed="rId3"/>
          <a:srcRect b="4616"/>
          <a:stretch>
            <a:fillRect/>
          </a:stretch>
        </p:blipFill>
        <p:spPr>
          <a:xfrm>
            <a:off x="5435600" y="3429000"/>
            <a:ext cx="2332038" cy="2952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Box 3"/>
          <p:cNvSpPr txBox="1"/>
          <p:nvPr/>
        </p:nvSpPr>
        <p:spPr>
          <a:xfrm>
            <a:off x="323850" y="1052513"/>
            <a:ext cx="8424863" cy="4235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Homework: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1.Try to get the tales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（来历）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Christmas on Internet and tell it to your classmates or family.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2.Write a short passage about Christmas according to the text.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3" name="图片 5" descr="10240483710_75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3103563"/>
            <a:ext cx="2663825" cy="313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4" descr="shousui7889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477838"/>
            <a:ext cx="25146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7" descr="10223983710_135.jpg"/>
          <p:cNvPicPr>
            <a:picLocks noChangeAspect="1"/>
          </p:cNvPicPr>
          <p:nvPr/>
        </p:nvPicPr>
        <p:blipFill>
          <a:blip r:embed="rId3"/>
          <a:srcRect b="4724"/>
          <a:stretch>
            <a:fillRect/>
          </a:stretch>
        </p:blipFill>
        <p:spPr>
          <a:xfrm>
            <a:off x="5435600" y="3573463"/>
            <a:ext cx="2519363" cy="230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Text Box 5"/>
          <p:cNvSpPr txBox="1"/>
          <p:nvPr/>
        </p:nvSpPr>
        <p:spPr>
          <a:xfrm>
            <a:off x="2482850" y="6018213"/>
            <a:ext cx="41767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Spring Festival</a:t>
            </a:r>
            <a:endParaRPr lang="en-US" altLang="zh-CN" sz="32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9" name="图片 10248" descr="t0184326be10951e1dd"/>
          <p:cNvPicPr>
            <a:picLocks noChangeAspect="1"/>
          </p:cNvPicPr>
          <p:nvPr/>
        </p:nvPicPr>
        <p:blipFill>
          <a:blip r:embed="rId4"/>
          <a:srcRect b="5197"/>
          <a:stretch>
            <a:fillRect/>
          </a:stretch>
        </p:blipFill>
        <p:spPr>
          <a:xfrm>
            <a:off x="4716463" y="549275"/>
            <a:ext cx="3810000" cy="2519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4" descr="122612195144392"/>
          <p:cNvPicPr>
            <a:picLocks noChangeAspect="1"/>
          </p:cNvPicPr>
          <p:nvPr/>
        </p:nvPicPr>
        <p:blipFill>
          <a:blip r:embed="rId1"/>
          <a:srcRect b="4282"/>
          <a:stretch>
            <a:fillRect/>
          </a:stretch>
        </p:blipFill>
        <p:spPr>
          <a:xfrm>
            <a:off x="2268538" y="333375"/>
            <a:ext cx="5975350" cy="504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5"/>
          <p:cNvSpPr txBox="1"/>
          <p:nvPr/>
        </p:nvSpPr>
        <p:spPr>
          <a:xfrm>
            <a:off x="3635375" y="5661025"/>
            <a:ext cx="33845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Christmas</a:t>
            </a:r>
            <a:endParaRPr lang="en-US" altLang="zh-CN" sz="32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6"/>
          <p:cNvSpPr txBox="1"/>
          <p:nvPr/>
        </p:nvSpPr>
        <p:spPr>
          <a:xfrm>
            <a:off x="1547813" y="476250"/>
            <a:ext cx="7596187" cy="399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Read the text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quickly and answer the questions.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1. When is Christmas?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endParaRPr lang="en-US" altLang="zh-CN" sz="3200" b="1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2. Do people go to work on a holiday?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   Do children go to school on a holiday?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2291" name="Text Box 9"/>
          <p:cNvSpPr txBox="1"/>
          <p:nvPr/>
        </p:nvSpPr>
        <p:spPr>
          <a:xfrm>
            <a:off x="2051050" y="2276475"/>
            <a:ext cx="396081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   It’s December 25th.</a:t>
            </a:r>
            <a:endParaRPr lang="en-US" altLang="zh-CN" sz="32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2" name="Text Box 10"/>
          <p:cNvSpPr txBox="1"/>
          <p:nvPr/>
        </p:nvSpPr>
        <p:spPr>
          <a:xfrm>
            <a:off x="2051050" y="2708275"/>
            <a:ext cx="60483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3" name="Text Box 14"/>
          <p:cNvSpPr txBox="1"/>
          <p:nvPr/>
        </p:nvSpPr>
        <p:spPr>
          <a:xfrm>
            <a:off x="2268538" y="4572000"/>
            <a:ext cx="65532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No.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On a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holiday,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 people don’t work, children don’t go to school.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47">
            <a:hlinkClick r:id="rId1" action="ppaction://hlinksldjump"/>
          </p:cNvPr>
          <p:cNvSpPr txBox="1"/>
          <p:nvPr/>
        </p:nvSpPr>
        <p:spPr>
          <a:xfrm>
            <a:off x="1692275" y="476250"/>
            <a:ext cx="727233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Read the text carefully again and answer the questions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5" name="Text Box 49">
            <a:hlinkClick r:id="rId2" action="ppaction://hlinksldjump"/>
          </p:cNvPr>
          <p:cNvSpPr txBox="1"/>
          <p:nvPr/>
        </p:nvSpPr>
        <p:spPr>
          <a:xfrm>
            <a:off x="2266950" y="2262188"/>
            <a:ext cx="48974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1.What is Christmas?</a:t>
            </a:r>
            <a:endParaRPr lang="en-US" altLang="zh-CN" sz="32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6" name="Text Box 50">
            <a:hlinkClick r:id="rId3" action="ppaction://hlinksldjump"/>
          </p:cNvPr>
          <p:cNvSpPr txBox="1"/>
          <p:nvPr/>
        </p:nvSpPr>
        <p:spPr>
          <a:xfrm>
            <a:off x="2266950" y="3557588"/>
            <a:ext cx="61928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2.What do we have at Christmas?</a:t>
            </a:r>
            <a:endParaRPr lang="en-US" altLang="zh-CN" sz="32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7" name="Text Box 51">
            <a:hlinkClick r:id="rId4" action="ppaction://hlinksldjump"/>
          </p:cNvPr>
          <p:cNvSpPr txBox="1"/>
          <p:nvPr/>
        </p:nvSpPr>
        <p:spPr>
          <a:xfrm>
            <a:off x="2268538" y="4797425"/>
            <a:ext cx="54721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3.Who is Santa?</a:t>
            </a:r>
            <a:endParaRPr lang="en-US" altLang="zh-CN" sz="32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6"/>
          <p:cNvSpPr txBox="1"/>
          <p:nvPr/>
        </p:nvSpPr>
        <p:spPr>
          <a:xfrm>
            <a:off x="1187450" y="4724400"/>
            <a:ext cx="7129463" cy="1360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1.What is Christmas?</a:t>
            </a:r>
            <a:endParaRPr lang="en-US" altLang="zh-CN" sz="32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Christmas is a Western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holiday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200">
                <a:latin typeface="Times New Roman" panose="02020603050405020304" pitchFamily="18" charset="0"/>
              </a:rPr>
              <a:t> 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39" name="图片 4" descr="psds16344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620713"/>
            <a:ext cx="6840538" cy="3594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2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charRg st="2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charRg st="2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3" name="图片 3" descr="10415317.gif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rcRect b="3857"/>
          <a:stretch>
            <a:fillRect/>
          </a:stretch>
        </p:blipFill>
        <p:spPr>
          <a:xfrm>
            <a:off x="684213" y="836613"/>
            <a:ext cx="3109912" cy="360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3" descr="MLMTO_Liday_200909080934239b1841f030e97815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3"/>
          <a:srcRect t="11784" b="2539"/>
          <a:stretch>
            <a:fillRect/>
          </a:stretch>
        </p:blipFill>
        <p:spPr>
          <a:xfrm>
            <a:off x="4572000" y="3032125"/>
            <a:ext cx="2808288" cy="2328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Text Box 5"/>
          <p:cNvSpPr txBox="1"/>
          <p:nvPr/>
        </p:nvSpPr>
        <p:spPr>
          <a:xfrm>
            <a:off x="611188" y="5373688"/>
            <a:ext cx="77057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2.What do we have at Christmas?</a:t>
            </a:r>
            <a:r>
              <a:rPr lang="en-US" altLang="zh-CN" sz="3200">
                <a:latin typeface="Times New Roman" panose="02020603050405020304" pitchFamily="18" charset="0"/>
              </a:rPr>
              <a:t> </a:t>
            </a:r>
            <a:endParaRPr lang="en-US" altLang="zh-CN" sz="3200"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We have Christmas trees, lights and Santa.</a:t>
            </a:r>
            <a:endParaRPr lang="en-US" altLang="zh-CN" sz="32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6" name="Picture 4" descr="Christmas light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4663" y="188913"/>
            <a:ext cx="3567112" cy="2674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33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>
                                            <p:txEl>
                                              <p:charRg st="33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>
                                            <p:txEl>
                                              <p:charRg st="33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Text Box 5"/>
          <p:cNvSpPr txBox="1"/>
          <p:nvPr/>
        </p:nvSpPr>
        <p:spPr>
          <a:xfrm>
            <a:off x="1116013" y="3860800"/>
            <a:ext cx="71294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3.Who is Santa?</a:t>
            </a:r>
            <a:endParaRPr lang="en-US" altLang="zh-CN" sz="32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He is a merry man in red clothes.</a:t>
            </a:r>
            <a:endParaRPr lang="en-US" altLang="zh-CN" sz="32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8" name="Text Box 6"/>
          <p:cNvSpPr txBox="1"/>
          <p:nvPr/>
        </p:nvSpPr>
        <p:spPr>
          <a:xfrm>
            <a:off x="1116013" y="5445125"/>
            <a:ext cx="741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He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brings 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toys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 children on Christmas.</a:t>
            </a:r>
            <a:endParaRPr lang="en-US" altLang="zh-CN" sz="32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390" name="图片 16389" descr="201012221212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333375"/>
            <a:ext cx="5092700" cy="3395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6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charRg st="16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charRg st="16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5" name="Text Box 21"/>
          <p:cNvSpPr txBox="1"/>
          <p:nvPr/>
        </p:nvSpPr>
        <p:spPr>
          <a:xfrm>
            <a:off x="0" y="908050"/>
            <a:ext cx="62658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CC"/>
                </a:solidFill>
                <a:latin typeface="Times New Roman" panose="02020603050405020304" pitchFamily="18" charset="0"/>
              </a:rPr>
              <a:t>What do people do at Christmas?</a:t>
            </a:r>
            <a:endParaRPr lang="en-US" altLang="zh-CN" sz="28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6" name="图片 174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989138"/>
            <a:ext cx="4032250" cy="160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图片 174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1989138"/>
            <a:ext cx="4103687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8" name="图片 174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3860800"/>
            <a:ext cx="4032250" cy="165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9" name="图片 174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538" y="3860800"/>
            <a:ext cx="4097337" cy="1620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凸显">
  <a:themeElements>
    <a:clrScheme name="">
      <a:dk1>
        <a:srgbClr val="000000"/>
      </a:dk1>
      <a:lt1>
        <a:srgbClr val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FFFFFF"/>
      </a:accent3>
      <a:accent4>
        <a:srgbClr val="000000"/>
      </a:accent4>
      <a:accent5>
        <a:srgbClr val="FFC3AE"/>
      </a:accent5>
      <a:accent6>
        <a:srgbClr val="6888C2"/>
      </a:accent6>
      <a:hlink>
        <a:srgbClr val="D2611C"/>
      </a:hlink>
      <a:folHlink>
        <a:srgbClr val="3B435B"/>
      </a:folHlink>
    </a:clrScheme>
    <a:fontScheme name="">
      <a:majorFont>
        <a:latin typeface="Century Schoolbook"/>
        <a:ea typeface="华文楷体"/>
        <a:cs typeface=""/>
      </a:majorFont>
      <a:minorFont>
        <a:latin typeface="Century Schoolboo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575F6D"/>
        </a:dk2>
        <a:lt2>
          <a:srgbClr val="FFF39D"/>
        </a:lt2>
        <a:accent1>
          <a:srgbClr val="FE8637"/>
        </a:accent1>
        <a:accent2>
          <a:srgbClr val="7598D9"/>
        </a:accent2>
        <a:accent3>
          <a:srgbClr val="FFFFFF"/>
        </a:accent3>
        <a:accent4>
          <a:srgbClr val="000000"/>
        </a:accent4>
        <a:accent5>
          <a:srgbClr val="FFC3AE"/>
        </a:accent5>
        <a:accent6>
          <a:srgbClr val="6888C2"/>
        </a:accent6>
        <a:hlink>
          <a:srgbClr val="D2611C"/>
        </a:hlink>
        <a:folHlink>
          <a:srgbClr val="3B435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凸显">
  <a:themeElements>
    <a:clrScheme name="">
      <a:dk1>
        <a:srgbClr val="000000"/>
      </a:dk1>
      <a:lt1>
        <a:srgbClr val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FFFFFF"/>
      </a:accent3>
      <a:accent4>
        <a:srgbClr val="000000"/>
      </a:accent4>
      <a:accent5>
        <a:srgbClr val="FFC3AE"/>
      </a:accent5>
      <a:accent6>
        <a:srgbClr val="6888C2"/>
      </a:accent6>
      <a:hlink>
        <a:srgbClr val="D2611C"/>
      </a:hlink>
      <a:folHlink>
        <a:srgbClr val="3B435B"/>
      </a:folHlink>
    </a:clrScheme>
    <a:fontScheme name="">
      <a:majorFont>
        <a:latin typeface="Century Schoolbook"/>
        <a:ea typeface="华文楷体"/>
        <a:cs typeface=""/>
      </a:majorFont>
      <a:minorFont>
        <a:latin typeface="Century Schoolboo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575F6D"/>
        </a:dk2>
        <a:lt2>
          <a:srgbClr val="FFF39D"/>
        </a:lt2>
        <a:accent1>
          <a:srgbClr val="FE8637"/>
        </a:accent1>
        <a:accent2>
          <a:srgbClr val="7598D9"/>
        </a:accent2>
        <a:accent3>
          <a:srgbClr val="FFFFFF"/>
        </a:accent3>
        <a:accent4>
          <a:srgbClr val="000000"/>
        </a:accent4>
        <a:accent5>
          <a:srgbClr val="FFC3AE"/>
        </a:accent5>
        <a:accent6>
          <a:srgbClr val="6888C2"/>
        </a:accent6>
        <a:hlink>
          <a:srgbClr val="D2611C"/>
        </a:hlink>
        <a:folHlink>
          <a:srgbClr val="3B435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凸显">
  <a:themeElements>
    <a:clrScheme name="">
      <a:dk1>
        <a:srgbClr val="000000"/>
      </a:dk1>
      <a:lt1>
        <a:srgbClr val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FFFFFF"/>
      </a:accent3>
      <a:accent4>
        <a:srgbClr val="000000"/>
      </a:accent4>
      <a:accent5>
        <a:srgbClr val="FFC3AE"/>
      </a:accent5>
      <a:accent6>
        <a:srgbClr val="6888C2"/>
      </a:accent6>
      <a:hlink>
        <a:srgbClr val="D2611C"/>
      </a:hlink>
      <a:folHlink>
        <a:srgbClr val="3B435B"/>
      </a:folHlink>
    </a:clrScheme>
    <a:fontScheme name="">
      <a:majorFont>
        <a:latin typeface="Century Schoolbook"/>
        <a:ea typeface="华文楷体"/>
        <a:cs typeface=""/>
      </a:majorFont>
      <a:minorFont>
        <a:latin typeface="Century Schoolboo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575F6D"/>
        </a:dk2>
        <a:lt2>
          <a:srgbClr val="FFF39D"/>
        </a:lt2>
        <a:accent1>
          <a:srgbClr val="FE8637"/>
        </a:accent1>
        <a:accent2>
          <a:srgbClr val="7598D9"/>
        </a:accent2>
        <a:accent3>
          <a:srgbClr val="FFFFFF"/>
        </a:accent3>
        <a:accent4>
          <a:srgbClr val="000000"/>
        </a:accent4>
        <a:accent5>
          <a:srgbClr val="FFC3AE"/>
        </a:accent5>
        <a:accent6>
          <a:srgbClr val="6888C2"/>
        </a:accent6>
        <a:hlink>
          <a:srgbClr val="D2611C"/>
        </a:hlink>
        <a:folHlink>
          <a:srgbClr val="3B435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凸显">
  <a:themeElements>
    <a:clrScheme name="">
      <a:dk1>
        <a:srgbClr val="FFFFFF"/>
      </a:dk1>
      <a:lt1>
        <a:srgbClr val="000000"/>
      </a:lt1>
      <a:dk2>
        <a:srgbClr val="FFF39D"/>
      </a:dk2>
      <a:lt2>
        <a:srgbClr val="575F6D"/>
      </a:lt2>
      <a:accent1>
        <a:srgbClr val="FE8637"/>
      </a:accent1>
      <a:accent2>
        <a:srgbClr val="7598D9"/>
      </a:accent2>
      <a:accent3>
        <a:srgbClr val="AAAAAA"/>
      </a:accent3>
      <a:accent4>
        <a:srgbClr val="DCDCDC"/>
      </a:accent4>
      <a:accent5>
        <a:srgbClr val="FFC3AE"/>
      </a:accent5>
      <a:accent6>
        <a:srgbClr val="6888C2"/>
      </a:accent6>
      <a:hlink>
        <a:srgbClr val="D2611C"/>
      </a:hlink>
      <a:folHlink>
        <a:srgbClr val="3B435B"/>
      </a:folHlink>
    </a:clrScheme>
    <a:fontScheme name="">
      <a:majorFont>
        <a:latin typeface="Century Schoolbook"/>
        <a:ea typeface="华文楷体"/>
        <a:cs typeface=""/>
      </a:majorFont>
      <a:minorFont>
        <a:latin typeface="Century Schoolboo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FFF39D"/>
        </a:dk2>
        <a:lt2>
          <a:srgbClr val="575F6D"/>
        </a:lt2>
        <a:accent1>
          <a:srgbClr val="FE8637"/>
        </a:accent1>
        <a:accent2>
          <a:srgbClr val="7598D9"/>
        </a:accent2>
        <a:accent3>
          <a:srgbClr val="AAAAAA"/>
        </a:accent3>
        <a:accent4>
          <a:srgbClr val="DCDCDC"/>
        </a:accent4>
        <a:accent5>
          <a:srgbClr val="FFC3AE"/>
        </a:accent5>
        <a:accent6>
          <a:srgbClr val="6888C2"/>
        </a:accent6>
        <a:hlink>
          <a:srgbClr val="D2611C"/>
        </a:hlink>
        <a:folHlink>
          <a:srgbClr val="3B435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凸显">
  <a:themeElements>
    <a:clrScheme name="">
      <a:dk1>
        <a:srgbClr val="000000"/>
      </a:dk1>
      <a:lt1>
        <a:srgbClr val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FFFFFF"/>
      </a:accent3>
      <a:accent4>
        <a:srgbClr val="000000"/>
      </a:accent4>
      <a:accent5>
        <a:srgbClr val="FFC3AE"/>
      </a:accent5>
      <a:accent6>
        <a:srgbClr val="6888C2"/>
      </a:accent6>
      <a:hlink>
        <a:srgbClr val="D2611C"/>
      </a:hlink>
      <a:folHlink>
        <a:srgbClr val="3B435B"/>
      </a:folHlink>
    </a:clrScheme>
    <a:fontScheme name="">
      <a:majorFont>
        <a:latin typeface="Century Schoolbook"/>
        <a:ea typeface="华文楷体"/>
        <a:cs typeface=""/>
      </a:majorFont>
      <a:minorFont>
        <a:latin typeface="Century Schoolboo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575F6D"/>
        </a:dk2>
        <a:lt2>
          <a:srgbClr val="FFF39D"/>
        </a:lt2>
        <a:accent1>
          <a:srgbClr val="FE8637"/>
        </a:accent1>
        <a:accent2>
          <a:srgbClr val="7598D9"/>
        </a:accent2>
        <a:accent3>
          <a:srgbClr val="FFFFFF"/>
        </a:accent3>
        <a:accent4>
          <a:srgbClr val="000000"/>
        </a:accent4>
        <a:accent5>
          <a:srgbClr val="FFC3AE"/>
        </a:accent5>
        <a:accent6>
          <a:srgbClr val="6888C2"/>
        </a:accent6>
        <a:hlink>
          <a:srgbClr val="D2611C"/>
        </a:hlink>
        <a:folHlink>
          <a:srgbClr val="3B435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凸显">
  <a:themeElements>
    <a:clrScheme name="">
      <a:dk1>
        <a:srgbClr val="000000"/>
      </a:dk1>
      <a:lt1>
        <a:srgbClr val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FFFFFF"/>
      </a:accent3>
      <a:accent4>
        <a:srgbClr val="000000"/>
      </a:accent4>
      <a:accent5>
        <a:srgbClr val="FFC3AE"/>
      </a:accent5>
      <a:accent6>
        <a:srgbClr val="6888C2"/>
      </a:accent6>
      <a:hlink>
        <a:srgbClr val="D2611C"/>
      </a:hlink>
      <a:folHlink>
        <a:srgbClr val="3B435B"/>
      </a:folHlink>
    </a:clrScheme>
    <a:fontScheme name="">
      <a:majorFont>
        <a:latin typeface="Century Schoolbook"/>
        <a:ea typeface="华文楷体"/>
        <a:cs typeface=""/>
      </a:majorFont>
      <a:minorFont>
        <a:latin typeface="Century Schoolboo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575F6D"/>
        </a:dk2>
        <a:lt2>
          <a:srgbClr val="FFF39D"/>
        </a:lt2>
        <a:accent1>
          <a:srgbClr val="FE8637"/>
        </a:accent1>
        <a:accent2>
          <a:srgbClr val="7598D9"/>
        </a:accent2>
        <a:accent3>
          <a:srgbClr val="FFFFFF"/>
        </a:accent3>
        <a:accent4>
          <a:srgbClr val="000000"/>
        </a:accent4>
        <a:accent5>
          <a:srgbClr val="FFC3AE"/>
        </a:accent5>
        <a:accent6>
          <a:srgbClr val="6888C2"/>
        </a:accent6>
        <a:hlink>
          <a:srgbClr val="D2611C"/>
        </a:hlink>
        <a:folHlink>
          <a:srgbClr val="3B435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凸显">
  <a:themeElements>
    <a:clrScheme name="">
      <a:dk1>
        <a:srgbClr val="000000"/>
      </a:dk1>
      <a:lt1>
        <a:srgbClr val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FFFFFF"/>
      </a:accent3>
      <a:accent4>
        <a:srgbClr val="000000"/>
      </a:accent4>
      <a:accent5>
        <a:srgbClr val="FFC3AE"/>
      </a:accent5>
      <a:accent6>
        <a:srgbClr val="6888C2"/>
      </a:accent6>
      <a:hlink>
        <a:srgbClr val="D2611C"/>
      </a:hlink>
      <a:folHlink>
        <a:srgbClr val="3B435B"/>
      </a:folHlink>
    </a:clrScheme>
    <a:fontScheme name="">
      <a:majorFont>
        <a:latin typeface="Century Schoolbook"/>
        <a:ea typeface="华文楷体"/>
        <a:cs typeface=""/>
      </a:majorFont>
      <a:minorFont>
        <a:latin typeface="Century Schoolboo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575F6D"/>
        </a:dk2>
        <a:lt2>
          <a:srgbClr val="FFF39D"/>
        </a:lt2>
        <a:accent1>
          <a:srgbClr val="FE8637"/>
        </a:accent1>
        <a:accent2>
          <a:srgbClr val="7598D9"/>
        </a:accent2>
        <a:accent3>
          <a:srgbClr val="FFFFFF"/>
        </a:accent3>
        <a:accent4>
          <a:srgbClr val="000000"/>
        </a:accent4>
        <a:accent5>
          <a:srgbClr val="FFC3AE"/>
        </a:accent5>
        <a:accent6>
          <a:srgbClr val="6888C2"/>
        </a:accent6>
        <a:hlink>
          <a:srgbClr val="D2611C"/>
        </a:hlink>
        <a:folHlink>
          <a:srgbClr val="3B435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1374</Words>
  <Application>WPS 演示</Application>
  <PresentationFormat>在屏幕上显示</PresentationFormat>
  <Paragraphs>74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17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Century Schoolbook</vt:lpstr>
      <vt:lpstr>华文宋体</vt:lpstr>
      <vt:lpstr>微软雅黑</vt:lpstr>
      <vt:lpstr>Arial Unicode MS</vt:lpstr>
      <vt:lpstr>华文楷体</vt:lpstr>
      <vt:lpstr>Calibri</vt:lpstr>
      <vt:lpstr>Cambria</vt:lpstr>
      <vt:lpstr>黑体</vt:lpstr>
      <vt:lpstr>Arial</vt:lpstr>
      <vt:lpstr>等线</vt:lpstr>
      <vt:lpstr>凸显</vt:lpstr>
      <vt:lpstr>1_凸显</vt:lpstr>
      <vt:lpstr>2_凸显</vt:lpstr>
      <vt:lpstr>3_凸显</vt:lpstr>
      <vt:lpstr>4_凸显</vt:lpstr>
      <vt:lpstr>5_凸显</vt:lpstr>
      <vt:lpstr>6_凸显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Word study：</vt:lpstr>
      <vt:lpstr>PowerPoint 演示文稿</vt:lpstr>
      <vt:lpstr>PowerPoint 演示文稿</vt:lpstr>
      <vt:lpstr>PowerPoint 演示文稿</vt:lpstr>
    </vt:vector>
  </TitlesOfParts>
  <Company>kp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d1</dc:creator>
  <cp:lastModifiedBy>上帝掷骰子吗</cp:lastModifiedBy>
  <cp:revision>185</cp:revision>
  <dcterms:created xsi:type="dcterms:W3CDTF">2005-10-24T01:06:00Z</dcterms:created>
  <dcterms:modified xsi:type="dcterms:W3CDTF">2023-09-30T11:56:30Z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8CF51E3119F74AEA84A39A613F82FCD0_13</vt:lpwstr>
  </property>
</Properties>
</file>