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9" r:id="rId6"/>
    <p:sldId id="261" r:id="rId7"/>
    <p:sldId id="258" r:id="rId8"/>
    <p:sldId id="260" r:id="rId9"/>
    <p:sldId id="262" r:id="rId10"/>
    <p:sldId id="263" r:id="rId11"/>
    <p:sldId id="264" r:id="rId12"/>
    <p:sldId id="267" r:id="rId13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13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组合 7169"/>
          <p:cNvGrpSpPr/>
          <p:nvPr/>
        </p:nvGrpSpPr>
        <p:grpSpPr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7171" name="矩形 7170"/>
            <p:cNvSpPr/>
            <p:nvPr/>
          </p:nvSpPr>
          <p:spPr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7172" name="圆角矩形 7171"/>
            <p:cNvSpPr/>
            <p:nvPr/>
          </p:nvSpPr>
          <p:spPr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sz="24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173" name="组合 7172"/>
          <p:cNvGrpSpPr/>
          <p:nvPr/>
        </p:nvGrpSpPr>
        <p:grpSpPr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174" name="圆角矩形 7173"/>
            <p:cNvSpPr/>
            <p:nvPr/>
          </p:nvSpPr>
          <p:spPr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175" name="流程图: 延期 7174"/>
            <p:cNvSpPr/>
            <p:nvPr/>
          </p:nvSpPr>
          <p:spPr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7176" name="副标题 7175"/>
          <p:cNvSpPr>
            <a:spLocks noGrp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marL="0" lvl="0" indent="0"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  <a:lvl2pPr marL="457200" lvl="1" indent="0" algn="ctr">
              <a:buClr>
                <a:schemeClr val="tx1"/>
              </a:buClr>
              <a:buSzPct val="75000"/>
              <a:buFontTx/>
              <a:buNone/>
              <a:defRPr>
                <a:solidFill>
                  <a:schemeClr val="tx2"/>
                </a:solidFill>
              </a:defRPr>
            </a:lvl2pPr>
            <a:lvl3pPr marL="914400" lvl="2" indent="0" algn="ctr"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3pPr>
            <a:lvl4pPr marL="1371600" lvl="3" indent="0" algn="ctr">
              <a:buClr>
                <a:schemeClr val="tx1"/>
              </a:buClr>
              <a:buSzPct val="80000"/>
              <a:buFontTx/>
              <a:buNone/>
              <a:defRPr>
                <a:solidFill>
                  <a:schemeClr val="tx2"/>
                </a:solidFill>
              </a:defRPr>
            </a:lvl4pPr>
            <a:lvl5pPr marL="1828800" lvl="4" indent="0" algn="ctr">
              <a:buClr>
                <a:schemeClr val="tx1"/>
              </a:buClr>
              <a:buSzPct val="65000"/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7177" name="日期占位符 7176"/>
          <p:cNvSpPr>
            <a:spLocks noGrp="1"/>
          </p:cNvSpPr>
          <p:nvPr>
            <p:ph type="dt" sz="quarter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8" name="页脚占位符 7177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9" name="灯片编号占位符 7178"/>
          <p:cNvSpPr>
            <a:spLocks noGrp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80" name="标题 7179"/>
          <p:cNvSpPr>
            <a:spLocks noGrp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txBody>
          <a:bodyPr anchor="ctr" anchorCtr="0"/>
          <a:lstStyle>
            <a:lvl1pPr lvl="0" algn="ctr">
              <a:buClrTx/>
              <a:buSzTx/>
              <a:buFontTx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828748" cy="5324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1643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组合 6145"/>
          <p:cNvGrpSpPr/>
          <p:nvPr/>
        </p:nvGrpSpPr>
        <p:grpSpPr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6147" name="组合 6146"/>
            <p:cNvGrpSpPr/>
            <p:nvPr userDrawn="1"/>
          </p:nvGrpSpPr>
          <p:grpSpPr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6148" name="矩形 6147"/>
              <p:cNvSpPr/>
              <p:nvPr userDrawn="1"/>
            </p:nvSpPr>
            <p:spPr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49" name="任意多边形 6148"/>
              <p:cNvSpPr/>
              <p:nvPr userDrawn="1"/>
            </p:nvSpPr>
            <p:spPr>
              <a:xfrm>
                <a:off x="288" y="0"/>
                <a:ext cx="1728" cy="735"/>
              </a:xfrm>
              <a:custGeom>
                <a:avLst/>
                <a:gdLst/>
                <a:ahLst/>
                <a:cxnLst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150" name="组合 6149"/>
            <p:cNvGrpSpPr/>
            <p:nvPr/>
          </p:nvGrpSpPr>
          <p:grpSpPr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6151" name="圆角矩形 6150"/>
              <p:cNvSpPr/>
              <p:nvPr/>
            </p:nvSpPr>
            <p:spPr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52" name="流程图: 延期 6151"/>
              <p:cNvSpPr/>
              <p:nvPr/>
            </p:nvSpPr>
            <p:spPr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6153" name="标题 6152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54" name="文本占位符 6153"/>
          <p:cNvSpPr>
            <a:spLocks noGrp="1"/>
          </p:cNvSpPr>
          <p:nvPr>
            <p:ph type="body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155" name="日期占位符 6154"/>
          <p:cNvSpPr>
            <a:spLocks noGrp="1"/>
          </p:cNvSpPr>
          <p:nvPr>
            <p:ph type="dt" sz="half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6" name="页脚占位符 6155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7" name="灯片编号占位符 6156"/>
          <p:cNvSpPr>
            <a:spLocks noGrp="1"/>
          </p:cNvSpPr>
          <p:nvPr>
            <p:ph type="sldNum" sz="quarter" idx="4"/>
          </p:nvPr>
        </p:nvSpPr>
        <p:spPr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Tx/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FontTx/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ctrTitle"/>
          </p:nvPr>
        </p:nvSpPr>
        <p:spPr/>
        <p:txBody>
          <a:bodyPr anchor="ctr" anchorCtr="0"/>
          <a:p>
            <a:pPr defTabSz="914400">
              <a:buSzTx/>
              <a:buFontTx/>
              <a:buNone/>
            </a:pPr>
            <a:r>
              <a:rPr lang="en-US" altLang="zh-CN" kern="1200" baseline="0">
                <a:latin typeface="Arial" panose="020B0604020202020204" pitchFamily="34" charset="0"/>
                <a:ea typeface="宋体" panose="02010600030101010101" pitchFamily="2" charset="-122"/>
              </a:rPr>
              <a:t>Lesson 7  On the school bus</a:t>
            </a:r>
            <a:endParaRPr lang="en-US" altLang="zh-CN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How’s the weather? It’s ______.</a:t>
            </a:r>
            <a:endParaRPr lang="en-US" altLang="zh-CN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/>
              <a:t>sunny       windy     cloudy     </a:t>
            </a:r>
            <a:r>
              <a:rPr lang="en-US" altLang="zh-CN">
                <a:solidFill>
                  <a:srgbClr val="FF0000"/>
                </a:solidFill>
              </a:rPr>
              <a:t>  rainy</a:t>
            </a:r>
            <a:r>
              <a:rPr lang="en-US" altLang="zh-CN"/>
              <a:t>        snowy </a:t>
            </a:r>
            <a:endParaRPr lang="en-US" altLang="zh-CN"/>
          </a:p>
        </p:txBody>
      </p:sp>
      <p:pic>
        <p:nvPicPr>
          <p:cNvPr id="9221" name="图片 9220" descr="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0200" y="3505200"/>
            <a:ext cx="1524000" cy="26670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9222" name="图片 9221" descr="sunn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505200"/>
            <a:ext cx="1600200" cy="26670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9223" name="图片 9222" descr="cloud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3505200"/>
            <a:ext cx="1600200" cy="26670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9224" name="图片 9223" descr="windy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8400" y="3505200"/>
            <a:ext cx="1371600" cy="26670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9225" name="图片 9224" descr="snowy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505200"/>
            <a:ext cx="1600200" cy="26670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 sz="2800"/>
              <a:t>I </a:t>
            </a:r>
            <a:r>
              <a:rPr lang="en-US" altLang="zh-CN" sz="2800">
                <a:solidFill>
                  <a:srgbClr val="FF0000"/>
                </a:solidFill>
              </a:rPr>
              <a:t>always</a:t>
            </a:r>
            <a:r>
              <a:rPr lang="en-US" altLang="zh-CN" sz="2800"/>
              <a:t> have my umbrella </a:t>
            </a:r>
            <a:r>
              <a:rPr lang="en-US" altLang="zh-CN" sz="2800">
                <a:solidFill>
                  <a:srgbClr val="FF0000"/>
                </a:solidFill>
              </a:rPr>
              <a:t>on </a:t>
            </a:r>
            <a:r>
              <a:rPr lang="en-US" altLang="zh-CN" sz="2800"/>
              <a:t>a rainy day.</a:t>
            </a:r>
            <a:endParaRPr lang="en-US" altLang="zh-CN" sz="2800"/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endParaRPr dirty="0"/>
          </a:p>
        </p:txBody>
      </p:sp>
      <p:pic>
        <p:nvPicPr>
          <p:cNvPr id="11268" name="图片 11267" descr="dr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362200"/>
            <a:ext cx="7696200" cy="373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椭圆 11268"/>
          <p:cNvSpPr/>
          <p:nvPr/>
        </p:nvSpPr>
        <p:spPr>
          <a:xfrm>
            <a:off x="3352800" y="2667000"/>
            <a:ext cx="2362200" cy="60960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>
                <a:latin typeface="Arial" panose="020B0604020202020204" pitchFamily="34" charset="0"/>
              </a:rPr>
              <a:t>umbrella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 err="1"/>
              <a:t>shool</a:t>
            </a:r>
            <a:r>
              <a:rPr lang="en-US" altLang="zh-CN"/>
              <a:t> bus                 </a:t>
            </a:r>
            <a:r>
              <a:rPr lang="en-US" altLang="zh-CN" err="1"/>
              <a:t>bike(bicycle</a:t>
            </a:r>
            <a:r>
              <a:rPr lang="en-US" altLang="zh-CN"/>
              <a:t>)</a:t>
            </a:r>
            <a:endParaRPr lang="en-US" altLang="zh-CN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endParaRPr dirty="0"/>
          </a:p>
        </p:txBody>
      </p:sp>
      <p:pic>
        <p:nvPicPr>
          <p:cNvPr id="13316" name="图片 13315" descr="school bu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362200"/>
            <a:ext cx="3810000" cy="373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13316" descr="bike"/>
          <p:cNvPicPr>
            <a:picLocks noChangeAspect="1"/>
          </p:cNvPicPr>
          <p:nvPr/>
        </p:nvPicPr>
        <p:blipFill>
          <a:blip r:embed="rId2"/>
          <a:srcRect t="19354" b="18710"/>
          <a:stretch>
            <a:fillRect/>
          </a:stretch>
        </p:blipFill>
        <p:spPr>
          <a:xfrm>
            <a:off x="4648200" y="2362200"/>
            <a:ext cx="3886200" cy="3670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Li Ming and I go to school by bus.</a:t>
            </a:r>
            <a:endParaRPr lang="en-US" altLang="zh-CN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/>
              <a:t>        bus stop         Here comes the school bus. </a:t>
            </a:r>
            <a:endParaRPr lang="en-US" altLang="zh-CN"/>
          </a:p>
        </p:txBody>
      </p:sp>
      <p:pic>
        <p:nvPicPr>
          <p:cNvPr id="10244" name="图片 10243" descr="bus sto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3200400"/>
            <a:ext cx="2971800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10244" descr="001"/>
          <p:cNvPicPr>
            <a:picLocks noChangeAspect="1"/>
          </p:cNvPicPr>
          <p:nvPr/>
        </p:nvPicPr>
        <p:blipFill>
          <a:blip r:embed="rId2"/>
          <a:srcRect l="11290" t="4301" r="-1613" b="9677"/>
          <a:stretch>
            <a:fillRect/>
          </a:stretch>
        </p:blipFill>
        <p:spPr>
          <a:xfrm>
            <a:off x="3810000" y="3200400"/>
            <a:ext cx="4724400" cy="281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This is our bus driver.</a:t>
            </a:r>
            <a:endParaRPr lang="en-US" altLang="zh-CN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endParaRPr dirty="0"/>
          </a:p>
        </p:txBody>
      </p:sp>
      <p:pic>
        <p:nvPicPr>
          <p:cNvPr id="12292" name="图片 12291" descr="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362200"/>
            <a:ext cx="7772400" cy="392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文本框 12292"/>
          <p:cNvSpPr txBox="1"/>
          <p:nvPr/>
        </p:nvSpPr>
        <p:spPr>
          <a:xfrm>
            <a:off x="2057400" y="2971800"/>
            <a:ext cx="1447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</a:rPr>
              <a:t>Ms. Scott.</a:t>
            </a:r>
            <a:endParaRPr lang="en-US" altLang="zh-CN" sz="2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/>
              <a:t>How do you go to school?</a:t>
            </a:r>
            <a:endParaRPr lang="en-US" altLang="zh-CN"/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/>
              <a:t>by  bus                  by bike                 walk</a:t>
            </a:r>
            <a:endParaRPr lang="en-US" altLang="zh-CN"/>
          </a:p>
          <a:p>
            <a:pPr>
              <a:buNone/>
            </a:pPr>
            <a:r>
              <a:rPr lang="en-US" altLang="zh-CN"/>
              <a:t>                                                        (on  foot)</a:t>
            </a:r>
            <a:endParaRPr lang="en-US" altLang="zh-CN"/>
          </a:p>
        </p:txBody>
      </p:sp>
      <p:pic>
        <p:nvPicPr>
          <p:cNvPr id="14340" name="图片 14339" descr="by bu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3505200"/>
            <a:ext cx="259080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4340" descr="by bik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505200"/>
            <a:ext cx="266700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14341" descr="walk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505200"/>
            <a:ext cx="2438400" cy="2552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 sz="3200"/>
              <a:t>Do you </a:t>
            </a:r>
            <a:r>
              <a:rPr lang="en-US" altLang="zh-CN" sz="3200">
                <a:solidFill>
                  <a:srgbClr val="FF0000"/>
                </a:solidFill>
              </a:rPr>
              <a:t>always</a:t>
            </a:r>
            <a:r>
              <a:rPr lang="en-US" altLang="zh-CN" sz="3200"/>
              <a:t> go to school by bus? </a:t>
            </a:r>
            <a:endParaRPr lang="en-US" altLang="zh-CN" sz="3200"/>
          </a:p>
        </p:txBody>
      </p:sp>
      <p:pic>
        <p:nvPicPr>
          <p:cNvPr id="15364" name="图片 15363" descr="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3429000"/>
            <a:ext cx="1439863" cy="1179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15364" descr="bc"/>
          <p:cNvPicPr>
            <a:picLocks noChangeAspect="1"/>
          </p:cNvPicPr>
          <p:nvPr/>
        </p:nvPicPr>
        <p:blipFill>
          <a:blip r:embed="rId2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0400" y="3505200"/>
            <a:ext cx="1439863" cy="920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15365" descr="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3429000"/>
            <a:ext cx="1439863" cy="1133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文本占位符 15366" descr="b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4038600" y="3429000"/>
            <a:ext cx="1439863" cy="1133475"/>
          </a:xfrm>
        </p:spPr>
      </p:pic>
      <p:pic>
        <p:nvPicPr>
          <p:cNvPr id="15368" name="图片 15367" descr="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8800" y="3429000"/>
            <a:ext cx="1439863" cy="1103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9" name="文本框 15368"/>
          <p:cNvSpPr txBox="1"/>
          <p:nvPr/>
        </p:nvSpPr>
        <p:spPr>
          <a:xfrm>
            <a:off x="838200" y="2667000"/>
            <a:ext cx="7924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9900"/>
                </a:solidFill>
                <a:latin typeface="Arial" panose="020B0604020202020204" pitchFamily="34" charset="0"/>
              </a:rPr>
              <a:t>Monday             Tuesday      Wednesday      Thursday        Friday</a:t>
            </a:r>
            <a:r>
              <a:rPr lang="en-US" altLang="zh-CN">
                <a:latin typeface="Arial" panose="020B0604020202020204" pitchFamily="34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5371" name="文本框 15370"/>
          <p:cNvSpPr txBox="1"/>
          <p:nvPr/>
        </p:nvSpPr>
        <p:spPr>
          <a:xfrm>
            <a:off x="914400" y="4724400"/>
            <a:ext cx="7848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>
                <a:latin typeface="Arial" panose="020B0604020202020204" pitchFamily="34" charset="0"/>
              </a:rPr>
              <a:t>Jenny </a:t>
            </a: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</a:rPr>
              <a:t>often</a:t>
            </a:r>
            <a:r>
              <a:rPr lang="en-US" altLang="zh-CN" sz="2000">
                <a:latin typeface="Arial" panose="020B0604020202020204" pitchFamily="34" charset="0"/>
              </a:rPr>
              <a:t> goes to school by bus?</a:t>
            </a:r>
            <a:endParaRPr lang="en-US" altLang="zh-CN" sz="20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</a:rPr>
              <a:t>Sometimes</a:t>
            </a:r>
            <a:r>
              <a:rPr lang="en-US" altLang="zh-CN" sz="2000">
                <a:latin typeface="Arial" panose="020B0604020202020204" pitchFamily="34" charset="0"/>
              </a:rPr>
              <a:t> she rides her bike.</a:t>
            </a:r>
            <a:endParaRPr lang="en-US" altLang="zh-CN" sz="20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>
                <a:latin typeface="Arial" panose="020B0604020202020204" pitchFamily="34" charset="0"/>
              </a:rPr>
              <a:t>She </a:t>
            </a: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</a:rPr>
              <a:t>never</a:t>
            </a:r>
            <a:r>
              <a:rPr lang="en-US" altLang="zh-CN" sz="2000">
                <a:latin typeface="Arial" panose="020B0604020202020204" pitchFamily="34" charset="0"/>
              </a:rPr>
              <a:t> walks.</a:t>
            </a:r>
            <a:endParaRPr lang="en-US" altLang="zh-CN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zh-CN" altLang="en-US" dirty="0"/>
              <a:t>课后练习短语：</a:t>
            </a:r>
            <a:endParaRPr lang="zh-CN" altLang="en-US" dirty="0"/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sz="2000"/>
              <a:t>have breakfast      read books          plant flowers       help my mum</a:t>
            </a:r>
            <a:endParaRPr lang="en-US" altLang="zh-CN" sz="2000"/>
          </a:p>
        </p:txBody>
      </p:sp>
      <p:pic>
        <p:nvPicPr>
          <p:cNvPr id="16388" name="图片 16387" descr="br"/>
          <p:cNvPicPr>
            <a:picLocks noChangeAspect="1"/>
          </p:cNvPicPr>
          <p:nvPr/>
        </p:nvPicPr>
        <p:blipFill>
          <a:blip r:embed="rId1"/>
          <a:srcRect l="3966" t="4518" b="5130"/>
          <a:stretch>
            <a:fillRect/>
          </a:stretch>
        </p:blipFill>
        <p:spPr>
          <a:xfrm>
            <a:off x="838200" y="3200400"/>
            <a:ext cx="1981200" cy="281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6388" descr="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3200400"/>
            <a:ext cx="1981200" cy="281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16389" descr="p"/>
          <p:cNvPicPr>
            <a:picLocks noChangeAspect="1"/>
          </p:cNvPicPr>
          <p:nvPr/>
        </p:nvPicPr>
        <p:blipFill>
          <a:blip r:embed="rId3"/>
          <a:srcRect l="20140" r="4335" b="9624"/>
          <a:stretch>
            <a:fillRect/>
          </a:stretch>
        </p:blipFill>
        <p:spPr>
          <a:xfrm>
            <a:off x="4800600" y="3200400"/>
            <a:ext cx="1905000" cy="284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16390" descr="h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400" y="3276600"/>
            <a:ext cx="1905000" cy="274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Capsules">
  <a:themeElements>
    <a:clrScheme name="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7"/>
      </a:accent4>
      <a:accent5>
        <a:srgbClr val="ADE2E2"/>
      </a:accent5>
      <a:accent6>
        <a:srgbClr val="89B789"/>
      </a:accent6>
      <a:hlink>
        <a:srgbClr val="003366"/>
      </a:hlink>
      <a:folHlink>
        <a:srgbClr val="CC99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7"/>
        </a:accent4>
        <a:accent5>
          <a:srgbClr val="ADE2E2"/>
        </a:accent5>
        <a:accent6>
          <a:srgbClr val="89B789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9B7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FF"/>
        </a:lt1>
        <a:dk2>
          <a:srgbClr val="FFFFFF"/>
        </a:dk2>
        <a:lt2>
          <a:srgbClr val="006699"/>
        </a:lt2>
        <a:accent1>
          <a:srgbClr val="33CCCC"/>
        </a:accent1>
        <a:accent2>
          <a:srgbClr val="006699"/>
        </a:accent2>
        <a:accent3>
          <a:srgbClr val="B9CAFF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99CC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5B75B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99"/>
        </a:lt1>
        <a:dk2>
          <a:srgbClr val="FFFFEB"/>
        </a:dk2>
        <a:lt2>
          <a:srgbClr val="000066"/>
        </a:lt2>
        <a:accent1>
          <a:srgbClr val="99CCFF"/>
        </a:accent1>
        <a:accent2>
          <a:srgbClr val="9999FF"/>
        </a:accent2>
        <a:accent3>
          <a:srgbClr val="ADB9CA"/>
        </a:accent3>
        <a:accent4>
          <a:srgbClr val="DCDCDC"/>
        </a:accent4>
        <a:accent5>
          <a:srgbClr val="CAE2FF"/>
        </a:accent5>
        <a:accent6>
          <a:srgbClr val="8989E5"/>
        </a:accent6>
        <a:hlink>
          <a:srgbClr val="CCCCFF"/>
        </a:hlink>
        <a:folHlink>
          <a:srgbClr val="C68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808000"/>
        </a:lt2>
        <a:accent1>
          <a:srgbClr val="FFCC66"/>
        </a:accent1>
        <a:accent2>
          <a:srgbClr val="00ACA8"/>
        </a:accent2>
        <a:accent3>
          <a:srgbClr val="AAB9B9"/>
        </a:accent3>
        <a:accent4>
          <a:srgbClr val="DCDCDC"/>
        </a:accent4>
        <a:accent5>
          <a:srgbClr val="FFE2B9"/>
        </a:accent5>
        <a:accent6>
          <a:srgbClr val="009A96"/>
        </a:accent6>
        <a:hlink>
          <a:srgbClr val="CCCC00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0033"/>
        </a:lt1>
        <a:dk2>
          <a:srgbClr val="FFFFFF"/>
        </a:dk2>
        <a:lt2>
          <a:srgbClr val="FFFFCC"/>
        </a:lt2>
        <a:accent1>
          <a:srgbClr val="FF9900"/>
        </a:accent1>
        <a:accent2>
          <a:srgbClr val="CC3300"/>
        </a:accent2>
        <a:accent3>
          <a:srgbClr val="B9AAAD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FFCC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FF0000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CDCDC"/>
        </a:accent4>
        <a:accent5>
          <a:srgbClr val="FFE2AA"/>
        </a:accent5>
        <a:accent6>
          <a:srgbClr val="B72D00"/>
        </a:accent6>
        <a:hlink>
          <a:srgbClr val="FF6600"/>
        </a:hlink>
        <a:folHlink>
          <a:srgbClr val="FF7C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0</TotalTime>
  <Words>766</Words>
  <Application>WPS 演示</Application>
  <PresentationFormat>在屏幕上显示</PresentationFormat>
  <Paragraphs>41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Capsules</vt:lpstr>
      <vt:lpstr>自定义设计方案</vt:lpstr>
      <vt:lpstr>Lesson 7  On the school bus</vt:lpstr>
      <vt:lpstr>How’s the weather? It’s ______.</vt:lpstr>
      <vt:lpstr>I always have my umbrella on a rainy day.</vt:lpstr>
      <vt:lpstr>shool bus                 bike(bicycle)</vt:lpstr>
      <vt:lpstr>Li Ming and I go to school by bus.</vt:lpstr>
      <vt:lpstr>This is our bus driver.</vt:lpstr>
      <vt:lpstr>How do you go to school?</vt:lpstr>
      <vt:lpstr>Do you always go to school by bus? </vt:lpstr>
      <vt:lpstr>课后练习短语：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40</cp:revision>
  <dcterms:created xsi:type="dcterms:W3CDTF">2014-09-17T02:12:00Z</dcterms:created>
  <dcterms:modified xsi:type="dcterms:W3CDTF">2023-09-30T11:48:35Z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1FDF5A09DA2C4EABBC266E323550B38C_13</vt:lpwstr>
  </property>
  <property fmtid="{D5CDD505-2E9C-101B-9397-08002B2CF9AE}" pid="4" name="KSOProductBuildVer">
    <vt:lpwstr>2052-12.1.0.15374</vt:lpwstr>
  </property>
</Properties>
</file>