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2" r:id="rId5"/>
    <p:sldId id="698" r:id="rId6"/>
    <p:sldId id="821" r:id="rId8"/>
    <p:sldId id="822" r:id="rId9"/>
    <p:sldId id="828" r:id="rId10"/>
    <p:sldId id="824" r:id="rId11"/>
    <p:sldId id="829" r:id="rId12"/>
    <p:sldId id="839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24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810000" y="2419350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练习十六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观察物体（一）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0017" y="590645"/>
            <a:ext cx="753555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说一说下面右边的照片分别是谁拍的。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777" y="1313314"/>
            <a:ext cx="7630445" cy="3531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73289" y="1046886"/>
            <a:ext cx="711237" cy="8431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8739" y="1224831"/>
            <a:ext cx="577880" cy="487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97891" y="4063263"/>
            <a:ext cx="543675" cy="7734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6619" y="4069788"/>
            <a:ext cx="704886" cy="7669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1292" y="514445"/>
            <a:ext cx="7535553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下面右边的三幅图分别是在哪个位置看到的？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把相应的序号填在括号里。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785" y="2051453"/>
            <a:ext cx="7863870" cy="193022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37783" y="3470590"/>
            <a:ext cx="4937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1640" y="3470590"/>
            <a:ext cx="49371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2500" y="3470590"/>
            <a:ext cx="49371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9"/>
          <p:cNvSpPr/>
          <p:nvPr/>
        </p:nvSpPr>
        <p:spPr>
          <a:xfrm>
            <a:off x="381000" y="514350"/>
            <a:ext cx="2285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连一连。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" r="115"/>
          <a:stretch>
            <a:fillRect/>
          </a:stretch>
        </p:blipFill>
        <p:spPr>
          <a:xfrm>
            <a:off x="552450" y="1110442"/>
            <a:ext cx="8051800" cy="3575857"/>
          </a:xfrm>
          <a:prstGeom prst="rect">
            <a:avLst/>
          </a:prstGeom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5057775" y="2316336"/>
            <a:ext cx="0" cy="56259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 flipV="1">
            <a:off x="6486525" y="2378875"/>
            <a:ext cx="1573416" cy="60362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6486525" y="2294905"/>
            <a:ext cx="1573416" cy="68759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34329" y="286033"/>
            <a:ext cx="768446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下面右边的三幅照片分别是在哪个位置拍的？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把相应的序号填在括号里。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0999" y="1753173"/>
            <a:ext cx="6802003" cy="3008769"/>
          </a:xfrm>
          <a:prstGeom prst="rect">
            <a:avLst/>
          </a:prstGeom>
        </p:spPr>
      </p:pic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110133" y="4357134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11546" y="2692858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72120" y="4357134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WPS 演示</Application>
  <PresentationFormat>全屏显示(16:9)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503</cp:revision>
  <dcterms:created xsi:type="dcterms:W3CDTF">2015-05-29T07:51:00Z</dcterms:created>
  <dcterms:modified xsi:type="dcterms:W3CDTF">2023-09-28T13:21:35Z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