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2514600" y="2362200"/>
            <a:ext cx="5562600" cy="1066800"/>
          </a:xfrm>
          <a:solidFill>
            <a:srgbClr val="FF99CC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A: Hello! My name is Li Ming.</a:t>
            </a:r>
            <a:r>
              <a:rPr lang="en-US" altLang="zh-CN" sz="4000" dirty="0"/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How are you?</a:t>
            </a:r>
            <a:r>
              <a:rPr lang="en-US" altLang="zh-CN" sz="4000" dirty="0"/>
              <a:t>  </a:t>
            </a:r>
            <a:endParaRPr lang="en-US" altLang="zh-CN" sz="4000" dirty="0"/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2362200" y="4495800"/>
            <a:ext cx="4648200" cy="685800"/>
          </a:xfrm>
          <a:solidFill>
            <a:srgbClr val="96969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B: I’m fine. Thank you!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2052" name="Picture 4" descr="李明"/>
          <p:cNvPicPr>
            <a:picLocks noChangeAspect="1"/>
          </p:cNvPicPr>
          <p:nvPr/>
        </p:nvPicPr>
        <p:blipFill>
          <a:blip r:embed="rId1"/>
          <a:srcRect b="25555"/>
          <a:stretch>
            <a:fillRect/>
          </a:stretch>
        </p:blipFill>
        <p:spPr>
          <a:xfrm>
            <a:off x="457200" y="1676400"/>
            <a:ext cx="200025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5" descr="珍妮"/>
          <p:cNvPicPr>
            <a:picLocks noChangeAspect="1"/>
          </p:cNvPicPr>
          <p:nvPr/>
        </p:nvPicPr>
        <p:blipFill>
          <a:blip r:embed="rId2"/>
          <a:srcRect l="7793" b="6667"/>
          <a:stretch>
            <a:fillRect/>
          </a:stretch>
        </p:blipFill>
        <p:spPr>
          <a:xfrm>
            <a:off x="762000" y="3962400"/>
            <a:ext cx="14478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Text Box 6"/>
          <p:cNvSpPr txBox="1"/>
          <p:nvPr/>
        </p:nvSpPr>
        <p:spPr>
          <a:xfrm>
            <a:off x="381000" y="381000"/>
            <a:ext cx="441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Li Ming</a:t>
            </a:r>
            <a:r>
              <a:rPr lang="en-US" altLang="zh-CN" sz="3200" dirty="0"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</a:rPr>
              <a:t>Jenny</a:t>
            </a:r>
            <a:r>
              <a:rPr lang="zh-CN" altLang="en-US" sz="3200" dirty="0">
                <a:latin typeface="宋体" panose="02010600030101010101" pitchFamily="2" charset="-122"/>
              </a:rPr>
              <a:t>在聊天。他们在说什么呢？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4"/>
          <p:cNvSpPr txBox="1"/>
          <p:nvPr/>
        </p:nvSpPr>
        <p:spPr>
          <a:xfrm>
            <a:off x="152400" y="609600"/>
            <a:ext cx="7543800" cy="523875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Unit 1 Lesson 3 How are you</a:t>
            </a:r>
            <a:r>
              <a:rPr lang="zh-CN" altLang="en-US" dirty="0">
                <a:latin typeface="Arial" panose="020B0604020202020204" pitchFamily="34" charset="0"/>
              </a:rPr>
              <a:t>？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533400" y="1676400"/>
            <a:ext cx="3657600" cy="19526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are you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你好吗？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3429000" y="4114800"/>
            <a:ext cx="4267200" cy="131127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fine. Thank you!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我很好。谢谢！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098" name="Text Box 4"/>
          <p:cNvSpPr txBox="1"/>
          <p:nvPr/>
        </p:nvSpPr>
        <p:spPr>
          <a:xfrm>
            <a:off x="457200" y="22860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099" name="Text Box 5"/>
          <p:cNvSpPr txBox="1"/>
          <p:nvPr/>
        </p:nvSpPr>
        <p:spPr>
          <a:xfrm>
            <a:off x="1066800" y="1676400"/>
            <a:ext cx="1371600" cy="5191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练一练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Text Box 6"/>
          <p:cNvSpPr txBox="1"/>
          <p:nvPr/>
        </p:nvSpPr>
        <p:spPr>
          <a:xfrm>
            <a:off x="1812925" y="2808288"/>
            <a:ext cx="2825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1295400" y="2819400"/>
            <a:ext cx="3810000" cy="57943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How are you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102" name="Text Box 8"/>
          <p:cNvSpPr txBox="1"/>
          <p:nvPr/>
        </p:nvSpPr>
        <p:spPr>
          <a:xfrm>
            <a:off x="3276600" y="4419600"/>
            <a:ext cx="381000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B:_______________.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7178" name="Picture 10" descr="问号"/>
          <p:cNvPicPr>
            <a:picLocks noChangeAspect="1"/>
          </p:cNvPicPr>
          <p:nvPr/>
        </p:nvPicPr>
        <p:blipFill>
          <a:blip r:embed="rId1"/>
          <a:srcRect l="29428" t="23334" r="24857" b="21111"/>
          <a:stretch>
            <a:fillRect/>
          </a:stretch>
        </p:blipFill>
        <p:spPr>
          <a:xfrm>
            <a:off x="4343400" y="3733800"/>
            <a:ext cx="9906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Text Box 11"/>
          <p:cNvSpPr txBox="1"/>
          <p:nvPr/>
        </p:nvSpPr>
        <p:spPr>
          <a:xfrm>
            <a:off x="3886200" y="4343400"/>
            <a:ext cx="3962400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I’m fine. Thank you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3733800" y="18288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1066800" y="1676400"/>
            <a:ext cx="1371600" cy="5191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练一练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812925" y="2808288"/>
            <a:ext cx="2825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125" name="Text Box 9"/>
          <p:cNvSpPr txBox="1"/>
          <p:nvPr/>
        </p:nvSpPr>
        <p:spPr>
          <a:xfrm>
            <a:off x="1524000" y="2895600"/>
            <a:ext cx="3886200" cy="519113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A:_______________?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3505200" y="4876800"/>
            <a:ext cx="41910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I’m fine. Thank you!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2057400" y="2819400"/>
            <a:ext cx="32004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How are you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 animBg="1"/>
      <p:bldP spid="102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457200" y="22860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1066800" y="1676400"/>
            <a:ext cx="1371600" cy="5191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复习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1812925" y="2808288"/>
            <a:ext cx="2825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49" name="Text Box 9"/>
          <p:cNvSpPr txBox="1"/>
          <p:nvPr/>
        </p:nvSpPr>
        <p:spPr>
          <a:xfrm>
            <a:off x="685800" y="2971800"/>
            <a:ext cx="5257800" cy="519113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我们学会的打招呼的有那些方法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1275" name="Picture 11" descr="问号"/>
          <p:cNvPicPr>
            <a:picLocks noChangeAspect="1"/>
          </p:cNvPicPr>
          <p:nvPr/>
        </p:nvPicPr>
        <p:blipFill>
          <a:blip r:embed="rId1"/>
          <a:srcRect l="29428" t="23334" r="24857" b="21111"/>
          <a:stretch>
            <a:fillRect/>
          </a:stretch>
        </p:blipFill>
        <p:spPr>
          <a:xfrm>
            <a:off x="6400800" y="2209800"/>
            <a:ext cx="11430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Text Box 12"/>
          <p:cNvSpPr txBox="1"/>
          <p:nvPr/>
        </p:nvSpPr>
        <p:spPr>
          <a:xfrm>
            <a:off x="914400" y="45720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Hi!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7" name="Text Box 13"/>
          <p:cNvSpPr txBox="1"/>
          <p:nvPr/>
        </p:nvSpPr>
        <p:spPr>
          <a:xfrm>
            <a:off x="2667000" y="45720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Hello!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/>
          <p:nvPr/>
        </p:nvSpPr>
        <p:spPr>
          <a:xfrm>
            <a:off x="4876800" y="45720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are you?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7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27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WPS 演示</Application>
  <PresentationFormat>全屏显示(4:3)</PresentationFormat>
  <Paragraphs>51</Paragraphs>
  <Slides>6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A: Hello! My name is Li Ming. How are you?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2023-09-30T08:36:00Z</dcterms:created>
  <dcterms:modified xsi:type="dcterms:W3CDTF">2023-09-30T15:44:54Z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9965334CCB6545238C6460EC6F8B22D0_13</vt:lpwstr>
  </property>
  <property fmtid="{D5CDD505-2E9C-101B-9397-08002B2CF9AE}" pid="4" name="KSOProductBuildVer">
    <vt:lpwstr>2052-12.1.0.15374</vt:lpwstr>
  </property>
</Properties>
</file>