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80" r:id="rId5"/>
    <p:sldId id="281" r:id="rId6"/>
    <p:sldId id="276" r:id="rId7"/>
    <p:sldId id="278" r:id="rId8"/>
    <p:sldId id="277" r:id="rId9"/>
    <p:sldId id="279" r:id="rId10"/>
    <p:sldId id="284" r:id="rId11"/>
    <p:sldId id="283" r:id="rId12"/>
    <p:sldId id="282" r:id="rId13"/>
    <p:sldId id="261" r:id="rId14"/>
    <p:sldId id="270" r:id="rId15"/>
    <p:sldId id="271" r:id="rId16"/>
    <p:sldId id="285" r:id="rId17"/>
    <p:sldId id="263" r:id="rId18"/>
    <p:sldId id="266" r:id="rId19"/>
    <p:sldId id="269" r:id="rId20"/>
    <p:sldId id="265" r:id="rId21"/>
    <p:sldId id="287" r:id="rId22"/>
    <p:sldId id="268" r:id="rId23"/>
    <p:sldId id="299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FF99"/>
    <a:srgbClr val="CCFF33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357188" y="2357438"/>
            <a:ext cx="842962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b="1">
                <a:latin typeface="Comic Sans MS" panose="030F0702030302020204" pitchFamily="66" charset="0"/>
                <a:cs typeface="Times New Roman" panose="02020603050405020304" pitchFamily="18" charset="0"/>
              </a:rPr>
              <a:t>       </a:t>
            </a:r>
            <a:endParaRPr lang="zh-CN" altLang="en-US" sz="60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075" name="TextBox 2"/>
          <p:cNvSpPr txBox="1"/>
          <p:nvPr/>
        </p:nvSpPr>
        <p:spPr>
          <a:xfrm>
            <a:off x="395288" y="1989138"/>
            <a:ext cx="8286750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b="1" dirty="0">
                <a:latin typeface="Comic Sans MS" panose="030F0702030302020204" pitchFamily="66" charset="0"/>
              </a:rPr>
              <a:t>Unit 1 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5400" b="1">
                <a:latin typeface="Comic Sans MS" panose="030F0702030302020204" pitchFamily="66" charset="0"/>
              </a:rPr>
              <a:t>Li Ming Goes to Canada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5400" b="1">
                <a:latin typeface="Comic Sans MS" panose="030F0702030302020204" pitchFamily="66" charset="0"/>
                <a:cs typeface="Times New Roman" panose="02020603050405020304" pitchFamily="18" charset="0"/>
              </a:rPr>
              <a:t>Lesson </a:t>
            </a:r>
            <a:r>
              <a:rPr lang="zh-CN" altLang="en-US" sz="5400" b="1" dirty="0">
                <a:latin typeface="Comic Sans MS" panose="030F0702030302020204" pitchFamily="66" charset="0"/>
              </a:rPr>
              <a:t>1</a:t>
            </a:r>
            <a:endParaRPr lang="zh-CN" altLang="en-US" sz="5400" b="1" dirty="0">
              <a:latin typeface="Comic Sans MS" panose="030F0702030302020204" pitchFamily="66" charset="0"/>
            </a:endParaRPr>
          </a:p>
          <a:p>
            <a:pPr algn="ctr"/>
            <a:r>
              <a:rPr lang="zh-CN" altLang="en-US" sz="5400" b="1" dirty="0">
                <a:latin typeface="Comic Sans MS" panose="030F0702030302020204" pitchFamily="66" charset="0"/>
              </a:rPr>
              <a:t>At the Airport</a:t>
            </a:r>
            <a:endParaRPr lang="zh-CN" altLang="en-US" sz="5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3789363"/>
            <a:ext cx="3000375" cy="284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3"/>
          <p:cNvSpPr txBox="1"/>
          <p:nvPr/>
        </p:nvSpPr>
        <p:spPr>
          <a:xfrm>
            <a:off x="1260475" y="1500188"/>
            <a:ext cx="51689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What time</a:t>
            </a:r>
            <a:r>
              <a:rPr lang="zh-CN" altLang="en-US" sz="3600" b="1" dirty="0">
                <a:latin typeface="Comic Sans MS" panose="030F0702030302020204" pitchFamily="66" charset="0"/>
              </a:rPr>
              <a:t> is it now</a:t>
            </a:r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3317" name="TextBox 4"/>
          <p:cNvSpPr txBox="1"/>
          <p:nvPr/>
        </p:nvSpPr>
        <p:spPr>
          <a:xfrm>
            <a:off x="2286000" y="5286375"/>
            <a:ext cx="45005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eight o’clock</a:t>
            </a:r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3318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438" y="2205038"/>
            <a:ext cx="3300412" cy="306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8" y="3714750"/>
            <a:ext cx="3000375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3"/>
          <p:cNvSpPr txBox="1"/>
          <p:nvPr/>
        </p:nvSpPr>
        <p:spPr>
          <a:xfrm>
            <a:off x="1116013" y="1500188"/>
            <a:ext cx="53149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What time is it now?</a:t>
            </a:r>
            <a:endParaRPr lang="en-US" altLang="zh-CN" sz="3600" b="1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4341" name="TextBox 4"/>
          <p:cNvSpPr txBox="1"/>
          <p:nvPr/>
        </p:nvSpPr>
        <p:spPr>
          <a:xfrm>
            <a:off x="3073400" y="5214938"/>
            <a:ext cx="38036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It’s </a:t>
            </a:r>
            <a:r>
              <a:rPr lang="zh-CN" altLang="en-US" sz="3600" b="1" dirty="0">
                <a:latin typeface="Comic Sans MS" panose="030F0702030302020204" pitchFamily="66" charset="0"/>
              </a:rPr>
              <a:t>one o'clock.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14342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238" y="2420938"/>
            <a:ext cx="2871787" cy="244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 descr="果果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1143000"/>
            <a:ext cx="2678113" cy="307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5" descr="tony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8" y="3714750"/>
            <a:ext cx="3000375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3"/>
          <p:cNvSpPr txBox="1"/>
          <p:nvPr/>
        </p:nvSpPr>
        <p:spPr>
          <a:xfrm>
            <a:off x="1260475" y="1557338"/>
            <a:ext cx="51054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What time is it now?</a:t>
            </a:r>
            <a:endParaRPr lang="en-US" altLang="zh-CN" sz="3600" b="1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5365" name="TextBox 4"/>
          <p:cNvSpPr txBox="1"/>
          <p:nvPr/>
        </p:nvSpPr>
        <p:spPr>
          <a:xfrm>
            <a:off x="2987675" y="5229225"/>
            <a:ext cx="4429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Comic Sans MS" panose="030F0702030302020204" pitchFamily="66" charset="0"/>
                <a:cs typeface="Times New Roman" panose="02020603050405020304" pitchFamily="18" charset="0"/>
              </a:rPr>
              <a:t>It’s twelve o’clock.</a:t>
            </a:r>
            <a:endParaRPr lang="zh-CN" altLang="en-US" sz="36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5366" name="图片 6" descr="图片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2422525"/>
            <a:ext cx="3097213" cy="2516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260475" y="2636838"/>
            <a:ext cx="3095625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Grammar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图片 16386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642938" y="2357438"/>
            <a:ext cx="4286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问现在几点，一般都用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7411" name="左大括号 2"/>
          <p:cNvSpPr/>
          <p:nvPr/>
        </p:nvSpPr>
        <p:spPr>
          <a:xfrm>
            <a:off x="5072063" y="2000250"/>
            <a:ext cx="357187" cy="1285875"/>
          </a:xfrm>
          <a:prstGeom prst="leftBrace">
            <a:avLst>
              <a:gd name="adj1" fmla="val 8333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 anchor="ctr" anchorCtr="0"/>
          <a:p>
            <a:pPr algn="ctr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2" name="TextBox 3"/>
          <p:cNvSpPr txBox="1"/>
          <p:nvPr/>
        </p:nvSpPr>
        <p:spPr>
          <a:xfrm>
            <a:off x="5500688" y="2857500"/>
            <a:ext cx="36433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What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time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 is it</a:t>
            </a:r>
            <a:r>
              <a:rPr lang="zh-CN" altLang="en-US" sz="3200" b="1" dirty="0">
                <a:latin typeface="Comic Sans MS" panose="030F0702030302020204" pitchFamily="66" charset="0"/>
              </a:rPr>
              <a:t> now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7413" name="TextBox 4"/>
          <p:cNvSpPr txBox="1"/>
          <p:nvPr/>
        </p:nvSpPr>
        <p:spPr>
          <a:xfrm>
            <a:off x="5429250" y="1643063"/>
            <a:ext cx="37147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What’s the 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time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? </a:t>
            </a:r>
            <a:endParaRPr lang="zh-CN" altLang="en-US" sz="3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7414" name="TextBox 5"/>
          <p:cNvSpPr txBox="1"/>
          <p:nvPr/>
        </p:nvSpPr>
        <p:spPr>
          <a:xfrm>
            <a:off x="1143000" y="3929063"/>
            <a:ext cx="1285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回答：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7415" name="TextBox 6"/>
          <p:cNvSpPr txBox="1"/>
          <p:nvPr/>
        </p:nvSpPr>
        <p:spPr>
          <a:xfrm>
            <a:off x="2500313" y="4000500"/>
            <a:ext cx="6643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It’s</a:t>
            </a:r>
            <a:r>
              <a:rPr lang="en-US" altLang="zh-CN" sz="3200" b="1">
                <a:latin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时间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或 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The time is</a:t>
            </a:r>
            <a:r>
              <a:rPr lang="en-US" altLang="zh-CN" sz="3200" b="1">
                <a:latin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时间</a:t>
            </a:r>
            <a:r>
              <a:rPr lang="en-US" altLang="zh-CN" sz="3200" b="1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zh-CN" altLang="en-US" sz="3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17416" name="TextBox 7"/>
          <p:cNvSpPr txBox="1"/>
          <p:nvPr/>
        </p:nvSpPr>
        <p:spPr>
          <a:xfrm>
            <a:off x="1071563" y="5072063"/>
            <a:ext cx="25003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8:00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7" name="矩形 8"/>
          <p:cNvSpPr/>
          <p:nvPr/>
        </p:nvSpPr>
        <p:spPr>
          <a:xfrm>
            <a:off x="3629025" y="5073650"/>
            <a:ext cx="38417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It is 8:00 o’clock.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animBg="1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8433"/>
          <p:cNvSpPr/>
          <p:nvPr/>
        </p:nvSpPr>
        <p:spPr>
          <a:xfrm>
            <a:off x="1260475" y="1989138"/>
            <a:ext cx="3095625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图片 18434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3" descr="QQ截图201407200207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8550" y="2066925"/>
            <a:ext cx="2085975" cy="204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4" descr="QQ截图201407200208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863" y="1993900"/>
            <a:ext cx="2011362" cy="207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" descr="QQ截图201407200207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66925"/>
            <a:ext cx="2328863" cy="201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Box 6"/>
          <p:cNvSpPr txBox="1"/>
          <p:nvPr/>
        </p:nvSpPr>
        <p:spPr>
          <a:xfrm>
            <a:off x="2411413" y="4797425"/>
            <a:ext cx="50958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latin typeface="Arial" panose="020B0604020202020204" pitchFamily="34" charset="0"/>
              </a:rPr>
              <a:t>A: What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r>
              <a:rPr lang="en-US" altLang="zh-CN" sz="3600">
                <a:latin typeface="Arial" panose="020B0604020202020204" pitchFamily="34" charset="0"/>
              </a:rPr>
              <a:t>time</a:t>
            </a:r>
            <a:r>
              <a:rPr lang="zh-CN" altLang="en-US" sz="3600" dirty="0">
                <a:latin typeface="Arial" panose="020B0604020202020204" pitchFamily="34" charset="0"/>
              </a:rPr>
              <a:t> is it now</a:t>
            </a:r>
            <a:r>
              <a:rPr lang="en-US" altLang="zh-CN" sz="3600">
                <a:latin typeface="Arial" panose="020B0604020202020204" pitchFamily="34" charset="0"/>
              </a:rPr>
              <a:t>?</a:t>
            </a:r>
            <a:endParaRPr lang="en-US" altLang="zh-CN" sz="3600">
              <a:latin typeface="Arial" panose="020B0604020202020204" pitchFamily="34" charset="0"/>
            </a:endParaRPr>
          </a:p>
          <a:p>
            <a:r>
              <a:rPr lang="en-US" altLang="zh-CN" sz="3600">
                <a:latin typeface="Arial" panose="020B0604020202020204" pitchFamily="34" charset="0"/>
              </a:rPr>
              <a:t>B: It’s ….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横卷形 1"/>
          <p:cNvSpPr/>
          <p:nvPr/>
        </p:nvSpPr>
        <p:spPr>
          <a:xfrm>
            <a:off x="928688" y="1643063"/>
            <a:ext cx="2500312" cy="10715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时间谚语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83" name="TextBox 2"/>
          <p:cNvSpPr txBox="1"/>
          <p:nvPr/>
        </p:nvSpPr>
        <p:spPr>
          <a:xfrm>
            <a:off x="1216025" y="3000375"/>
            <a:ext cx="39338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Time is money.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4" name="TextBox 3"/>
          <p:cNvSpPr txBox="1"/>
          <p:nvPr/>
        </p:nvSpPr>
        <p:spPr>
          <a:xfrm>
            <a:off x="5292725" y="3070225"/>
            <a:ext cx="3000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时间就是金钱。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0485" name="TextBox 4"/>
          <p:cNvSpPr txBox="1"/>
          <p:nvPr/>
        </p:nvSpPr>
        <p:spPr>
          <a:xfrm>
            <a:off x="1285875" y="4143375"/>
            <a:ext cx="2500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Time flies.</a:t>
            </a:r>
            <a:endParaRPr lang="zh-CN" altLang="en-US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6" name="TextBox 5"/>
          <p:cNvSpPr txBox="1"/>
          <p:nvPr/>
        </p:nvSpPr>
        <p:spPr>
          <a:xfrm>
            <a:off x="5364163" y="4076700"/>
            <a:ext cx="2214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时光飞逝。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/>
      <p:bldP spid="204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横卷形 1"/>
          <p:cNvSpPr/>
          <p:nvPr/>
        </p:nvSpPr>
        <p:spPr>
          <a:xfrm>
            <a:off x="928688" y="1643063"/>
            <a:ext cx="2500312" cy="10715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Calibri" panose="020F0502020204030204" pitchFamily="34" charset="0"/>
              </a:rPr>
              <a:t>Homework</a:t>
            </a:r>
            <a:endParaRPr lang="zh-CN" altLang="en-US" sz="36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507" name="TextBox 2"/>
          <p:cNvSpPr txBox="1"/>
          <p:nvPr/>
        </p:nvSpPr>
        <p:spPr>
          <a:xfrm>
            <a:off x="1216025" y="3000375"/>
            <a:ext cx="6451600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1. 学习新单词。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2. 使用本课重点句型造句。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airpor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4932363" y="620713"/>
            <a:ext cx="2773362" cy="1189037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dirty="0">
                <a:latin typeface="Arial" panose="020B0604020202020204" pitchFamily="34" charset="0"/>
              </a:rPr>
              <a:t>airport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6"/>
          <p:cNvSpPr txBox="1"/>
          <p:nvPr/>
        </p:nvSpPr>
        <p:spPr>
          <a:xfrm>
            <a:off x="395288" y="2276475"/>
            <a:ext cx="8358187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>
                <a:latin typeface="Comic Sans MS" panose="030F0702030302020204" pitchFamily="66" charset="0"/>
              </a:rPr>
              <a:t>Thank you!</a:t>
            </a:r>
            <a:endParaRPr lang="zh-CN" altLang="en-US" sz="8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512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917700"/>
            <a:ext cx="2940050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828675" y="2709863"/>
            <a:ext cx="2217738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Beijing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362075" y="4924425"/>
            <a:ext cx="6665913" cy="11890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two o'clock in the morning in Beijing.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828675" y="2709863"/>
            <a:ext cx="2217738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362075" y="4924425"/>
            <a:ext cx="6665913" cy="11890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five o'clock in the morning in London.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717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844675"/>
            <a:ext cx="2857500" cy="268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252413" y="2709863"/>
            <a:ext cx="2881312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Shanghai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044575" y="4797425"/>
            <a:ext cx="7272338" cy="11890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three o'clock in the afternoon in Shanghai.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19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701800"/>
            <a:ext cx="2857500" cy="264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12775" y="2709863"/>
            <a:ext cx="2520950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Ottawa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6445250" y="1341438"/>
            <a:ext cx="20875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044575" y="4797425"/>
            <a:ext cx="7272338" cy="1189038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half past one in the afternoon in Ottawa.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9221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412875"/>
            <a:ext cx="3097213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200635145253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557338"/>
            <a:ext cx="4103687" cy="417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1331913" y="1990725"/>
            <a:ext cx="3097212" cy="3382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6011863" y="692150"/>
            <a:ext cx="2522537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Ottawa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6372225" y="4510088"/>
            <a:ext cx="1655763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p.m.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900113" y="5734050"/>
            <a:ext cx="7272337" cy="639763"/>
          </a:xfrm>
          <a:prstGeom prst="rect">
            <a:avLst/>
          </a:prstGeom>
          <a:solidFill>
            <a:srgbClr val="CC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</a:rPr>
              <a:t>It's ... in the ... in ...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1557338"/>
            <a:ext cx="2952750" cy="289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3" y="2852738"/>
            <a:ext cx="2598737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矩形 11270"/>
          <p:cNvSpPr/>
          <p:nvPr/>
        </p:nvSpPr>
        <p:spPr>
          <a:xfrm>
            <a:off x="1189038" y="2133600"/>
            <a:ext cx="17272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a.m.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11188" y="1270000"/>
            <a:ext cx="2522537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London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WPS 演示</Application>
  <PresentationFormat>在屏幕上显示</PresentationFormat>
  <Paragraphs>108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87</cp:revision>
  <dcterms:created xsi:type="dcterms:W3CDTF">2014-03-24T06:41:00Z</dcterms:created>
  <dcterms:modified xsi:type="dcterms:W3CDTF">2023-09-30T12:05:16Z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7910A15AC6294D03A0530A4878339F2B_13</vt:lpwstr>
  </property>
</Properties>
</file>