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2" r:id="rId5"/>
    <p:sldId id="259" r:id="rId6"/>
    <p:sldId id="263" r:id="rId7"/>
    <p:sldId id="257" r:id="rId8"/>
    <p:sldId id="258" r:id="rId9"/>
    <p:sldId id="278" r:id="rId10"/>
    <p:sldId id="264" r:id="rId11"/>
    <p:sldId id="265" r:id="rId12"/>
    <p:sldId id="266" r:id="rId13"/>
    <p:sldId id="267" r:id="rId14"/>
    <p:sldId id="273" r:id="rId15"/>
    <p:sldId id="268" r:id="rId16"/>
    <p:sldId id="270" r:id="rId17"/>
    <p:sldId id="277" r:id="rId18"/>
    <p:sldId id="260" r:id="rId19"/>
    <p:sldId id="288" r:id="rId20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CC"/>
    <a:srgbClr val="FF0000"/>
    <a:srgbClr val="0066FF"/>
    <a:srgbClr val="008000"/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9" d="100"/>
          <a:sy n="69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>
                <a:latin typeface="Arial" panose="020B0604020202020204" pitchFamily="34" charset="0"/>
              </a:rPr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9.jpeg"/><Relationship Id="rId7" Type="http://schemas.openxmlformats.org/officeDocument/2006/relationships/image" Target="../media/image18.jpeg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8.jpeg"/><Relationship Id="rId7" Type="http://schemas.openxmlformats.org/officeDocument/2006/relationships/image" Target="../media/image17.jpeg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1" name="标题 1"/>
          <p:cNvSpPr>
            <a:spLocks noGrp="1"/>
          </p:cNvSpPr>
          <p:nvPr>
            <p:ph type="ctrTitle"/>
          </p:nvPr>
        </p:nvSpPr>
        <p:spPr>
          <a:xfrm>
            <a:off x="609600" y="2438400"/>
            <a:ext cx="8153400" cy="1470025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  <a:buNone/>
            </a:pPr>
            <a:r>
              <a:rPr lang="zh-CN" altLang="en-US" sz="6000" b="1" dirty="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Unit 4 </a:t>
            </a:r>
            <a:br>
              <a:rPr lang="en-US" altLang="zh-CN" sz="6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</a:br>
            <a:r>
              <a:rPr lang="en-US" altLang="en-US" sz="6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Christmas</a:t>
            </a:r>
            <a:r>
              <a:rPr lang="en-US" altLang="zh-CN" sz="5400">
                <a:solidFill>
                  <a:schemeClr val="tx1"/>
                </a:solidFill>
              </a:rPr>
              <a:t> </a:t>
            </a:r>
            <a:br>
              <a:rPr lang="en-US" altLang="zh-CN" sz="6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</a:br>
            <a:r>
              <a:rPr lang="en-US" altLang="zh-CN" sz="6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Lesson 21 </a:t>
            </a:r>
            <a:br>
              <a:rPr lang="en-US" altLang="zh-CN" sz="6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</a:br>
            <a:r>
              <a:rPr lang="en-US" altLang="zh-CN" sz="6000" b="1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Christmas Card</a:t>
            </a:r>
            <a:endParaRPr lang="zh-CN" altLang="en-US" sz="6000" b="1" dirty="0">
              <a:solidFill>
                <a:schemeClr val="tx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4876800" cy="884238"/>
          </a:xfrm>
          <a:solidFill>
            <a:schemeClr val="accent5"/>
          </a:soli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j-cs"/>
              </a:rPr>
              <a:t>Read and Answer</a:t>
            </a:r>
            <a:endParaRPr kumimoji="0" lang="zh-CN" alt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2667000"/>
            <a:ext cx="8534400" cy="35353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 did Li Ming do yesterday?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AutoNum type="arabicPeriod"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 What is Li Ming going to do tomorrow?</a:t>
            </a:r>
            <a:endParaRPr kumimoji="0" lang="en-US" altLang="zh-CN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  <a:p>
            <a:pPr marL="514350" marR="0" lvl="0" indent="-5143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3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32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32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762000" y="4191000"/>
            <a:ext cx="8001000" cy="9445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 did Li Ming do yesterday</a:t>
            </a: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t>?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268" name="Picture 2"/>
          <p:cNvPicPr>
            <a:picLocks noChangeAspect="1"/>
          </p:cNvPicPr>
          <p:nvPr/>
        </p:nvPicPr>
        <p:blipFill>
          <a:blip r:embed="rId1"/>
          <a:srcRect l="13333" t="15111" r="8888" b="30667"/>
          <a:stretch>
            <a:fillRect/>
          </a:stretch>
        </p:blipFill>
        <p:spPr>
          <a:xfrm>
            <a:off x="1066800" y="381000"/>
            <a:ext cx="6934200" cy="355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内容占位符 2"/>
          <p:cNvSpPr txBox="1"/>
          <p:nvPr/>
        </p:nvSpPr>
        <p:spPr bwMode="auto">
          <a:xfrm>
            <a:off x="990600" y="4953000"/>
            <a:ext cx="81534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He helped Jenny put up the Christmas tree.</a:t>
            </a:r>
            <a:endParaRPr kumimoji="0" lang="zh-CN" altLang="en-US" sz="3200" b="1" kern="0" cap="none" spc="0" normalizeH="0" baseline="0" noProof="0" dirty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2971800" y="1905000"/>
            <a:ext cx="4419600" cy="304800"/>
            <a:chOff x="2971800" y="1905000"/>
            <a:chExt cx="4419600" cy="304800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3810000" y="1905000"/>
              <a:ext cx="3581400" cy="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272" name="直接连接符 9"/>
            <p:cNvCxnSpPr/>
            <p:nvPr/>
          </p:nvCxnSpPr>
          <p:spPr>
            <a:xfrm>
              <a:off x="2971800" y="2209800"/>
              <a:ext cx="1524000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762000" y="4191000"/>
            <a:ext cx="8001000" cy="944563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What is Li Ming going to do tomorrow?</a:t>
            </a:r>
            <a:endParaRPr kumimoji="0" lang="zh-CN" altLang="en-US" sz="3200" b="1" i="0" u="none" strike="noStrike" kern="0" cap="none" spc="0" normalizeH="0" baseline="0" noProof="0" dirty="0" smtClean="0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292" name="Picture 2"/>
          <p:cNvPicPr>
            <a:picLocks noChangeAspect="1"/>
          </p:cNvPicPr>
          <p:nvPr/>
        </p:nvPicPr>
        <p:blipFill>
          <a:blip r:embed="rId1"/>
          <a:srcRect l="13333" t="15111" r="8888" b="30667"/>
          <a:stretch>
            <a:fillRect/>
          </a:stretch>
        </p:blipFill>
        <p:spPr>
          <a:xfrm>
            <a:off x="1219200" y="381000"/>
            <a:ext cx="6934200" cy="3551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内容占位符 2"/>
          <p:cNvSpPr txBox="1"/>
          <p:nvPr/>
        </p:nvSpPr>
        <p:spPr bwMode="auto">
          <a:xfrm>
            <a:off x="762000" y="4953000"/>
            <a:ext cx="8001000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marR="0" indent="-342900" defTabSz="914400">
              <a:spcBef>
                <a:spcPct val="20000"/>
              </a:spcBef>
              <a:buClrTx/>
              <a:buSzTx/>
              <a:buFontTx/>
              <a:buNone/>
              <a:defRPr/>
            </a:pPr>
            <a:r>
              <a:rPr kumimoji="0" lang="en-US" altLang="zh-CN" sz="3200" b="1" kern="0" cap="none" spc="0" normalizeH="0" baseline="0" noProof="0" dirty="0">
                <a:solidFill>
                  <a:srgbClr val="FF0000"/>
                </a:solidFill>
                <a:latin typeface="Comic Sans MS" panose="030F0702030302020204" pitchFamily="66" charset="0"/>
                <a:ea typeface="+mn-ea"/>
                <a:cs typeface="+mn-cs"/>
              </a:rPr>
              <a:t>He is going to buy Christmas gifts.</a:t>
            </a:r>
            <a:endParaRPr kumimoji="0" lang="zh-CN" altLang="en-US" sz="3200" b="1" kern="0" cap="none" spc="0" normalizeH="0" baseline="0" noProof="0" dirty="0">
              <a:solidFill>
                <a:srgbClr val="FF0000"/>
              </a:solidFill>
              <a:latin typeface="Comic Sans MS" panose="030F0702030302020204" pitchFamily="66" charset="0"/>
              <a:ea typeface="+mn-ea"/>
              <a:cs typeface="+mn-cs"/>
            </a:endParaRPr>
          </a:p>
        </p:txBody>
      </p:sp>
      <p:grpSp>
        <p:nvGrpSpPr>
          <p:cNvPr id="2" name="组合 10"/>
          <p:cNvGrpSpPr/>
          <p:nvPr/>
        </p:nvGrpSpPr>
        <p:grpSpPr>
          <a:xfrm>
            <a:off x="3124200" y="2209800"/>
            <a:ext cx="4267200" cy="304800"/>
            <a:chOff x="3124200" y="2209800"/>
            <a:chExt cx="4267200" cy="304800"/>
          </a:xfrm>
        </p:grpSpPr>
        <p:cxnSp>
          <p:nvCxnSpPr>
            <p:cNvPr id="8" name="直接连接符 7"/>
            <p:cNvCxnSpPr/>
            <p:nvPr/>
          </p:nvCxnSpPr>
          <p:spPr bwMode="auto">
            <a:xfrm>
              <a:off x="4495800" y="2209800"/>
              <a:ext cx="2895600" cy="0"/>
            </a:xfrm>
            <a:prstGeom prst="line">
              <a:avLst/>
            </a:prstGeom>
            <a:ln>
              <a:solidFill>
                <a:srgbClr val="FF0000"/>
              </a:solidFill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298" name="直接连接符 9"/>
            <p:cNvCxnSpPr/>
            <p:nvPr/>
          </p:nvCxnSpPr>
          <p:spPr>
            <a:xfrm>
              <a:off x="3124200" y="2514600"/>
              <a:ext cx="1524000" cy="0"/>
            </a:xfrm>
            <a:prstGeom prst="line">
              <a:avLst/>
            </a:prstGeom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9" name="椭圆 8"/>
          <p:cNvSpPr/>
          <p:nvPr/>
        </p:nvSpPr>
        <p:spPr>
          <a:xfrm>
            <a:off x="2819400" y="228600"/>
            <a:ext cx="2057400" cy="9906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743200" y="2895600"/>
            <a:ext cx="2057400" cy="9906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pPr eaLnBrk="0" hangingPunct="0"/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21283326">
            <a:off x="612775" y="752475"/>
            <a:ext cx="6180138" cy="838200"/>
          </a:xfrm>
          <a:solidFill>
            <a:schemeClr val="accent3">
              <a:lumMod val="95000"/>
            </a:schemeClr>
          </a:solidFill>
          <a:ln>
            <a:solidFill>
              <a:schemeClr val="accent3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Make a Christmas card</a:t>
            </a:r>
            <a:endParaRPr kumimoji="0" lang="zh-CN" altLang="en-US" sz="4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319" name="图片 13318" descr="1030999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057400"/>
            <a:ext cx="5257800" cy="4075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6" descr="u=3722666196,3642636141&amp;fm=23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0" y="1600200"/>
            <a:ext cx="52578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1"/>
          <p:cNvSpPr txBox="1"/>
          <p:nvPr/>
        </p:nvSpPr>
        <p:spPr bwMode="auto">
          <a:xfrm>
            <a:off x="-152400" y="1524000"/>
            <a:ext cx="38100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b="1" kern="0" cap="none" spc="0" normalizeH="0" baseline="0" noProof="0" dirty="0">
                <a:solidFill>
                  <a:srgbClr val="FFC000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Times New Roman" panose="02020603050405020304" pitchFamily="18" charset="0"/>
              </a:rPr>
              <a:t>postman</a:t>
            </a:r>
            <a:endParaRPr kumimoji="0" lang="zh-CN" altLang="en-US" sz="4400" b="1" kern="0" cap="none" spc="0" normalizeH="0" baseline="0" noProof="0" dirty="0">
              <a:solidFill>
                <a:srgbClr val="FFC000"/>
              </a:solidFill>
              <a:latin typeface="Comic Sans MS" panose="030F0702030302020204" pitchFamily="66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343" name="图片 14342" descr="2008929855696_2"/>
          <p:cNvPicPr>
            <a:picLocks noChangeAspect="1"/>
          </p:cNvPicPr>
          <p:nvPr/>
        </p:nvPicPr>
        <p:blipFill>
          <a:blip r:embed="rId2"/>
          <a:srcRect b="3725"/>
          <a:stretch>
            <a:fillRect/>
          </a:stretch>
        </p:blipFill>
        <p:spPr>
          <a:xfrm>
            <a:off x="381000" y="2895600"/>
            <a:ext cx="2898775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1434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"/>
          <p:cNvSpPr>
            <a:spLocks noGrp="1"/>
          </p:cNvSpPr>
          <p:nvPr>
            <p:ph type="title"/>
          </p:nvPr>
        </p:nvSpPr>
        <p:spPr>
          <a:xfrm rot="21140798">
            <a:off x="592138" y="706438"/>
            <a:ext cx="3810000" cy="1143000"/>
          </a:xfrm>
          <a:solidFill>
            <a:schemeClr val="accent3">
              <a:lumMod val="85000"/>
            </a:schemeClr>
          </a:solidFill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j-cs"/>
              </a:rPr>
              <a:t>Homework</a:t>
            </a:r>
            <a:endParaRPr kumimoji="0" lang="zh-CN" altLang="en-US" sz="54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idx="1"/>
          </p:nvPr>
        </p:nvSpPr>
        <p:spPr>
          <a:xfrm>
            <a:off x="457200" y="2362200"/>
            <a:ext cx="8458200" cy="2133600"/>
          </a:xfrm>
          <a:solidFill>
            <a:srgbClr val="FFCCCC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4400" b="1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Make and write a Christmas card to your family and your friends. </a:t>
            </a:r>
            <a:endParaRPr lang="zh-CN" altLang="en-US" sz="4400" b="1" dirty="0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2" name="Picture 4" descr="6824c3b84baf87e6d5faa&amp;690"/>
          <p:cNvPicPr>
            <a:picLocks noChangeAspect="1"/>
          </p:cNvPicPr>
          <p:nvPr/>
        </p:nvPicPr>
        <p:blipFill>
          <a:blip r:embed="rId1"/>
          <a:srcRect r="-46" b="5241"/>
          <a:stretch>
            <a:fillRect/>
          </a:stretch>
        </p:blipFill>
        <p:spPr>
          <a:xfrm rot="-340721">
            <a:off x="838200" y="914400"/>
            <a:ext cx="7396163" cy="4711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5" descr="thank you"/>
          <p:cNvPicPr>
            <a:picLocks noChangeAspect="1"/>
          </p:cNvPicPr>
          <p:nvPr/>
        </p:nvPicPr>
        <p:blipFill>
          <a:blip r:embed="rId2"/>
          <a:srcRect l="18404" t="31004" r="49292" b="38130"/>
          <a:stretch>
            <a:fillRect/>
          </a:stretch>
        </p:blipFill>
        <p:spPr>
          <a:xfrm rot="-607900">
            <a:off x="3276600" y="2743200"/>
            <a:ext cx="2667000" cy="1524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 algn="l" eaLnBrk="1" hangingPunct="1"/>
            <a:r>
              <a:rPr lang="en-US" altLang="zh-CN" sz="54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ea typeface="宋体" panose="02010600030101010101" pitchFamily="2" charset="-122"/>
              </a:rPr>
              <a:t>Sing a song</a:t>
            </a:r>
            <a:endParaRPr lang="zh-CN" altLang="en-US" sz="54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3076" name="图片 307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447800"/>
            <a:ext cx="7239000" cy="4657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内容占位符 3" descr="3827791_104524028452_2.jpg"/>
          <p:cNvPicPr>
            <a:picLocks noGrp="1" noChangeAspect="1"/>
          </p:cNvPicPr>
          <p:nvPr>
            <p:ph idx="1"/>
          </p:nvPr>
        </p:nvPicPr>
        <p:blipFill>
          <a:blip r:embed="rId1"/>
          <a:srcRect b="9709"/>
          <a:stretch>
            <a:fillRect/>
          </a:stretch>
        </p:blipFill>
        <p:spPr>
          <a:xfrm>
            <a:off x="304800" y="1219200"/>
            <a:ext cx="1908175" cy="2362200"/>
          </a:xfrm>
        </p:spPr>
      </p:pic>
      <p:pic>
        <p:nvPicPr>
          <p:cNvPr id="5" name="图片 4" descr="8868045_230155433000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67000" y="3200400"/>
            <a:ext cx="2514600" cy="1667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u=737626871,1169857736&amp;fm=23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3600" y="4953000"/>
            <a:ext cx="2667000" cy="1566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1" name="图片 7" descr="圣诞贺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4105275"/>
            <a:ext cx="1712913" cy="2462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图片 8" descr="pic33489250059241.jpg"/>
          <p:cNvPicPr>
            <a:picLocks noChangeAspect="1"/>
          </p:cNvPicPr>
          <p:nvPr/>
        </p:nvPicPr>
        <p:blipFill>
          <a:blip r:embed="rId5"/>
          <a:srcRect b="5791"/>
          <a:stretch>
            <a:fillRect/>
          </a:stretch>
        </p:blipFill>
        <p:spPr>
          <a:xfrm>
            <a:off x="6019800" y="1295400"/>
            <a:ext cx="2598738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3" name="图片 9" descr="316fb4f7548ab2acfbf91a6635_560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7000" y="1447800"/>
            <a:ext cx="25146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4" name="图片 12" descr="u=2057374474,243243304&amp;fm=21&amp;gp=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7000" y="5029200"/>
            <a:ext cx="2514600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6" name="标题 2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vert="horz" wrap="square" lIns="91440" tIns="45720" rIns="91440" bIns="45720" numCol="1" anchor="ctr" anchorCtr="0" compatLnSpc="1"/>
          <a:p>
            <a:pPr eaLnBrk="1" hangingPunct="1"/>
            <a:r>
              <a:rPr lang="en-US" altLang="zh-CN" sz="4800" b="1">
                <a:solidFill>
                  <a:schemeClr val="tx1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Comic Sans MS" panose="030F0702030302020204" pitchFamily="66" charset="0"/>
                <a:ea typeface="宋体" panose="02010600030101010101" pitchFamily="2" charset="-122"/>
              </a:rPr>
              <a:t>Christmas cards</a:t>
            </a:r>
            <a:endParaRPr lang="zh-CN" altLang="en-US" sz="4800" b="1" dirty="0">
              <a:solidFill>
                <a:schemeClr val="tx1"/>
              </a:solidFill>
              <a:effectLst>
                <a:outerShdw blurRad="38100" dist="38100" dir="2700000">
                  <a:srgbClr val="FFFFFF"/>
                </a:outerShdw>
              </a:effectLst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2" name="图片 10" descr="u=2609300405,775726276&amp;fm=23&amp;gp=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43600" y="3124200"/>
            <a:ext cx="2590800" cy="1581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22" descr="u=2609300405,775726276&amp;fm=23&amp;gp=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3124200"/>
            <a:ext cx="2590800" cy="158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标题 3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None/>
            </a:pPr>
            <a:r>
              <a:rPr lang="en-US" altLang="zh-CN"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Let’s find a card with ______ on it.</a:t>
            </a:r>
            <a:endParaRPr lang="zh-CN" altLang="en-US" sz="4000" b="1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124" name="内容占位符 3" descr="3827791_104524028452_2.jpg"/>
          <p:cNvPicPr>
            <a:picLocks noGrp="1" noChangeAspect="1"/>
          </p:cNvPicPr>
          <p:nvPr>
            <p:ph idx="1"/>
          </p:nvPr>
        </p:nvPicPr>
        <p:blipFill>
          <a:blip r:embed="rId2"/>
          <a:srcRect b="8981"/>
          <a:stretch>
            <a:fillRect/>
          </a:stretch>
        </p:blipFill>
        <p:spPr>
          <a:xfrm>
            <a:off x="341313" y="1200150"/>
            <a:ext cx="1908175" cy="2381250"/>
          </a:xfrm>
        </p:spPr>
      </p:pic>
      <p:pic>
        <p:nvPicPr>
          <p:cNvPr id="5" name="图片 4" descr="8868045_230155433000_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7000" y="3200400"/>
            <a:ext cx="2514600" cy="1667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 descr="u=737626871,1169857736&amp;fm=23&amp;gp=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3600" y="4953000"/>
            <a:ext cx="2667000" cy="1566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7" name="图片 7" descr="圣诞贺~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" y="4105275"/>
            <a:ext cx="1712913" cy="2462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8" name="图片 8" descr="pic33489250059241.jpg"/>
          <p:cNvPicPr>
            <a:picLocks noChangeAspect="1"/>
          </p:cNvPicPr>
          <p:nvPr/>
        </p:nvPicPr>
        <p:blipFill>
          <a:blip r:embed="rId6"/>
          <a:srcRect b="5791"/>
          <a:stretch>
            <a:fillRect/>
          </a:stretch>
        </p:blipFill>
        <p:spPr>
          <a:xfrm>
            <a:off x="6019800" y="1295400"/>
            <a:ext cx="2598738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9" name="图片 9" descr="316fb4f7548ab2acfbf91a6635_56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67000" y="1447800"/>
            <a:ext cx="25146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30" name="图片 12" descr="u=2057374474,243243304&amp;fm=21&amp;gp=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7000" y="5029200"/>
            <a:ext cx="2514600" cy="1592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 bwMode="auto">
          <a:xfrm>
            <a:off x="2667000" y="1447800"/>
            <a:ext cx="2514600" cy="16002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667000" y="3200400"/>
            <a:ext cx="2514600" cy="16002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2667000" y="5029200"/>
            <a:ext cx="2514600" cy="16002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6029325" y="1228725"/>
            <a:ext cx="2590800" cy="16002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  </a:t>
            </a:r>
            <a:endParaRPr kumimoji="0" lang="zh-CN" altLang="en-US" sz="18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943600" y="4953000"/>
            <a:ext cx="2667000" cy="16002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5943600" y="3124200"/>
            <a:ext cx="2667000" cy="16002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381000" y="1219200"/>
            <a:ext cx="1828800" cy="25146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57200" y="4114800"/>
            <a:ext cx="1828800" cy="2514600"/>
          </a:xfrm>
          <a:prstGeom prst="rect">
            <a:avLst/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8800" y="5334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tree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62600" y="5334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Santa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562600" y="533400"/>
            <a:ext cx="1752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000" b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gifts</a:t>
            </a:r>
            <a:endParaRPr lang="zh-CN" altLang="en-US" sz="4000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1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>
              <a:buNone/>
            </a:pP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Let’s find a </a:t>
            </a:r>
            <a:r>
              <a:rPr lang="en-US" altLang="zh-CN" b="1" u="sng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book</a:t>
            </a:r>
            <a:r>
              <a:rPr lang="en-US" altLang="zh-CN" b="1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with ____ on it.</a:t>
            </a:r>
            <a:endParaRPr lang="zh-CN" altLang="en-US" b="1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147" name="内容占位符 3" descr="书.jpg"/>
          <p:cNvPicPr>
            <a:picLocks noGrp="1" noChangeAspect="1"/>
          </p:cNvPicPr>
          <p:nvPr>
            <p:ph idx="1"/>
          </p:nvPr>
        </p:nvPicPr>
        <p:blipFill>
          <a:blip r:embed="rId1"/>
          <a:srcRect b="3935"/>
          <a:stretch>
            <a:fillRect/>
          </a:stretch>
        </p:blipFill>
        <p:spPr>
          <a:xfrm>
            <a:off x="4419600" y="4267200"/>
            <a:ext cx="3092450" cy="2286000"/>
          </a:xfrm>
        </p:spPr>
      </p:pic>
      <p:pic>
        <p:nvPicPr>
          <p:cNvPr id="6148" name="图片 4" descr="书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4191000"/>
            <a:ext cx="1920875" cy="2514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书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0" y="1447800"/>
            <a:ext cx="2738438" cy="2738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图片 6" descr="书3.jpg"/>
          <p:cNvPicPr>
            <a:picLocks noChangeAspect="1"/>
          </p:cNvPicPr>
          <p:nvPr/>
        </p:nvPicPr>
        <p:blipFill>
          <a:blip r:embed="rId4" cstate="print"/>
          <a:srcRect l="51916"/>
          <a:stretch>
            <a:fillRect/>
          </a:stretch>
        </p:blipFill>
        <p:spPr>
          <a:xfrm rot="20651707">
            <a:off x="562807" y="1647894"/>
            <a:ext cx="1845534" cy="27103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51" name="图片 7" descr="书刊封面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95046">
            <a:off x="6767513" y="1365250"/>
            <a:ext cx="1927225" cy="2657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内容占位符 4" descr="tixu 5.jpg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2057400" y="4572000"/>
            <a:ext cx="2152650" cy="2024063"/>
          </a:xfrm>
        </p:spPr>
      </p:pic>
      <p:sp>
        <p:nvSpPr>
          <p:cNvPr id="4" name="标题 1"/>
          <p:cNvSpPr txBox="1"/>
          <p:nvPr/>
        </p:nvSpPr>
        <p:spPr bwMode="auto">
          <a:xfrm>
            <a:off x="609600" y="4270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4400" b="1" kern="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Let’s find a </a:t>
            </a:r>
            <a:r>
              <a:rPr kumimoji="0" lang="en-US" altLang="zh-CN" sz="4400" b="1" u="sng" kern="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T-shirt</a:t>
            </a:r>
            <a:r>
              <a:rPr kumimoji="0" lang="en-US" altLang="zh-CN" sz="4400" b="1" kern="0" cap="none" spc="0" normalizeH="0" baseline="0" noProof="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 ___ on it.</a:t>
            </a:r>
            <a:endParaRPr kumimoji="0" lang="zh-CN" altLang="en-US" sz="4400" b="1" kern="0" cap="none" spc="0" normalizeH="0" baseline="0" noProof="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172" name="图片 5" descr="tix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4600" y="1752600"/>
            <a:ext cx="2133600" cy="2133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6" descr="tixu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5200" y="1905000"/>
            <a:ext cx="1939925" cy="200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图片 7" descr="tixu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4267200"/>
            <a:ext cx="1844675" cy="2225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5" name="图片 8" descr="tixu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568097">
            <a:off x="606425" y="1901825"/>
            <a:ext cx="1971675" cy="1971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701" name="Text Box 5"/>
          <p:cNvSpPr txBox="1"/>
          <p:nvPr/>
        </p:nvSpPr>
        <p:spPr>
          <a:xfrm>
            <a:off x="533400" y="2743200"/>
            <a:ext cx="4348163" cy="1006475"/>
          </a:xfrm>
          <a:prstGeom prst="rect">
            <a:avLst/>
          </a:prstGeom>
          <a:solidFill>
            <a:srgbClr val="66FF66"/>
          </a:solidFill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6000" dirty="0">
                <a:latin typeface="Arial" panose="020B0604020202020204" pitchFamily="34" charset="0"/>
              </a:rPr>
              <a:t>Let's learn!</a:t>
            </a:r>
            <a:endParaRPr lang="zh-CN" altLang="en-US" sz="6000" dirty="0"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29702" name="图片 29701" descr="t01eeca5776824b7c1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0" y="1371600"/>
            <a:ext cx="3902075" cy="3902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5" name="内容占位符 2"/>
          <p:cNvSpPr>
            <a:spLocks noGrp="1"/>
          </p:cNvSpPr>
          <p:nvPr>
            <p:ph idx="1"/>
          </p:nvPr>
        </p:nvSpPr>
        <p:spPr>
          <a:xfrm>
            <a:off x="838200" y="2514600"/>
            <a:ext cx="7848600" cy="3611563"/>
          </a:xfrm>
        </p:spPr>
        <p:txBody>
          <a:bodyPr vert="horz" wrap="square" lIns="91440" tIns="45720" rIns="91440" bIns="45720" anchor="t" anchorCtr="0"/>
          <a:p>
            <a:pPr marL="514350" indent="-514350" eaLnBrk="1" hangingPunct="1">
              <a:buNone/>
            </a:pPr>
            <a:r>
              <a:rPr lang="en-US" altLang="zh-CN" sz="36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1. What is Li Ming going to do?</a:t>
            </a:r>
            <a:endParaRPr lang="en-US" altLang="zh-CN" sz="36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514350" indent="-514350" eaLnBrk="1" hangingPunct="1">
              <a:buFontTx/>
              <a:buAutoNum type="arabicPeriod"/>
            </a:pPr>
            <a:endParaRPr lang="en-US" altLang="zh-CN" sz="36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514350" indent="-514350" eaLnBrk="1" hangingPunct="1">
              <a:buNone/>
            </a:pPr>
            <a:endParaRPr lang="en-US" altLang="zh-CN" sz="3600" b="1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marL="514350" indent="-514350" eaLnBrk="1" hangingPunct="1">
              <a:buNone/>
            </a:pPr>
            <a:r>
              <a:rPr lang="en-US" altLang="zh-CN" sz="36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2. What does his cousin </a:t>
            </a:r>
            <a:r>
              <a:rPr lang="en-US" altLang="zh-CN" sz="3600" b="1" err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Jing</a:t>
            </a:r>
            <a:r>
              <a:rPr lang="en-US" altLang="zh-CN" sz="3600" b="1">
                <a:solidFill>
                  <a:srgbClr val="0000FF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like?</a:t>
            </a:r>
            <a:endParaRPr lang="zh-CN" altLang="en-US" sz="3600" b="1" dirty="0">
              <a:solidFill>
                <a:srgbClr val="0000FF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481137">
            <a:off x="484577" y="980936"/>
            <a:ext cx="5377707" cy="769441"/>
          </a:xfrm>
          <a:prstGeom prst="rect">
            <a:avLst/>
          </a:prstGeom>
          <a:solidFill>
            <a:srgbClr val="FFCCCC"/>
          </a:solidFill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Listen and Answer</a:t>
            </a:r>
            <a:endParaRPr kumimoji="0" lang="zh-CN" altLang="en-US" sz="4400" b="1" i="0" u="none" strike="noStrike" kern="1200" cap="none" spc="0" normalizeH="0" baseline="0" noProof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6800" y="3429000"/>
            <a:ext cx="723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He is going to send a card.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9200" y="5562600"/>
            <a:ext cx="46482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>
                <a:solidFill>
                  <a:srgbClr val="FF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She likes Santa.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  <a:ea typeface="Times New Roman" panose="02020603050405020304" pitchFamily="18" charset="0"/>
            </a:endParaRPr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1"/>
          <a:srcRect l="53889" t="14223" r="16667" b="42223"/>
          <a:stretch>
            <a:fillRect/>
          </a:stretch>
        </p:blipFill>
        <p:spPr>
          <a:xfrm>
            <a:off x="5257800" y="5154613"/>
            <a:ext cx="1843088" cy="1703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rcRect l="53889" t="14223" r="16667" b="42223"/>
          <a:stretch>
            <a:fillRect/>
          </a:stretch>
        </p:blipFill>
        <p:spPr>
          <a:xfrm>
            <a:off x="457200" y="0"/>
            <a:ext cx="2300288" cy="2127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648200"/>
          </a:xfrm>
          <a:solidFill>
            <a:schemeClr val="bg1">
              <a:lumMod val="95000"/>
            </a:schemeClr>
          </a:solidFill>
        </p:spPr>
        <p:txBody>
          <a:bodyPr vert="horz" wrap="square" lIns="91440" tIns="45720" rIns="91440" bIns="45720" numCol="1" anchor="t" anchorCtr="0" compatLnSpc="1"/>
          <a:p>
            <a:pPr eaLnBrk="1" hangingPunct="1">
              <a:buNone/>
            </a:pPr>
            <a:r>
              <a:rPr lang="en-US" altLang="zh-CN" b="1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Are you going to send a Christmas card?</a:t>
            </a:r>
            <a:endParaRPr lang="en-US" altLang="zh-CN" b="1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00B0F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Yes, I am./Sure.</a:t>
            </a:r>
            <a:endParaRPr lang="en-US" altLang="zh-CN" b="1">
              <a:solidFill>
                <a:srgbClr val="00B0F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Who are you going to send to?</a:t>
            </a:r>
            <a:endParaRPr lang="en-US" altLang="zh-CN" b="1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00B0F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To </a:t>
            </a:r>
            <a:r>
              <a:rPr lang="en-US" altLang="zh-CN" b="1" u="sng" err="1">
                <a:solidFill>
                  <a:srgbClr val="00B0F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Jing</a:t>
            </a:r>
            <a:r>
              <a:rPr lang="en-US" altLang="zh-CN" b="1">
                <a:solidFill>
                  <a:srgbClr val="00B0F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. </a:t>
            </a:r>
            <a:endParaRPr lang="en-US" altLang="zh-CN" b="1">
              <a:solidFill>
                <a:srgbClr val="00B0F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What does she like?</a:t>
            </a:r>
            <a:endParaRPr lang="en-US" altLang="zh-CN" b="1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00B0F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She likes Santa.</a:t>
            </a:r>
            <a:endParaRPr lang="en-US" altLang="zh-CN" b="1">
              <a:solidFill>
                <a:srgbClr val="00B0F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008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Let’s find a card with Santa on it.</a:t>
            </a:r>
            <a:endParaRPr lang="en-US" altLang="zh-CN" b="1">
              <a:solidFill>
                <a:srgbClr val="008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en-US" altLang="zh-CN" b="1">
                <a:solidFill>
                  <a:srgbClr val="00B0F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Here’s Santa.</a:t>
            </a:r>
            <a:endParaRPr lang="en-US" altLang="zh-CN" b="1">
              <a:solidFill>
                <a:srgbClr val="00B0F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endParaRPr lang="zh-CN" altLang="en-US" dirty="0">
              <a:ea typeface="宋体" panose="02010600030101010101" pitchFamily="2" charset="-122"/>
            </a:endParaRPr>
          </a:p>
        </p:txBody>
      </p:sp>
      <p:pic>
        <p:nvPicPr>
          <p:cNvPr id="9221" name="图片 8" descr="pic334892500592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626607">
            <a:off x="4667250" y="322263"/>
            <a:ext cx="1987550" cy="1236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2" name="图片 9" descr="316fb4f7548ab2acfbf91a6635_56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-681879">
            <a:off x="2995613" y="414338"/>
            <a:ext cx="2011362" cy="1219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4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charRg st="40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5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charRg st="5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87" end="9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charRg st="87" end="9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97" end="1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charRg st="97" end="1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1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charRg st="117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34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charRg st="134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charRg st="170" end="1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883</Words>
  <Application>WPS 演示</Application>
  <PresentationFormat>在屏幕上显示</PresentationFormat>
  <Paragraphs>70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Comic Sans MS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Office 主题</vt:lpstr>
      <vt:lpstr>自定义设计方案</vt:lpstr>
      <vt:lpstr>Unit 4  Christmas  Lesson 21  Christmas Card</vt:lpstr>
      <vt:lpstr>Sing a song</vt:lpstr>
      <vt:lpstr>Christmas cards</vt:lpstr>
      <vt:lpstr>Let’s find a card with ______ on it.</vt:lpstr>
      <vt:lpstr>Let’s find a book with ____ on it.</vt:lpstr>
      <vt:lpstr>PowerPoint 演示文稿</vt:lpstr>
      <vt:lpstr>PowerPoint 演示文稿</vt:lpstr>
      <vt:lpstr>PowerPoint 演示文稿</vt:lpstr>
      <vt:lpstr>PowerPoint 演示文稿</vt:lpstr>
      <vt:lpstr>Read and Answer</vt:lpstr>
      <vt:lpstr>PowerPoint 演示文稿</vt:lpstr>
      <vt:lpstr>PowerPoint 演示文稿</vt:lpstr>
      <vt:lpstr>Make a Christmas card</vt:lpstr>
      <vt:lpstr>PowerPoint 演示文稿</vt:lpstr>
      <vt:lpstr>Homework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80</cp:revision>
  <dcterms:created xsi:type="dcterms:W3CDTF">2014-08-04T06:01:00Z</dcterms:created>
  <dcterms:modified xsi:type="dcterms:W3CDTF">2023-09-30T11:55:38Z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D381FB0015024A6EAF1B932B98B62B4E_13</vt:lpwstr>
  </property>
  <property fmtid="{D5CDD505-2E9C-101B-9397-08002B2CF9AE}" pid="4" name="KSOProductBuildVer">
    <vt:lpwstr>2052-12.1.0.15374</vt:lpwstr>
  </property>
</Properties>
</file>