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0"/>
  </p:notesMasterIdLst>
  <p:handoutMasterIdLst>
    <p:handoutMasterId r:id="rId11"/>
  </p:handoutMasterIdLst>
  <p:sldIdLst>
    <p:sldId id="1119" r:id="rId4"/>
    <p:sldId id="1090" r:id="rId5"/>
    <p:sldId id="1116" r:id="rId6"/>
    <p:sldId id="1117" r:id="rId7"/>
    <p:sldId id="1118" r:id="rId8"/>
    <p:sldId id="1124" r:id="rId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5"/>
    </p:embeddedFont>
    <p:embeddedFont>
      <p:font typeface="华文新魏" panose="02010800040101010101" pitchFamily="2" charset="-122"/>
      <p:regular r:id="rId16"/>
    </p:embeddedFont>
    <p:embeddedFont>
      <p:font typeface="微软雅黑" panose="020B0503020204020204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custDataLst>
    <p:tags r:id="rId2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快乐读书吧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08618" y="1792436"/>
            <a:ext cx="4576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快乐读书吧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95800" y="2715766"/>
            <a:ext cx="4176464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1"/>
          <p:cNvCxnSpPr/>
          <p:nvPr/>
        </p:nvCxnSpPr>
        <p:spPr>
          <a:xfrm flipV="1">
            <a:off x="66900" y="1048772"/>
            <a:ext cx="2256668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251520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1491630"/>
            <a:ext cx="7095162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，你们喜欢读故事书吗？最近读了什么书？书中有哪些有趣的故事？有没有关于神话的书？快来给老师讲一讲。现在，就让我们一起走进“快乐读书吧”享受读书的快乐吧。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48351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想一想：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8501" y="745128"/>
            <a:ext cx="3416320" cy="17399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世界是如何起源的？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人类是怎样产生的？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ts val="4500"/>
              </a:lnSpc>
            </a:pP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神和英雄如何生活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624" y="2643758"/>
            <a:ext cx="6624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问题都是</a:t>
            </a:r>
            <a:r>
              <a:rPr lang="zh-CN" altLang="zh-CN" sz="2800" u="heavy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很久很久以前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发生的事，我们的祖先用神话的方式给出解释，并依靠口头讲述使其代代相传。现在我们就要在书中找到答案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555526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我们要找开天辟地的人物要找哪本书？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752" y="120359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盘古开天辟地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9632" y="1856511"/>
            <a:ext cx="39549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）你读过这本书吗？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）里面介绍了什么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987265"/>
            <a:ext cx="1836880" cy="1938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347614"/>
            <a:ext cx="2766629" cy="3482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2679065"/>
            <a:ext cx="1671955" cy="2186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915" y="2671445"/>
            <a:ext cx="1518920" cy="21939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7544" y="33950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小组交流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862722"/>
            <a:ext cx="7992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小组里讲一讲自己喜欢的故事，其他同学认真倾听，谈谈自己对这个故事的感受是什么。如果有同学也看过这个故事，可以进行补充或表达自己的读书感受。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80072" y="458711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女娲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8437" y="45695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夸父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95" y="2672080"/>
            <a:ext cx="1405890" cy="21990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84263" y="456959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盘古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OC_GUID" val="{e2fb13d8-9195-443b-a667-0aaa6236caa1}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</Words>
  <Application>WPS 演示</Application>
  <PresentationFormat>全屏显示(16:9)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黑体</vt:lpstr>
      <vt:lpstr>华文新魏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102</cp:revision>
  <dcterms:created xsi:type="dcterms:W3CDTF">2017-03-17T02:28:00Z</dcterms:created>
  <dcterms:modified xsi:type="dcterms:W3CDTF">2023-09-25T17:04:44Z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09940236884542DB818A0C3D576F8918_12</vt:lpwstr>
  </property>
</Properties>
</file>