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261" r:id="rId5"/>
    <p:sldId id="265" r:id="rId6"/>
    <p:sldId id="266" r:id="rId7"/>
    <p:sldId id="256" r:id="rId8"/>
    <p:sldId id="257" r:id="rId9"/>
    <p:sldId id="263" r:id="rId10"/>
    <p:sldId id="262" r:id="rId11"/>
    <p:sldId id="267" r:id="rId12"/>
    <p:sldId id="273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219200" y="2130425"/>
            <a:ext cx="6858000" cy="1470025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dirty="0"/>
              <a:t>Unit 3 Lesson 14 My body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小男孩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5" b="3796"/>
          <a:stretch>
            <a:fillRect/>
          </a:stretch>
        </p:blipFill>
        <p:spPr>
          <a:xfrm>
            <a:off x="1905000" y="1600200"/>
            <a:ext cx="4321175" cy="394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2555875" y="188913"/>
            <a:ext cx="3095625" cy="579437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      body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1258888" y="1412875"/>
            <a:ext cx="1512887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head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900113" y="5373688"/>
            <a:ext cx="1152525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foot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867400" y="4581525"/>
            <a:ext cx="9144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6516688" y="3500438"/>
            <a:ext cx="1295400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arm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80" name="AutoShape 8"/>
          <p:cNvSpPr/>
          <p:nvPr/>
        </p:nvSpPr>
        <p:spPr>
          <a:xfrm>
            <a:off x="2771775" y="1700213"/>
            <a:ext cx="431800" cy="217487"/>
          </a:xfrm>
          <a:prstGeom prst="rightArrow">
            <a:avLst>
              <a:gd name="adj1" fmla="val 50000"/>
              <a:gd name="adj2" fmla="val 496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1" name="AutoShape 9"/>
          <p:cNvSpPr/>
          <p:nvPr/>
        </p:nvSpPr>
        <p:spPr>
          <a:xfrm>
            <a:off x="1619250" y="3213100"/>
            <a:ext cx="360363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2" name="AutoShape 10"/>
          <p:cNvSpPr/>
          <p:nvPr/>
        </p:nvSpPr>
        <p:spPr>
          <a:xfrm flipV="1">
            <a:off x="1763713" y="5300663"/>
            <a:ext cx="360362" cy="215900"/>
          </a:xfrm>
          <a:prstGeom prst="rightArrow">
            <a:avLst>
              <a:gd name="adj1" fmla="val 50000"/>
              <a:gd name="adj2" fmla="val 41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/>
          <p:nvPr/>
        </p:nvSpPr>
        <p:spPr>
          <a:xfrm>
            <a:off x="5076825" y="4581525"/>
            <a:ext cx="615950" cy="215900"/>
          </a:xfrm>
          <a:prstGeom prst="leftArrow">
            <a:avLst>
              <a:gd name="adj1" fmla="val 50000"/>
              <a:gd name="adj2" fmla="val 713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4" name="AutoShape 12"/>
          <p:cNvSpPr/>
          <p:nvPr/>
        </p:nvSpPr>
        <p:spPr>
          <a:xfrm>
            <a:off x="5867400" y="3429000"/>
            <a:ext cx="433388" cy="287338"/>
          </a:xfrm>
          <a:prstGeom prst="leftArrow">
            <a:avLst>
              <a:gd name="adj1" fmla="val 50000"/>
              <a:gd name="adj2" fmla="val 3770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3" name="Rectangle 13"/>
          <p:cNvSpPr/>
          <p:nvPr/>
        </p:nvSpPr>
        <p:spPr>
          <a:xfrm>
            <a:off x="981075" y="2636838"/>
            <a:ext cx="974725" cy="579437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hand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6" grpId="0" animBg="1"/>
      <p:bldP spid="10247" grpId="0" animBg="1"/>
      <p:bldP spid="102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4800" y="1828800"/>
            <a:ext cx="1981200" cy="609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zh-CN" altLang="en-US" sz="3200" kern="0" cap="none" spc="0" normalizeH="0" baseline="0" noProof="0">
                <a:latin typeface="+mn-lt"/>
                <a:ea typeface="+mn-ea"/>
                <a:cs typeface="+mn-cs"/>
              </a:rPr>
              <a:t>跟我学</a:t>
            </a:r>
            <a:endParaRPr kumimoji="0" lang="zh-CN" altLang="en-US" sz="3200" kern="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6" descr="鼓掌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333" r="1466" b="2222"/>
          <a:stretch>
            <a:fillRect/>
          </a:stretch>
        </p:blipFill>
        <p:spPr>
          <a:xfrm>
            <a:off x="4419600" y="2362200"/>
            <a:ext cx="32004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/>
        </p:nvSpPr>
        <p:spPr>
          <a:xfrm>
            <a:off x="381000" y="2743200"/>
            <a:ext cx="30480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clap your hands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533400" y="4114800"/>
            <a:ext cx="29718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拍你的手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挥手"/>
          <p:cNvPicPr>
            <a:picLocks noChangeAspect="1"/>
          </p:cNvPicPr>
          <p:nvPr/>
        </p:nvPicPr>
        <p:blipFill>
          <a:blip r:embed="rId1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 t="33333"/>
          <a:stretch>
            <a:fillRect/>
          </a:stretch>
        </p:blipFill>
        <p:spPr>
          <a:xfrm>
            <a:off x="3657600" y="53340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5"/>
          <p:cNvSpPr txBox="1"/>
          <p:nvPr/>
        </p:nvSpPr>
        <p:spPr>
          <a:xfrm>
            <a:off x="304800" y="533400"/>
            <a:ext cx="28956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wave your arm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304800" y="1371600"/>
            <a:ext cx="29718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挥你的胳膊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5125" name="Picture 7" descr="跺脚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001" b="9435"/>
          <a:stretch>
            <a:fillRect/>
          </a:stretch>
        </p:blipFill>
        <p:spPr>
          <a:xfrm>
            <a:off x="4114800" y="2286000"/>
            <a:ext cx="20574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8"/>
          <p:cNvSpPr txBox="1"/>
          <p:nvPr/>
        </p:nvSpPr>
        <p:spPr>
          <a:xfrm>
            <a:off x="304800" y="2438400"/>
            <a:ext cx="30480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Stamp your foot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304800" y="3505200"/>
            <a:ext cx="29718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躲你的脚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5128" name="Picture 10" descr="踢腿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400" y="4419600"/>
            <a:ext cx="2028825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11"/>
          <p:cNvSpPr txBox="1"/>
          <p:nvPr/>
        </p:nvSpPr>
        <p:spPr>
          <a:xfrm>
            <a:off x="304800" y="4419600"/>
            <a:ext cx="28194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shake your leg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304800" y="5181600"/>
            <a:ext cx="28194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踢你的腿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ctrTitle"/>
          </p:nvPr>
        </p:nvSpPr>
        <p:spPr>
          <a:xfrm>
            <a:off x="533400" y="228600"/>
            <a:ext cx="1981200" cy="8382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复习</a:t>
            </a:r>
            <a:endParaRPr lang="zh-CN" altLang="en-US" sz="3200" dirty="0"/>
          </a:p>
        </p:txBody>
      </p:sp>
      <p:sp>
        <p:nvSpPr>
          <p:cNvPr id="5123" name="Rectangle 3"/>
          <p:cNvSpPr>
            <a:spLocks noGrp="1"/>
          </p:cNvSpPr>
          <p:nvPr>
            <p:ph type="subTitle" idx="1"/>
          </p:nvPr>
        </p:nvSpPr>
        <p:spPr>
          <a:xfrm>
            <a:off x="533400" y="1752600"/>
            <a:ext cx="7391400" cy="1676400"/>
          </a:xfrm>
          <a:solidFill>
            <a:srgbClr val="FFCC99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+mn-lt"/>
                <a:ea typeface="+mn-ea"/>
                <a:cs typeface="+mn-cs"/>
              </a:rPr>
              <a:t> </a:t>
            </a:r>
            <a:r>
              <a:rPr lang="zh-CN" altLang="en-US" sz="3600" dirty="0">
                <a:latin typeface="+mn-lt"/>
                <a:ea typeface="+mn-ea"/>
                <a:cs typeface="+mn-cs"/>
              </a:rPr>
              <a:t>还记得我们在</a:t>
            </a:r>
            <a:r>
              <a:rPr lang="en-US" altLang="zh-CN" sz="3600" dirty="0">
                <a:latin typeface="+mn-lt"/>
                <a:ea typeface="+mn-ea"/>
                <a:cs typeface="+mn-cs"/>
              </a:rPr>
              <a:t>Lesson 5</a:t>
            </a:r>
            <a:r>
              <a:rPr lang="zh-CN" altLang="en-US" sz="3600" dirty="0">
                <a:latin typeface="+mn-lt"/>
                <a:ea typeface="+mn-ea"/>
                <a:cs typeface="+mn-cs"/>
              </a:rPr>
              <a:t>学过的介绍方法吗？一起来复习一下吧！</a:t>
            </a:r>
            <a:endParaRPr lang="zh-CN" altLang="en-US" sz="3600" dirty="0">
              <a:latin typeface="+mn-lt"/>
              <a:ea typeface="+mn-ea"/>
              <a:cs typeface="+mn-cs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609600" y="3962400"/>
            <a:ext cx="3505200" cy="13112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What’s this?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It’s a pen.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5" name="Picture 5" descr="钢笔"/>
          <p:cNvPicPr>
            <a:picLocks noChangeAspect="1"/>
          </p:cNvPicPr>
          <p:nvPr/>
        </p:nvPicPr>
        <p:blipFill>
          <a:blip r:embed="rId1"/>
          <a:srcRect l="22580" r="48387"/>
          <a:stretch>
            <a:fillRect/>
          </a:stretch>
        </p:blipFill>
        <p:spPr>
          <a:xfrm>
            <a:off x="5943600" y="3581400"/>
            <a:ext cx="6858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6781800" cy="609600"/>
          </a:xfrm>
          <a:solidFill>
            <a:srgbClr val="00FF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今天我们要学习一中新的介绍方法！</a:t>
            </a:r>
            <a:endParaRPr lang="zh-CN" altLang="en-US" dirty="0"/>
          </a:p>
        </p:txBody>
      </p:sp>
      <p:sp>
        <p:nvSpPr>
          <p:cNvPr id="7171" name="Rectangle 4"/>
          <p:cNvSpPr/>
          <p:nvPr/>
        </p:nvSpPr>
        <p:spPr>
          <a:xfrm>
            <a:off x="228600" y="304800"/>
            <a:ext cx="1981200" cy="8382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</a:rPr>
              <a:t>新句型</a:t>
            </a:r>
            <a:endParaRPr lang="zh-CN" altLang="en-US" sz="32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1219200" y="2743200"/>
            <a:ext cx="2514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What is it?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1219200" y="4648200"/>
            <a:ext cx="29718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It is a feet.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1219200" y="3657600"/>
            <a:ext cx="3048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宋体" panose="02010600030101010101" pitchFamily="2" charset="-122"/>
              </a:rPr>
              <a:t>:</a:t>
            </a:r>
            <a:r>
              <a:rPr lang="zh-CN" altLang="en-US" sz="3200" dirty="0">
                <a:latin typeface="宋体" panose="02010600030101010101" pitchFamily="2" charset="-122"/>
              </a:rPr>
              <a:t>它是什么？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1219200" y="5486400"/>
            <a:ext cx="29718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</a:t>
            </a:r>
            <a:r>
              <a:rPr lang="zh-CN" altLang="en-US" sz="3200" dirty="0">
                <a:latin typeface="宋体" panose="02010600030101010101" pitchFamily="2" charset="-122"/>
              </a:rPr>
              <a:t>它是一只脚。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7176" name="Picture 11" descr="脚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667" t="10001" r="13333" b="5556"/>
          <a:stretch>
            <a:fillRect/>
          </a:stretch>
        </p:blipFill>
        <p:spPr>
          <a:xfrm>
            <a:off x="5867400" y="2819400"/>
            <a:ext cx="137160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build="p"/>
      <p:bldP spid="6150" grpId="0" animBg="1"/>
      <p:bldP spid="6151" grpId="0" animBg="1"/>
      <p:bldP spid="6153" grpId="0" animBg="1"/>
      <p:bldP spid="61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Text Box 4"/>
          <p:cNvSpPr txBox="1"/>
          <p:nvPr/>
        </p:nvSpPr>
        <p:spPr>
          <a:xfrm>
            <a:off x="1143000" y="1143000"/>
            <a:ext cx="2514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What is it?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1143000" y="3276600"/>
            <a:ext cx="29718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It is a leg.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143000" y="2286000"/>
            <a:ext cx="3048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宋体" panose="02010600030101010101" pitchFamily="2" charset="-122"/>
              </a:rPr>
              <a:t>:</a:t>
            </a:r>
            <a:r>
              <a:rPr lang="zh-CN" altLang="en-US" sz="3200" dirty="0">
                <a:latin typeface="宋体" panose="02010600030101010101" pitchFamily="2" charset="-122"/>
              </a:rPr>
              <a:t>它是什么？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1143000" y="4267200"/>
            <a:ext cx="32004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</a:t>
            </a:r>
            <a:r>
              <a:rPr lang="zh-CN" altLang="en-US" sz="3200" dirty="0">
                <a:latin typeface="宋体" panose="02010600030101010101" pitchFamily="2" charset="-122"/>
              </a:rPr>
              <a:t>它是一条腿。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8198" name="Picture 10" descr="腿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445" t="5333" r="11110" b="33334"/>
          <a:stretch>
            <a:fillRect/>
          </a:stretch>
        </p:blipFill>
        <p:spPr>
          <a:xfrm>
            <a:off x="5486400" y="3200400"/>
            <a:ext cx="2590800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Text Box 4"/>
          <p:cNvSpPr txBox="1"/>
          <p:nvPr/>
        </p:nvSpPr>
        <p:spPr>
          <a:xfrm>
            <a:off x="1066800" y="1905000"/>
            <a:ext cx="2514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What is it?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1066800" y="3810000"/>
            <a:ext cx="29718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It is a arm.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066800" y="2895600"/>
            <a:ext cx="3048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宋体" panose="02010600030101010101" pitchFamily="2" charset="-122"/>
              </a:rPr>
              <a:t>:</a:t>
            </a:r>
            <a:r>
              <a:rPr lang="zh-CN" altLang="en-US" sz="3200" dirty="0">
                <a:latin typeface="宋体" panose="02010600030101010101" pitchFamily="2" charset="-122"/>
              </a:rPr>
              <a:t>它是什么？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066800" y="4800600"/>
            <a:ext cx="30480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</a:t>
            </a:r>
            <a:r>
              <a:rPr lang="zh-CN" altLang="en-US" sz="3200" dirty="0">
                <a:latin typeface="宋体" panose="02010600030101010101" pitchFamily="2" charset="-122"/>
              </a:rPr>
              <a:t>它是一只胳膊。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9222" name="Picture 10" descr="胳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2590800"/>
            <a:ext cx="2133600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304800" y="381000"/>
            <a:ext cx="2895600" cy="868363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Homework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1600200"/>
            <a:ext cx="5334000" cy="9144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kern="0" cap="none" spc="0" normalizeH="0" baseline="0" noProof="0">
                <a:latin typeface="+mn-lt"/>
                <a:ea typeface="+mn-ea"/>
                <a:cs typeface="+mn-cs"/>
              </a:rPr>
              <a:t>同学们要记住这些和我们的身体部位有关的单词哦！</a:t>
            </a:r>
            <a:endParaRPr kumimoji="0" lang="zh-CN" altLang="en-US" sz="3200" kern="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143000" y="3581400"/>
            <a:ext cx="19050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Good-bye!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WPS 演示</Application>
  <PresentationFormat>全屏显示(4:3)</PresentationFormat>
  <Paragraphs>77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3 Lesson 14 My body</vt:lpstr>
      <vt:lpstr>PowerPoint 演示文稿</vt:lpstr>
      <vt:lpstr>PowerPoint 演示文稿</vt:lpstr>
      <vt:lpstr>PowerPoint 演示文稿</vt:lpstr>
      <vt:lpstr>复习</vt:lpstr>
      <vt:lpstr>PowerPoint 演示文稿</vt:lpstr>
      <vt:lpstr>PowerPoint 演示文稿</vt:lpstr>
      <vt:lpstr>PowerPoint 演示文稿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2023-09-30T08:36:00Z</dcterms:created>
  <dcterms:modified xsi:type="dcterms:W3CDTF">2023-09-30T15:46:08Z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7903FA9CE1DC463A985B4BC36ACD45BA_13</vt:lpwstr>
  </property>
  <property fmtid="{D5CDD505-2E9C-101B-9397-08002B2CF9AE}" pid="4" name="KSOProductBuildVer">
    <vt:lpwstr>2052-12.1.0.15374</vt:lpwstr>
  </property>
</Properties>
</file>