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8" r:id="rId4"/>
    <p:sldId id="287" r:id="rId5"/>
    <p:sldId id="282" r:id="rId6"/>
    <p:sldId id="263" r:id="rId7"/>
    <p:sldId id="283" r:id="rId8"/>
    <p:sldId id="284" r:id="rId9"/>
    <p:sldId id="285" r:id="rId10"/>
    <p:sldId id="306" r:id="rId11"/>
    <p:sldId id="288" r:id="rId12"/>
    <p:sldId id="307" r:id="rId13"/>
    <p:sldId id="270" r:id="rId14"/>
    <p:sldId id="308" r:id="rId15"/>
    <p:sldId id="313" r:id="rId16"/>
    <p:sldId id="314" r:id="rId17"/>
    <p:sldId id="315" r:id="rId18"/>
    <p:sldId id="309" r:id="rId19"/>
    <p:sldId id="316" r:id="rId20"/>
    <p:sldId id="317" r:id="rId21"/>
    <p:sldId id="310" r:id="rId22"/>
    <p:sldId id="267" r:id="rId23"/>
    <p:sldId id="321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ahoma" panose="020B0604030504040204" pitchFamily="2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ahoma" panose="020B0604030504040204" pitchFamily="2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ahoma" panose="020B0604030504040204" pitchFamily="2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ahoma" panose="020B0604030504040204" pitchFamily="2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ahoma" panose="020B0604030504040204" pitchFamily="2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ahoma" panose="020B0604030504040204" pitchFamily="2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ahoma" panose="020B0604030504040204" pitchFamily="2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ahoma" panose="020B0604030504040204" pitchFamily="2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ahoma" panose="020B0604030504040204" pitchFamily="2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28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910"/>
    <a:srgbClr val="0066FF"/>
    <a:srgbClr val="FF0066"/>
    <a:srgbClr val="C40835"/>
    <a:srgbClr val="F4D17A"/>
    <a:srgbClr val="BE490E"/>
    <a:srgbClr val="DF8D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251"/>
        <p:guide pos="2812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2049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2051" name="组合 2050"/>
            <p:cNvGrpSpPr/>
            <p:nvPr/>
          </p:nvGrpSpPr>
          <p:grpSpPr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2052" name="矩形 2051"/>
              <p:cNvSpPr/>
              <p:nvPr/>
            </p:nvSpPr>
            <p:spPr>
              <a:xfrm>
                <a:off x="2112" y="0"/>
                <a:ext cx="3648" cy="9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2053" name="组合 2052"/>
              <p:cNvGrpSpPr/>
              <p:nvPr userDrawn="1"/>
            </p:nvGrpSpPr>
            <p:grpSpPr>
              <a:xfrm>
                <a:off x="0" y="0"/>
                <a:ext cx="5760" cy="4320"/>
                <a:chOff x="0" y="0"/>
                <a:chExt cx="5760" cy="4320"/>
              </a:xfrm>
            </p:grpSpPr>
            <p:sp>
              <p:nvSpPr>
                <p:cNvPr id="2054" name="直接连接符 2053"/>
                <p:cNvSpPr/>
                <p:nvPr/>
              </p:nvSpPr>
              <p:spPr>
                <a:xfrm>
                  <a:off x="0" y="19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55" name="直接连接符 2054"/>
                <p:cNvSpPr/>
                <p:nvPr/>
              </p:nvSpPr>
              <p:spPr>
                <a:xfrm>
                  <a:off x="0" y="38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56" name="直接连接符 2055"/>
                <p:cNvSpPr/>
                <p:nvPr/>
              </p:nvSpPr>
              <p:spPr>
                <a:xfrm>
                  <a:off x="0" y="57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57" name="直接连接符 2056"/>
                <p:cNvSpPr/>
                <p:nvPr/>
              </p:nvSpPr>
              <p:spPr>
                <a:xfrm>
                  <a:off x="0" y="76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58" name="直接连接符 2057"/>
                <p:cNvSpPr/>
                <p:nvPr/>
              </p:nvSpPr>
              <p:spPr>
                <a:xfrm>
                  <a:off x="0" y="96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59" name="直接连接符 2058"/>
                <p:cNvSpPr/>
                <p:nvPr/>
              </p:nvSpPr>
              <p:spPr>
                <a:xfrm>
                  <a:off x="0" y="115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60" name="直接连接符 2059"/>
                <p:cNvSpPr/>
                <p:nvPr/>
              </p:nvSpPr>
              <p:spPr>
                <a:xfrm>
                  <a:off x="0" y="134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61" name="直接连接符 2060"/>
                <p:cNvSpPr/>
                <p:nvPr/>
              </p:nvSpPr>
              <p:spPr>
                <a:xfrm>
                  <a:off x="0" y="153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62" name="直接连接符 2061"/>
                <p:cNvSpPr/>
                <p:nvPr/>
              </p:nvSpPr>
              <p:spPr>
                <a:xfrm>
                  <a:off x="0" y="172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63" name="直接连接符 2062"/>
                <p:cNvSpPr/>
                <p:nvPr/>
              </p:nvSpPr>
              <p:spPr>
                <a:xfrm>
                  <a:off x="0" y="192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64" name="直接连接符 2063"/>
                <p:cNvSpPr/>
                <p:nvPr/>
              </p:nvSpPr>
              <p:spPr>
                <a:xfrm>
                  <a:off x="0" y="211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65" name="直接连接符 2064"/>
                <p:cNvSpPr/>
                <p:nvPr/>
              </p:nvSpPr>
              <p:spPr>
                <a:xfrm>
                  <a:off x="0" y="230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66" name="直接连接符 2065"/>
                <p:cNvSpPr/>
                <p:nvPr/>
              </p:nvSpPr>
              <p:spPr>
                <a:xfrm>
                  <a:off x="0" y="249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67" name="直接连接符 2066"/>
                <p:cNvSpPr/>
                <p:nvPr/>
              </p:nvSpPr>
              <p:spPr>
                <a:xfrm>
                  <a:off x="0" y="268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68" name="直接连接符 2067"/>
                <p:cNvSpPr/>
                <p:nvPr/>
              </p:nvSpPr>
              <p:spPr>
                <a:xfrm>
                  <a:off x="0" y="288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69" name="直接连接符 2068"/>
                <p:cNvSpPr/>
                <p:nvPr/>
              </p:nvSpPr>
              <p:spPr>
                <a:xfrm>
                  <a:off x="0" y="307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70" name="直接连接符 2069"/>
                <p:cNvSpPr/>
                <p:nvPr/>
              </p:nvSpPr>
              <p:spPr>
                <a:xfrm>
                  <a:off x="0" y="326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71" name="直接连接符 2070"/>
                <p:cNvSpPr/>
                <p:nvPr/>
              </p:nvSpPr>
              <p:spPr>
                <a:xfrm>
                  <a:off x="0" y="345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72" name="直接连接符 2071"/>
                <p:cNvSpPr/>
                <p:nvPr/>
              </p:nvSpPr>
              <p:spPr>
                <a:xfrm>
                  <a:off x="0" y="364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73" name="直接连接符 2072"/>
                <p:cNvSpPr/>
                <p:nvPr/>
              </p:nvSpPr>
              <p:spPr>
                <a:xfrm>
                  <a:off x="0" y="384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74" name="直接连接符 2073"/>
                <p:cNvSpPr/>
                <p:nvPr/>
              </p:nvSpPr>
              <p:spPr>
                <a:xfrm>
                  <a:off x="0" y="403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75" name="直接连接符 2074"/>
                <p:cNvSpPr/>
                <p:nvPr/>
              </p:nvSpPr>
              <p:spPr>
                <a:xfrm>
                  <a:off x="0" y="422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76" name="直接连接符 2075"/>
                <p:cNvSpPr/>
                <p:nvPr/>
              </p:nvSpPr>
              <p:spPr>
                <a:xfrm>
                  <a:off x="19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77" name="直接连接符 2076"/>
                <p:cNvSpPr/>
                <p:nvPr/>
              </p:nvSpPr>
              <p:spPr>
                <a:xfrm>
                  <a:off x="38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78" name="直接连接符 2077"/>
                <p:cNvSpPr/>
                <p:nvPr/>
              </p:nvSpPr>
              <p:spPr>
                <a:xfrm>
                  <a:off x="57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79" name="直接连接符 2078"/>
                <p:cNvSpPr/>
                <p:nvPr/>
              </p:nvSpPr>
              <p:spPr>
                <a:xfrm>
                  <a:off x="76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80" name="直接连接符 2079"/>
                <p:cNvSpPr/>
                <p:nvPr/>
              </p:nvSpPr>
              <p:spPr>
                <a:xfrm>
                  <a:off x="96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81" name="直接连接符 2080"/>
                <p:cNvSpPr/>
                <p:nvPr/>
              </p:nvSpPr>
              <p:spPr>
                <a:xfrm>
                  <a:off x="115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82" name="直接连接符 2081"/>
                <p:cNvSpPr/>
                <p:nvPr/>
              </p:nvSpPr>
              <p:spPr>
                <a:xfrm>
                  <a:off x="134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83" name="直接连接符 2082"/>
                <p:cNvSpPr/>
                <p:nvPr/>
              </p:nvSpPr>
              <p:spPr>
                <a:xfrm>
                  <a:off x="153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84" name="直接连接符 2083"/>
                <p:cNvSpPr/>
                <p:nvPr/>
              </p:nvSpPr>
              <p:spPr>
                <a:xfrm>
                  <a:off x="172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85" name="直接连接符 2084"/>
                <p:cNvSpPr/>
                <p:nvPr/>
              </p:nvSpPr>
              <p:spPr>
                <a:xfrm>
                  <a:off x="192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86" name="直接连接符 2085"/>
                <p:cNvSpPr/>
                <p:nvPr/>
              </p:nvSpPr>
              <p:spPr>
                <a:xfrm>
                  <a:off x="211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87" name="直接连接符 2086"/>
                <p:cNvSpPr/>
                <p:nvPr/>
              </p:nvSpPr>
              <p:spPr>
                <a:xfrm>
                  <a:off x="230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88" name="直接连接符 2087"/>
                <p:cNvSpPr/>
                <p:nvPr/>
              </p:nvSpPr>
              <p:spPr>
                <a:xfrm>
                  <a:off x="249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89" name="直接连接符 2088"/>
                <p:cNvSpPr/>
                <p:nvPr/>
              </p:nvSpPr>
              <p:spPr>
                <a:xfrm>
                  <a:off x="268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90" name="直接连接符 2089"/>
                <p:cNvSpPr/>
                <p:nvPr/>
              </p:nvSpPr>
              <p:spPr>
                <a:xfrm>
                  <a:off x="288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91" name="直接连接符 2090"/>
                <p:cNvSpPr/>
                <p:nvPr/>
              </p:nvSpPr>
              <p:spPr>
                <a:xfrm>
                  <a:off x="307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92" name="直接连接符 2091"/>
                <p:cNvSpPr/>
                <p:nvPr/>
              </p:nvSpPr>
              <p:spPr>
                <a:xfrm>
                  <a:off x="326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93" name="直接连接符 2092"/>
                <p:cNvSpPr/>
                <p:nvPr/>
              </p:nvSpPr>
              <p:spPr>
                <a:xfrm>
                  <a:off x="345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94" name="直接连接符 2093"/>
                <p:cNvSpPr/>
                <p:nvPr/>
              </p:nvSpPr>
              <p:spPr>
                <a:xfrm>
                  <a:off x="364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95" name="直接连接符 2094"/>
                <p:cNvSpPr/>
                <p:nvPr/>
              </p:nvSpPr>
              <p:spPr>
                <a:xfrm>
                  <a:off x="384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96" name="直接连接符 2095"/>
                <p:cNvSpPr/>
                <p:nvPr/>
              </p:nvSpPr>
              <p:spPr>
                <a:xfrm>
                  <a:off x="403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97" name="直接连接符 2096"/>
                <p:cNvSpPr/>
                <p:nvPr/>
              </p:nvSpPr>
              <p:spPr>
                <a:xfrm>
                  <a:off x="422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98" name="直接连接符 2097"/>
                <p:cNvSpPr/>
                <p:nvPr/>
              </p:nvSpPr>
              <p:spPr>
                <a:xfrm>
                  <a:off x="441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99" name="直接连接符 2098"/>
                <p:cNvSpPr/>
                <p:nvPr/>
              </p:nvSpPr>
              <p:spPr>
                <a:xfrm>
                  <a:off x="460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00" name="直接连接符 2099"/>
                <p:cNvSpPr/>
                <p:nvPr/>
              </p:nvSpPr>
              <p:spPr>
                <a:xfrm>
                  <a:off x="480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01" name="直接连接符 2100"/>
                <p:cNvSpPr/>
                <p:nvPr/>
              </p:nvSpPr>
              <p:spPr>
                <a:xfrm>
                  <a:off x="499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02" name="直接连接符 2101"/>
                <p:cNvSpPr/>
                <p:nvPr/>
              </p:nvSpPr>
              <p:spPr>
                <a:xfrm>
                  <a:off x="518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03" name="直接连接符 2102"/>
                <p:cNvSpPr/>
                <p:nvPr/>
              </p:nvSpPr>
              <p:spPr>
                <a:xfrm>
                  <a:off x="537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04" name="直接连接符 2103"/>
                <p:cNvSpPr/>
                <p:nvPr/>
              </p:nvSpPr>
              <p:spPr>
                <a:xfrm>
                  <a:off x="556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2105" name="直接连接符 2104"/>
              <p:cNvSpPr/>
              <p:nvPr/>
            </p:nvSpPr>
            <p:spPr>
              <a:xfrm>
                <a:off x="5568" y="0"/>
                <a:ext cx="0" cy="1488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106" name="组合 2105"/>
            <p:cNvGrpSpPr/>
            <p:nvPr userDrawn="1"/>
          </p:nvGrpSpPr>
          <p:grpSpPr>
            <a:xfrm>
              <a:off x="3" y="559"/>
              <a:ext cx="4192" cy="1796"/>
              <a:chOff x="0" y="0"/>
              <a:chExt cx="4192" cy="1796"/>
            </a:xfrm>
          </p:grpSpPr>
          <p:sp>
            <p:nvSpPr>
              <p:cNvPr id="2107" name="直接连接符 2106"/>
              <p:cNvSpPr/>
              <p:nvPr/>
            </p:nvSpPr>
            <p:spPr>
              <a:xfrm>
                <a:off x="503" y="0"/>
                <a:ext cx="0" cy="1796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8" name="直接连接符 2107"/>
              <p:cNvSpPr/>
              <p:nvPr/>
            </p:nvSpPr>
            <p:spPr>
              <a:xfrm flipH="1" flipV="1">
                <a:off x="0" y="1365"/>
                <a:ext cx="3211" cy="1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9" name="直接连接符 2108"/>
              <p:cNvSpPr/>
              <p:nvPr/>
            </p:nvSpPr>
            <p:spPr>
              <a:xfrm flipH="1" flipV="1">
                <a:off x="381" y="379"/>
                <a:ext cx="3811" cy="1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10" name="任意多边形 2109"/>
              <p:cNvSpPr/>
              <p:nvPr/>
            </p:nvSpPr>
            <p:spPr>
              <a:xfrm rot="-5400000" flipH="1">
                <a:off x="419" y="298"/>
                <a:ext cx="156" cy="157"/>
              </a:xfrm>
              <a:custGeom>
                <a:avLst/>
                <a:gdLst>
                  <a:gd name="txL" fmla="*/ 0 w 43195"/>
                  <a:gd name="txT" fmla="*/ 0 h 43200"/>
                  <a:gd name="txR" fmla="*/ 43195 w 43195"/>
                  <a:gd name="txB" fmla="*/ 43200 h 43200"/>
                </a:gdLst>
                <a:ahLst/>
                <a:cxnLst>
                  <a:cxn ang="270">
                    <a:pos x="21113" y="5"/>
                  </a:cxn>
                  <a:cxn ang="90">
                    <a:pos x="0" y="22055"/>
                  </a:cxn>
                  <a:cxn ang="90">
                    <a:pos x="21595" y="21600"/>
                  </a:cxn>
                </a:cxnLst>
                <a:rect l="txL" t="txT" r="txR" b="txB"/>
                <a:pathLst>
                  <a:path w="43195" h="43200" fill="none">
                    <a:moveTo>
                      <a:pt x="21113" y="5"/>
                    </a:moveTo>
                    <a:arcTo wR="21600" hR="21600" stAng="-5476718" swAng="16204296"/>
                  </a:path>
                  <a:path w="43195" h="43200" stroke="0">
                    <a:moveTo>
                      <a:pt x="21113" y="5"/>
                    </a:moveTo>
                    <a:arcTo wR="21600" hR="21600" stAng="-5476718" swAng="16204296"/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2111" name="组合 2110"/>
            <p:cNvGrpSpPr/>
            <p:nvPr userDrawn="1"/>
          </p:nvGrpSpPr>
          <p:grpSpPr>
            <a:xfrm>
              <a:off x="1480" y="1952"/>
              <a:ext cx="3808" cy="1812"/>
              <a:chOff x="0" y="0"/>
              <a:chExt cx="3808" cy="1812"/>
            </a:xfrm>
          </p:grpSpPr>
          <p:sp>
            <p:nvSpPr>
              <p:cNvPr id="2112" name="直接连接符 2111"/>
              <p:cNvSpPr/>
              <p:nvPr/>
            </p:nvSpPr>
            <p:spPr>
              <a:xfrm flipV="1">
                <a:off x="0" y="1490"/>
                <a:ext cx="3808" cy="0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13" name="直接连接符 2112"/>
              <p:cNvSpPr/>
              <p:nvPr/>
            </p:nvSpPr>
            <p:spPr>
              <a:xfrm flipH="1">
                <a:off x="3692" y="0"/>
                <a:ext cx="0" cy="1812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14" name="任意多边形 2113"/>
              <p:cNvSpPr/>
              <p:nvPr/>
            </p:nvSpPr>
            <p:spPr>
              <a:xfrm rot="5400000">
                <a:off x="3613" y="1391"/>
                <a:ext cx="156" cy="157"/>
              </a:xfrm>
              <a:custGeom>
                <a:avLst/>
                <a:gdLst>
                  <a:gd name="txL" fmla="*/ 0 w 43195"/>
                  <a:gd name="txT" fmla="*/ 0 h 43200"/>
                  <a:gd name="txR" fmla="*/ 43195 w 43195"/>
                  <a:gd name="txB" fmla="*/ 43200 h 43200"/>
                </a:gdLst>
                <a:ahLst/>
                <a:cxnLst>
                  <a:cxn ang="270">
                    <a:pos x="21113" y="5"/>
                  </a:cxn>
                  <a:cxn ang="90">
                    <a:pos x="0" y="22055"/>
                  </a:cxn>
                  <a:cxn ang="90">
                    <a:pos x="21595" y="21600"/>
                  </a:cxn>
                </a:cxnLst>
                <a:rect l="txL" t="txT" r="txR" b="txB"/>
                <a:pathLst>
                  <a:path w="43195" h="43200" fill="none">
                    <a:moveTo>
                      <a:pt x="21113" y="5"/>
                    </a:moveTo>
                    <a:arcTo wR="21600" hR="21600" stAng="-5476718" swAng="16204296"/>
                  </a:path>
                  <a:path w="43195" h="43200" stroke="0">
                    <a:moveTo>
                      <a:pt x="21113" y="5"/>
                    </a:moveTo>
                    <a:arcTo wR="21600" hR="21600" stAng="-5476718" swAng="16204296"/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2115" name="标题 2114"/>
          <p:cNvSpPr>
            <a:spLocks noGrp="1"/>
          </p:cNvSpPr>
          <p:nvPr>
            <p:ph type="ctrTitle"/>
          </p:nvPr>
        </p:nvSpPr>
        <p:spPr>
          <a:xfrm>
            <a:off x="990600" y="1752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16" name="副标题 2115" descr="Rectangle: Click to edit Master text styles&#13;&#10;Second level&#13;&#10;Third level&#13;&#10;Fourth level&#13;&#10;Fifth level"/>
          <p:cNvSpPr>
            <a:spLocks noGrp="1"/>
          </p:cNvSpPr>
          <p:nvPr>
            <p:ph type="subTitle" idx="1"/>
          </p:nvPr>
        </p:nvSpPr>
        <p:spPr>
          <a:xfrm>
            <a:off x="990600" y="3309938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>
              <a:buClr>
                <a:schemeClr val="hlink"/>
              </a:buClr>
              <a:buSzPct val="11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110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11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hlink"/>
              </a:buClr>
              <a:buSzPct val="11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Pct val="110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117" name="日期占位符 2116"/>
          <p:cNvSpPr>
            <a:spLocks noGrp="1"/>
          </p:cNvSpPr>
          <p:nvPr>
            <p:ph type="dt" sz="quarter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>
              <a:defRPr sz="1400">
                <a:latin typeface="Tahoma" panose="020B0604030504040204" pitchFamily="2" charset="0"/>
              </a:defRPr>
            </a:lvl1pPr>
          </a:lstStyle>
          <a:p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2118" name="页脚占位符 211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ctr">
              <a:defRPr sz="1400">
                <a:latin typeface="Tahoma" panose="020B0604030504040204" pitchFamily="2" charset="0"/>
              </a:defRPr>
            </a:lvl1pPr>
          </a:lstStyle>
          <a:p>
            <a:endParaRPr lang="zh-CN" altLang="en-US"/>
          </a:p>
        </p:txBody>
      </p:sp>
      <p:sp>
        <p:nvSpPr>
          <p:cNvPr id="2119" name="灯片编号占位符 211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400">
                <a:latin typeface="Tahoma" panose="020B0604030504040204" pitchFamily="2" charset="0"/>
              </a:defRPr>
            </a:lvl1pPr>
          </a:lstStyle>
          <a:p>
            <a:fld id="{9A0DB2DC-4C9A-4742-B13C-FB6460FD3503}" type="slidenum">
              <a:rPr lang="zh-CN" altLang="en-US"/>
            </a:fld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10350" y="304800"/>
            <a:ext cx="2000250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884793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2124" y="19050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1025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027" name="组合 1026"/>
            <p:cNvGrpSpPr/>
            <p:nvPr/>
          </p:nvGrpSpPr>
          <p:grpSpPr>
            <a:xfrm>
              <a:off x="0" y="0"/>
              <a:ext cx="5760" cy="4320"/>
              <a:chOff x="0" y="0"/>
              <a:chExt cx="5760" cy="4320"/>
            </a:xfrm>
          </p:grpSpPr>
          <p:grpSp>
            <p:nvGrpSpPr>
              <p:cNvPr id="1028" name="组合 1027"/>
              <p:cNvGrpSpPr/>
              <p:nvPr/>
            </p:nvGrpSpPr>
            <p:grpSpPr>
              <a:xfrm>
                <a:off x="0" y="192"/>
                <a:ext cx="5760" cy="4032"/>
                <a:chOff x="0" y="0"/>
                <a:chExt cx="5760" cy="4032"/>
              </a:xfrm>
            </p:grpSpPr>
            <p:sp>
              <p:nvSpPr>
                <p:cNvPr id="1029" name="直接连接符 1028"/>
                <p:cNvSpPr/>
                <p:nvPr/>
              </p:nvSpPr>
              <p:spPr>
                <a:xfrm>
                  <a:off x="0" y="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0" name="直接连接符 1029"/>
                <p:cNvSpPr/>
                <p:nvPr/>
              </p:nvSpPr>
              <p:spPr>
                <a:xfrm>
                  <a:off x="0" y="19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1" name="直接连接符 1030"/>
                <p:cNvSpPr/>
                <p:nvPr/>
              </p:nvSpPr>
              <p:spPr>
                <a:xfrm>
                  <a:off x="0" y="38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2" name="直接连接符 1031"/>
                <p:cNvSpPr/>
                <p:nvPr/>
              </p:nvSpPr>
              <p:spPr>
                <a:xfrm>
                  <a:off x="0" y="57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3" name="直接连接符 1032"/>
                <p:cNvSpPr/>
                <p:nvPr/>
              </p:nvSpPr>
              <p:spPr>
                <a:xfrm>
                  <a:off x="0" y="76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4" name="直接连接符 1033"/>
                <p:cNvSpPr/>
                <p:nvPr/>
              </p:nvSpPr>
              <p:spPr>
                <a:xfrm>
                  <a:off x="0" y="96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5" name="直接连接符 1034"/>
                <p:cNvSpPr/>
                <p:nvPr/>
              </p:nvSpPr>
              <p:spPr>
                <a:xfrm>
                  <a:off x="0" y="115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6" name="直接连接符 1035"/>
                <p:cNvSpPr/>
                <p:nvPr/>
              </p:nvSpPr>
              <p:spPr>
                <a:xfrm>
                  <a:off x="0" y="134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7" name="直接连接符 1036"/>
                <p:cNvSpPr/>
                <p:nvPr/>
              </p:nvSpPr>
              <p:spPr>
                <a:xfrm>
                  <a:off x="0" y="153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8" name="直接连接符 1037"/>
                <p:cNvSpPr/>
                <p:nvPr/>
              </p:nvSpPr>
              <p:spPr>
                <a:xfrm>
                  <a:off x="0" y="172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9" name="直接连接符 1038"/>
                <p:cNvSpPr/>
                <p:nvPr/>
              </p:nvSpPr>
              <p:spPr>
                <a:xfrm>
                  <a:off x="0" y="192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40" name="直接连接符 1039"/>
                <p:cNvSpPr/>
                <p:nvPr/>
              </p:nvSpPr>
              <p:spPr>
                <a:xfrm>
                  <a:off x="0" y="211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41" name="直接连接符 1040"/>
                <p:cNvSpPr/>
                <p:nvPr/>
              </p:nvSpPr>
              <p:spPr>
                <a:xfrm>
                  <a:off x="0" y="230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42" name="直接连接符 1041"/>
                <p:cNvSpPr/>
                <p:nvPr/>
              </p:nvSpPr>
              <p:spPr>
                <a:xfrm>
                  <a:off x="0" y="249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43" name="直接连接符 1042"/>
                <p:cNvSpPr/>
                <p:nvPr/>
              </p:nvSpPr>
              <p:spPr>
                <a:xfrm>
                  <a:off x="0" y="268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44" name="直接连接符 1043"/>
                <p:cNvSpPr/>
                <p:nvPr/>
              </p:nvSpPr>
              <p:spPr>
                <a:xfrm>
                  <a:off x="0" y="288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45" name="直接连接符 1044"/>
                <p:cNvSpPr/>
                <p:nvPr/>
              </p:nvSpPr>
              <p:spPr>
                <a:xfrm>
                  <a:off x="0" y="307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46" name="直接连接符 1045"/>
                <p:cNvSpPr/>
                <p:nvPr/>
              </p:nvSpPr>
              <p:spPr>
                <a:xfrm>
                  <a:off x="0" y="326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47" name="直接连接符 1046"/>
                <p:cNvSpPr/>
                <p:nvPr/>
              </p:nvSpPr>
              <p:spPr>
                <a:xfrm>
                  <a:off x="0" y="345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48" name="直接连接符 1047"/>
                <p:cNvSpPr/>
                <p:nvPr/>
              </p:nvSpPr>
              <p:spPr>
                <a:xfrm>
                  <a:off x="0" y="364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49" name="直接连接符 1048"/>
                <p:cNvSpPr/>
                <p:nvPr/>
              </p:nvSpPr>
              <p:spPr>
                <a:xfrm>
                  <a:off x="0" y="384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50" name="直接连接符 1049"/>
                <p:cNvSpPr/>
                <p:nvPr/>
              </p:nvSpPr>
              <p:spPr>
                <a:xfrm>
                  <a:off x="0" y="403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051" name="组合 1050"/>
              <p:cNvGrpSpPr/>
              <p:nvPr/>
            </p:nvGrpSpPr>
            <p:grpSpPr>
              <a:xfrm>
                <a:off x="192" y="0"/>
                <a:ext cx="5376" cy="4320"/>
                <a:chOff x="0" y="0"/>
                <a:chExt cx="5376" cy="4320"/>
              </a:xfrm>
            </p:grpSpPr>
            <p:sp>
              <p:nvSpPr>
                <p:cNvPr id="1052" name="直接连接符 1051"/>
                <p:cNvSpPr/>
                <p:nvPr/>
              </p:nvSpPr>
              <p:spPr>
                <a:xfrm>
                  <a:off x="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53" name="直接连接符 1052"/>
                <p:cNvSpPr/>
                <p:nvPr/>
              </p:nvSpPr>
              <p:spPr>
                <a:xfrm>
                  <a:off x="19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54" name="直接连接符 1053"/>
                <p:cNvSpPr/>
                <p:nvPr/>
              </p:nvSpPr>
              <p:spPr>
                <a:xfrm>
                  <a:off x="38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55" name="直接连接符 1054"/>
                <p:cNvSpPr/>
                <p:nvPr/>
              </p:nvSpPr>
              <p:spPr>
                <a:xfrm>
                  <a:off x="57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56" name="直接连接符 1055"/>
                <p:cNvSpPr/>
                <p:nvPr/>
              </p:nvSpPr>
              <p:spPr>
                <a:xfrm>
                  <a:off x="76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57" name="直接连接符 1056"/>
                <p:cNvSpPr/>
                <p:nvPr/>
              </p:nvSpPr>
              <p:spPr>
                <a:xfrm>
                  <a:off x="96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58" name="直接连接符 1057"/>
                <p:cNvSpPr/>
                <p:nvPr/>
              </p:nvSpPr>
              <p:spPr>
                <a:xfrm>
                  <a:off x="115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59" name="直接连接符 1058"/>
                <p:cNvSpPr/>
                <p:nvPr/>
              </p:nvSpPr>
              <p:spPr>
                <a:xfrm>
                  <a:off x="134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60" name="直接连接符 1059"/>
                <p:cNvSpPr/>
                <p:nvPr/>
              </p:nvSpPr>
              <p:spPr>
                <a:xfrm>
                  <a:off x="153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61" name="直接连接符 1060"/>
                <p:cNvSpPr/>
                <p:nvPr/>
              </p:nvSpPr>
              <p:spPr>
                <a:xfrm>
                  <a:off x="172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62" name="直接连接符 1061"/>
                <p:cNvSpPr/>
                <p:nvPr/>
              </p:nvSpPr>
              <p:spPr>
                <a:xfrm>
                  <a:off x="192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63" name="直接连接符 1062"/>
                <p:cNvSpPr/>
                <p:nvPr/>
              </p:nvSpPr>
              <p:spPr>
                <a:xfrm>
                  <a:off x="211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64" name="直接连接符 1063"/>
                <p:cNvSpPr/>
                <p:nvPr/>
              </p:nvSpPr>
              <p:spPr>
                <a:xfrm>
                  <a:off x="230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65" name="直接连接符 1064"/>
                <p:cNvSpPr/>
                <p:nvPr/>
              </p:nvSpPr>
              <p:spPr>
                <a:xfrm>
                  <a:off x="249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66" name="直接连接符 1065"/>
                <p:cNvSpPr/>
                <p:nvPr/>
              </p:nvSpPr>
              <p:spPr>
                <a:xfrm>
                  <a:off x="268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67" name="直接连接符 1066"/>
                <p:cNvSpPr/>
                <p:nvPr/>
              </p:nvSpPr>
              <p:spPr>
                <a:xfrm>
                  <a:off x="288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68" name="直接连接符 1067"/>
                <p:cNvSpPr/>
                <p:nvPr/>
              </p:nvSpPr>
              <p:spPr>
                <a:xfrm>
                  <a:off x="307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69" name="直接连接符 1068"/>
                <p:cNvSpPr/>
                <p:nvPr/>
              </p:nvSpPr>
              <p:spPr>
                <a:xfrm>
                  <a:off x="326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0" name="直接连接符 1069"/>
                <p:cNvSpPr/>
                <p:nvPr/>
              </p:nvSpPr>
              <p:spPr>
                <a:xfrm>
                  <a:off x="345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1" name="直接连接符 1070"/>
                <p:cNvSpPr/>
                <p:nvPr/>
              </p:nvSpPr>
              <p:spPr>
                <a:xfrm>
                  <a:off x="364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2" name="直接连接符 1071"/>
                <p:cNvSpPr/>
                <p:nvPr/>
              </p:nvSpPr>
              <p:spPr>
                <a:xfrm>
                  <a:off x="384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3" name="直接连接符 1072"/>
                <p:cNvSpPr/>
                <p:nvPr/>
              </p:nvSpPr>
              <p:spPr>
                <a:xfrm>
                  <a:off x="403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4" name="直接连接符 1073"/>
                <p:cNvSpPr/>
                <p:nvPr/>
              </p:nvSpPr>
              <p:spPr>
                <a:xfrm>
                  <a:off x="422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5" name="直接连接符 1074"/>
                <p:cNvSpPr/>
                <p:nvPr/>
              </p:nvSpPr>
              <p:spPr>
                <a:xfrm>
                  <a:off x="441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6" name="直接连接符 1075"/>
                <p:cNvSpPr/>
                <p:nvPr/>
              </p:nvSpPr>
              <p:spPr>
                <a:xfrm>
                  <a:off x="460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7" name="直接连接符 1076"/>
                <p:cNvSpPr/>
                <p:nvPr/>
              </p:nvSpPr>
              <p:spPr>
                <a:xfrm>
                  <a:off x="480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8" name="直接连接符 1077"/>
                <p:cNvSpPr/>
                <p:nvPr/>
              </p:nvSpPr>
              <p:spPr>
                <a:xfrm>
                  <a:off x="499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79" name="直接连接符 1078"/>
                <p:cNvSpPr/>
                <p:nvPr/>
              </p:nvSpPr>
              <p:spPr>
                <a:xfrm>
                  <a:off x="518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80" name="直接连接符 1079"/>
                <p:cNvSpPr/>
                <p:nvPr/>
              </p:nvSpPr>
              <p:spPr>
                <a:xfrm>
                  <a:off x="537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1081" name="矩形 1080"/>
            <p:cNvSpPr/>
            <p:nvPr/>
          </p:nvSpPr>
          <p:spPr>
            <a:xfrm>
              <a:off x="2112" y="0"/>
              <a:ext cx="3648" cy="96"/>
            </a:xfrm>
            <a:prstGeom prst="rect">
              <a:avLst/>
            </a:prstGeom>
            <a:pattFill prst="pct60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2" name="直接连接符 1081"/>
            <p:cNvSpPr/>
            <p:nvPr/>
          </p:nvSpPr>
          <p:spPr>
            <a:xfrm>
              <a:off x="5568" y="0"/>
              <a:ext cx="0" cy="1488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083" name="组合 1082"/>
            <p:cNvGrpSpPr/>
            <p:nvPr/>
          </p:nvGrpSpPr>
          <p:grpSpPr>
            <a:xfrm>
              <a:off x="261" y="892"/>
              <a:ext cx="1124" cy="1464"/>
              <a:chOff x="0" y="0"/>
              <a:chExt cx="2208" cy="2876"/>
            </a:xfrm>
          </p:grpSpPr>
          <p:sp>
            <p:nvSpPr>
              <p:cNvPr id="1084" name="直接连接符 1083"/>
              <p:cNvSpPr/>
              <p:nvPr/>
            </p:nvSpPr>
            <p:spPr>
              <a:xfrm flipH="1">
                <a:off x="0" y="121"/>
                <a:ext cx="2208" cy="0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85" name="直接连接符 1084"/>
              <p:cNvSpPr/>
              <p:nvPr/>
            </p:nvSpPr>
            <p:spPr>
              <a:xfrm>
                <a:off x="240" y="4"/>
                <a:ext cx="0" cy="2872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86" name="任意多边形 1085"/>
              <p:cNvSpPr/>
              <p:nvPr/>
            </p:nvSpPr>
            <p:spPr>
              <a:xfrm flipH="1">
                <a:off x="121" y="0"/>
                <a:ext cx="239" cy="239"/>
              </a:xfrm>
              <a:custGeom>
                <a:avLst/>
                <a:gdLst>
                  <a:gd name="txL" fmla="*/ 0 w 43195"/>
                  <a:gd name="txT" fmla="*/ 0 h 43200"/>
                  <a:gd name="txR" fmla="*/ 43195 w 43195"/>
                  <a:gd name="txB" fmla="*/ 43200 h 43200"/>
                </a:gdLst>
                <a:ahLst/>
                <a:cxnLst>
                  <a:cxn ang="270">
                    <a:pos x="21113" y="5"/>
                  </a:cxn>
                  <a:cxn ang="90">
                    <a:pos x="0" y="22055"/>
                  </a:cxn>
                  <a:cxn ang="90">
                    <a:pos x="21595" y="21600"/>
                  </a:cxn>
                </a:cxnLst>
                <a:rect l="txL" t="txT" r="txR" b="txB"/>
                <a:pathLst>
                  <a:path w="43195" h="43200" fill="none">
                    <a:moveTo>
                      <a:pt x="21113" y="5"/>
                    </a:moveTo>
                    <a:arcTo wR="21600" hR="21600" stAng="-5476718" swAng="16204296"/>
                  </a:path>
                  <a:path w="43195" h="43200" stroke="0">
                    <a:moveTo>
                      <a:pt x="21113" y="5"/>
                    </a:moveTo>
                    <a:arcTo wR="21600" hR="21600" stAng="-5476718" swAng="16204296"/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087" name="标题 1086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88" name="文本占位符 1087" descr="Rectangle: Click to edit Master text styles&#13;&#10;Second level&#13;&#10;Third level&#13;&#10;Fourth level&#13;&#10;Fifth level"/>
          <p:cNvSpPr>
            <a:spLocks noGrp="1"/>
          </p:cNvSpPr>
          <p:nvPr>
            <p:ph type="body" idx="1"/>
          </p:nvPr>
        </p:nvSpPr>
        <p:spPr>
          <a:xfrm>
            <a:off x="838200" y="19050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89" name="日期占位符 1088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>
              <a:defRPr sz="1400">
                <a:latin typeface="Tahoma" panose="020B0604030504040204" pitchFamily="2" charset="0"/>
              </a:defRPr>
            </a:lvl1pPr>
          </a:lstStyle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1090" name="页脚占位符 108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ctr">
              <a:defRPr sz="1400">
                <a:latin typeface="Tahoma" panose="020B0604030504040204" pitchFamily="2" charset="0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091" name="灯片编号占位符 1090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400">
                <a:latin typeface="Tahoma" panose="020B0604030504040204" pitchFamily="2" charset="0"/>
              </a:defRPr>
            </a:lvl1pPr>
          </a:lstStyle>
          <a:p>
            <a:pPr lvl="0"/>
            <a:fld id="{9A0DB2DC-4C9A-4742-B13C-FB6460FD3503}" type="slidenum">
              <a:rPr lang="zh-CN" altLang="en-US"/>
            </a:fld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anose="05000000000000000000" pitchFamily="2" charset="2"/>
        <a:buBlip>
          <a:blip r:embed="rId13"/>
        </a:buBlip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anose="05000000000000000000" pitchFamily="2" charset="2"/>
        <a:buChar char="w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ahoma" panose="020B06040305040402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8" name="文本框 4097"/>
          <p:cNvSpPr txBox="1"/>
          <p:nvPr/>
        </p:nvSpPr>
        <p:spPr>
          <a:xfrm>
            <a:off x="1692275" y="2781300"/>
            <a:ext cx="6551613" cy="15541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9600" b="1" i="1" dirty="0">
                <a:solidFill>
                  <a:srgbClr val="0066FF"/>
                </a:solidFill>
                <a:latin typeface="Times New Roman" panose="02020603050405020304" pitchFamily="2" charset="0"/>
              </a:rPr>
              <a:t>Winter Fun</a:t>
            </a:r>
            <a:endParaRPr lang="zh-CN" altLang="en-US" sz="9600" b="1" i="1" dirty="0">
              <a:solidFill>
                <a:srgbClr val="0066FF"/>
              </a:solidFill>
              <a:latin typeface="Times New Roman" panose="02020603050405020304" pitchFamily="2" charset="0"/>
            </a:endParaRPr>
          </a:p>
        </p:txBody>
      </p:sp>
      <p:sp>
        <p:nvSpPr>
          <p:cNvPr id="4099" name="文本框 4098"/>
          <p:cNvSpPr txBox="1"/>
          <p:nvPr/>
        </p:nvSpPr>
        <p:spPr>
          <a:xfrm>
            <a:off x="34925" y="981075"/>
            <a:ext cx="44227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i="1" dirty="0">
                <a:latin typeface="Tahoma" panose="020B0604030504040204" pitchFamily="2" charset="0"/>
              </a:rPr>
              <a:t>Unit 3 Lesson 15</a:t>
            </a:r>
            <a:endParaRPr lang="zh-CN" altLang="en-US" sz="4000" b="1" i="1" dirty="0">
              <a:latin typeface="Tahoma" panose="020B060403050404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ldLvl="0"/>
      <p:bldP spid="4098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3314" name="图片 133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2363" y="3070225"/>
            <a:ext cx="3384550" cy="319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圆角矩形标注 13314"/>
          <p:cNvSpPr/>
          <p:nvPr/>
        </p:nvSpPr>
        <p:spPr>
          <a:xfrm>
            <a:off x="684213" y="404813"/>
            <a:ext cx="3600450" cy="2735262"/>
          </a:xfrm>
          <a:prstGeom prst="wedgeRoundRectCallout">
            <a:avLst>
              <a:gd name="adj1" fmla="val 84199"/>
              <a:gd name="adj2" fmla="val 4048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3600">
                <a:latin typeface="Tahoma" panose="020B0604030504040204" pitchFamily="2" charset="0"/>
              </a:rPr>
              <a:t>First, we make </a:t>
            </a:r>
            <a:endParaRPr lang="en-US" altLang="zh-CN" sz="3600">
              <a:latin typeface="Tahoma" panose="020B0604030504040204" pitchFamily="2" charset="0"/>
            </a:endParaRPr>
          </a:p>
          <a:p>
            <a:pPr algn="ctr"/>
            <a:r>
              <a:rPr lang="en-US" altLang="zh-CN" sz="3600">
                <a:latin typeface="Tahoma" panose="020B0604030504040204" pitchFamily="2" charset="0"/>
              </a:rPr>
              <a:t>a big</a:t>
            </a:r>
            <a:endParaRPr lang="en-US" altLang="zh-CN" sz="3600">
              <a:latin typeface="Tahoma" panose="020B0604030504040204" pitchFamily="2" charset="0"/>
            </a:endParaRPr>
          </a:p>
          <a:p>
            <a:pPr algn="ctr"/>
            <a:r>
              <a:rPr lang="en-US" altLang="zh-CN" sz="3600">
                <a:latin typeface="Tahoma" panose="020B0604030504040204" pitchFamily="2" charset="0"/>
              </a:rPr>
              <a:t> snowball. </a:t>
            </a:r>
            <a:endParaRPr lang="en-US" altLang="zh-CN" sz="3600">
              <a:latin typeface="Tahoma" panose="020B0604030504040204" pitchFamily="2" charset="0"/>
            </a:endParaRPr>
          </a:p>
          <a:p>
            <a:pPr algn="ctr"/>
            <a:r>
              <a:rPr lang="en-US" altLang="zh-CN" sz="3600">
                <a:latin typeface="Tahoma" panose="020B0604030504040204" pitchFamily="2" charset="0"/>
              </a:rPr>
              <a:t>It's his body.</a:t>
            </a:r>
            <a:endParaRPr lang="en-US" altLang="zh-CN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圆角矩形标注 14337"/>
          <p:cNvSpPr/>
          <p:nvPr/>
        </p:nvSpPr>
        <p:spPr>
          <a:xfrm>
            <a:off x="684213" y="404813"/>
            <a:ext cx="3600450" cy="2735262"/>
          </a:xfrm>
          <a:prstGeom prst="wedgeRoundRectCallout">
            <a:avLst>
              <a:gd name="adj1" fmla="val 72435"/>
              <a:gd name="adj2" fmla="val 55477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Tahoma" panose="020B0604030504040204" pitchFamily="2" charset="0"/>
              </a:rPr>
              <a:t>Then, we make </a:t>
            </a:r>
            <a:endParaRPr lang="zh-CN" altLang="en-US" sz="3600" dirty="0">
              <a:latin typeface="Tahoma" panose="020B0604030504040204" pitchFamily="2" charset="0"/>
            </a:endParaRPr>
          </a:p>
          <a:p>
            <a:pPr algn="ctr"/>
            <a:r>
              <a:rPr lang="zh-CN" altLang="en-US" sz="3600" dirty="0">
                <a:latin typeface="Tahoma" panose="020B0604030504040204" pitchFamily="2" charset="0"/>
              </a:rPr>
              <a:t>a small</a:t>
            </a:r>
            <a:endParaRPr lang="zh-CN" altLang="en-US" sz="3600" dirty="0">
              <a:latin typeface="Tahoma" panose="020B0604030504040204" pitchFamily="2" charset="0"/>
            </a:endParaRPr>
          </a:p>
          <a:p>
            <a:pPr algn="ctr"/>
            <a:r>
              <a:rPr lang="zh-CN" altLang="en-US" sz="3600" dirty="0">
                <a:latin typeface="Tahoma" panose="020B0604030504040204" pitchFamily="2" charset="0"/>
              </a:rPr>
              <a:t> snowball </a:t>
            </a:r>
            <a:endParaRPr lang="zh-CN" altLang="en-US" sz="3600" dirty="0">
              <a:latin typeface="Tahoma" panose="020B0604030504040204" pitchFamily="2" charset="0"/>
            </a:endParaRPr>
          </a:p>
          <a:p>
            <a:pPr algn="ctr"/>
            <a:r>
              <a:rPr lang="zh-CN" altLang="en-US" sz="3600" dirty="0">
                <a:latin typeface="Tahoma" panose="020B0604030504040204" pitchFamily="2" charset="0"/>
              </a:rPr>
              <a:t>for his head.</a:t>
            </a:r>
            <a:endParaRPr lang="zh-CN" altLang="en-US" sz="3600" dirty="0">
              <a:latin typeface="Tahoma" panose="020B0604030504040204" pitchFamily="2" charset="0"/>
            </a:endParaRPr>
          </a:p>
        </p:txBody>
      </p:sp>
      <p:pic>
        <p:nvPicPr>
          <p:cNvPr id="14339" name="图片 6" descr="多少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5" y="3357563"/>
            <a:ext cx="4103688" cy="3230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圆角矩形标注 15361"/>
          <p:cNvSpPr/>
          <p:nvPr/>
        </p:nvSpPr>
        <p:spPr>
          <a:xfrm>
            <a:off x="5148263" y="333375"/>
            <a:ext cx="3600450" cy="2735263"/>
          </a:xfrm>
          <a:prstGeom prst="wedgeRoundRectCallout">
            <a:avLst>
              <a:gd name="adj1" fmla="val 54426"/>
              <a:gd name="adj2" fmla="val 68569"/>
              <a:gd name="adj3" fmla="val 16667"/>
            </a:avLst>
          </a:prstGeom>
          <a:solidFill>
            <a:schemeClr val="folHlink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solidFill>
                  <a:schemeClr val="tx2"/>
                </a:solidFill>
                <a:latin typeface="Tahoma" panose="020B0604030504040204" pitchFamily="2" charset="0"/>
              </a:rPr>
              <a:t>This carrot is </a:t>
            </a:r>
            <a:endParaRPr lang="zh-CN" altLang="en-US" sz="3600" dirty="0">
              <a:solidFill>
                <a:schemeClr val="tx2"/>
              </a:solidFill>
              <a:latin typeface="Tahoma" panose="020B0604030504040204" pitchFamily="2" charset="0"/>
            </a:endParaRPr>
          </a:p>
          <a:p>
            <a:pPr algn="ctr"/>
            <a:r>
              <a:rPr lang="zh-CN" altLang="en-US" sz="3600" dirty="0">
                <a:solidFill>
                  <a:schemeClr val="tx2"/>
                </a:solidFill>
                <a:latin typeface="Tahoma" panose="020B0604030504040204" pitchFamily="2" charset="0"/>
              </a:rPr>
              <a:t>his nose.</a:t>
            </a:r>
            <a:endParaRPr lang="zh-CN" altLang="en-US" dirty="0">
              <a:solidFill>
                <a:schemeClr val="tx2"/>
              </a:solidFill>
              <a:latin typeface="Times New Roman" panose="02020603050405020304" pitchFamily="2" charset="0"/>
            </a:endParaRPr>
          </a:p>
        </p:txBody>
      </p:sp>
      <p:sp>
        <p:nvSpPr>
          <p:cNvPr id="15363" name="椭圆 15362"/>
          <p:cNvSpPr/>
          <p:nvPr/>
        </p:nvSpPr>
        <p:spPr>
          <a:xfrm flipH="1">
            <a:off x="1403350" y="1125538"/>
            <a:ext cx="2449513" cy="19431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64" name="椭圆 15363"/>
          <p:cNvSpPr/>
          <p:nvPr/>
        </p:nvSpPr>
        <p:spPr>
          <a:xfrm flipH="1">
            <a:off x="323850" y="3070225"/>
            <a:ext cx="4537075" cy="3240088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5365" name="图片 15364" descr="QQ图片201410242007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8988" y="3933825"/>
            <a:ext cx="1903412" cy="1368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流程图: 联系 15365"/>
          <p:cNvSpPr/>
          <p:nvPr/>
        </p:nvSpPr>
        <p:spPr>
          <a:xfrm flipH="1">
            <a:off x="2411413" y="3502025"/>
            <a:ext cx="431800" cy="431800"/>
          </a:xfrm>
          <a:prstGeom prst="flowChartConnector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67" name="流程图: 联系 15366"/>
          <p:cNvSpPr/>
          <p:nvPr/>
        </p:nvSpPr>
        <p:spPr>
          <a:xfrm flipH="1">
            <a:off x="2411413" y="4149725"/>
            <a:ext cx="431800" cy="431800"/>
          </a:xfrm>
          <a:prstGeom prst="flowChartConnector">
            <a:avLst/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68" name="流程图: 联系 15367"/>
          <p:cNvSpPr/>
          <p:nvPr/>
        </p:nvSpPr>
        <p:spPr>
          <a:xfrm flipH="1">
            <a:off x="2411413" y="4870450"/>
            <a:ext cx="431800" cy="431800"/>
          </a:xfrm>
          <a:prstGeom prst="flowChartConnector">
            <a:avLst/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370069 -0.315000 " pathEditMode="relative" ptsTypes="">
                                      <p:cBhvr>
                                        <p:cTn id="6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圆角矩形标注 16385"/>
          <p:cNvSpPr/>
          <p:nvPr/>
        </p:nvSpPr>
        <p:spPr>
          <a:xfrm>
            <a:off x="5148263" y="333375"/>
            <a:ext cx="3600450" cy="2735263"/>
          </a:xfrm>
          <a:prstGeom prst="wedgeRoundRectCallout">
            <a:avLst>
              <a:gd name="adj1" fmla="val 54426"/>
              <a:gd name="adj2" fmla="val 68569"/>
              <a:gd name="adj3" fmla="val 16667"/>
            </a:avLst>
          </a:prstGeom>
          <a:solidFill>
            <a:schemeClr val="folHlink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solidFill>
                  <a:schemeClr val="tx2"/>
                </a:solidFill>
                <a:latin typeface="Times New Roman" panose="02020603050405020304" pitchFamily="2" charset="0"/>
              </a:rPr>
              <a:t>I have two stones</a:t>
            </a:r>
            <a:endParaRPr lang="zh-CN" altLang="en-US" sz="3600" dirty="0">
              <a:solidFill>
                <a:schemeClr val="tx2"/>
              </a:solidFill>
              <a:latin typeface="Times New Roman" panose="02020603050405020304" pitchFamily="2" charset="0"/>
            </a:endParaRPr>
          </a:p>
          <a:p>
            <a:pPr algn="ctr"/>
            <a:r>
              <a:rPr lang="zh-CN" altLang="en-US" sz="3600" dirty="0">
                <a:solidFill>
                  <a:schemeClr val="tx2"/>
                </a:solidFill>
                <a:latin typeface="Times New Roman" panose="02020603050405020304" pitchFamily="2" charset="0"/>
              </a:rPr>
              <a:t>for his eyes.</a:t>
            </a:r>
            <a:endParaRPr lang="zh-CN" altLang="en-US" sz="3600" dirty="0">
              <a:solidFill>
                <a:schemeClr val="tx2"/>
              </a:solidFill>
              <a:latin typeface="Times New Roman" panose="02020603050405020304" pitchFamily="2" charset="0"/>
            </a:endParaRPr>
          </a:p>
        </p:txBody>
      </p:sp>
      <p:sp>
        <p:nvSpPr>
          <p:cNvPr id="16387" name="椭圆 16386"/>
          <p:cNvSpPr/>
          <p:nvPr/>
        </p:nvSpPr>
        <p:spPr>
          <a:xfrm flipH="1">
            <a:off x="1403350" y="1125538"/>
            <a:ext cx="2449513" cy="19431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88" name="椭圆 16387"/>
          <p:cNvSpPr/>
          <p:nvPr/>
        </p:nvSpPr>
        <p:spPr>
          <a:xfrm flipH="1">
            <a:off x="323850" y="3070225"/>
            <a:ext cx="4537075" cy="3240088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6389" name="图片 16388" descr="C:\Users\Administrator\Desktop\QQ图片20141024201137.jpgQQ图片201410242011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11850" y="3937000"/>
            <a:ext cx="965200" cy="725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流程图: 联系 16389"/>
          <p:cNvSpPr/>
          <p:nvPr/>
        </p:nvSpPr>
        <p:spPr>
          <a:xfrm flipH="1">
            <a:off x="2411413" y="3502025"/>
            <a:ext cx="431800" cy="431800"/>
          </a:xfrm>
          <a:prstGeom prst="flowChartConnector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1" name="流程图: 联系 16390"/>
          <p:cNvSpPr/>
          <p:nvPr/>
        </p:nvSpPr>
        <p:spPr>
          <a:xfrm flipH="1">
            <a:off x="2411413" y="4149725"/>
            <a:ext cx="431800" cy="431800"/>
          </a:xfrm>
          <a:prstGeom prst="flowChartConnector">
            <a:avLst/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2" name="流程图: 联系 16391"/>
          <p:cNvSpPr/>
          <p:nvPr/>
        </p:nvSpPr>
        <p:spPr>
          <a:xfrm flipH="1">
            <a:off x="2411413" y="4870450"/>
            <a:ext cx="431800" cy="431800"/>
          </a:xfrm>
          <a:prstGeom prst="flowChartConnector">
            <a:avLst/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6393" name="图片 16392" descr="C:\Users\Administrator\Desktop\QQ图片20141024201137.jpgQQ图片201410242011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6463" y="5805488"/>
            <a:ext cx="954087" cy="719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333125 -0.368333 " pathEditMode="relative" rAng="0" ptsTypes="">
                                      <p:cBhvr>
                                        <p:cTn id="6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00" y="-19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93 L -0.359306 -0.629907 " pathEditMode="relative" rAng="0" ptsTypes="">
                                      <p:cBhvr>
                                        <p:cTn id="10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00" y="-30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圆角矩形标注 17409"/>
          <p:cNvSpPr/>
          <p:nvPr/>
        </p:nvSpPr>
        <p:spPr>
          <a:xfrm>
            <a:off x="5148263" y="333375"/>
            <a:ext cx="3600450" cy="2735263"/>
          </a:xfrm>
          <a:prstGeom prst="wedgeRoundRectCallout">
            <a:avLst>
              <a:gd name="adj1" fmla="val 54426"/>
              <a:gd name="adj2" fmla="val 68569"/>
              <a:gd name="adj3" fmla="val 16667"/>
            </a:avLst>
          </a:prstGeom>
          <a:solidFill>
            <a:schemeClr val="folHlink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solidFill>
                  <a:schemeClr val="tx2"/>
                </a:solidFill>
                <a:latin typeface="Tahoma" panose="020B0604030504040204" pitchFamily="2" charset="0"/>
              </a:rPr>
              <a:t>I have a banana</a:t>
            </a:r>
            <a:endParaRPr lang="zh-CN" altLang="en-US" sz="3600" dirty="0">
              <a:solidFill>
                <a:schemeClr val="tx2"/>
              </a:solidFill>
              <a:latin typeface="Tahoma" panose="020B0604030504040204" pitchFamily="2" charset="0"/>
            </a:endParaRPr>
          </a:p>
          <a:p>
            <a:pPr algn="ctr"/>
            <a:r>
              <a:rPr lang="zh-CN" altLang="en-US" sz="3600" dirty="0">
                <a:solidFill>
                  <a:schemeClr val="tx2"/>
                </a:solidFill>
                <a:latin typeface="Tahoma" panose="020B0604030504040204" pitchFamily="2" charset="0"/>
              </a:rPr>
              <a:t>for his mouth.</a:t>
            </a:r>
            <a:endParaRPr lang="zh-CN" altLang="en-US" sz="3600" dirty="0">
              <a:solidFill>
                <a:schemeClr val="tx2"/>
              </a:solidFill>
              <a:latin typeface="Tahoma" panose="020B0604030504040204" pitchFamily="2" charset="0"/>
            </a:endParaRPr>
          </a:p>
        </p:txBody>
      </p:sp>
      <p:sp>
        <p:nvSpPr>
          <p:cNvPr id="17411" name="椭圆 17410"/>
          <p:cNvSpPr/>
          <p:nvPr/>
        </p:nvSpPr>
        <p:spPr>
          <a:xfrm flipH="1">
            <a:off x="1403350" y="1125538"/>
            <a:ext cx="2449513" cy="19431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2" name="椭圆 17411"/>
          <p:cNvSpPr/>
          <p:nvPr/>
        </p:nvSpPr>
        <p:spPr>
          <a:xfrm flipH="1">
            <a:off x="323850" y="3070225"/>
            <a:ext cx="4537075" cy="3240088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7413" name="图片 17412" descr="C:\Users\Administrator\Desktop\QQ图片20141024201442.jpgQQ图片201410242014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8988" y="4187825"/>
            <a:ext cx="1903412" cy="860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流程图: 联系 17413"/>
          <p:cNvSpPr/>
          <p:nvPr/>
        </p:nvSpPr>
        <p:spPr>
          <a:xfrm flipH="1">
            <a:off x="2411413" y="3502025"/>
            <a:ext cx="431800" cy="431800"/>
          </a:xfrm>
          <a:prstGeom prst="flowChartConnector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5" name="流程图: 联系 17414"/>
          <p:cNvSpPr/>
          <p:nvPr/>
        </p:nvSpPr>
        <p:spPr>
          <a:xfrm flipH="1">
            <a:off x="2411413" y="4149725"/>
            <a:ext cx="431800" cy="431800"/>
          </a:xfrm>
          <a:prstGeom prst="flowChartConnector">
            <a:avLst/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6" name="流程图: 联系 17415"/>
          <p:cNvSpPr/>
          <p:nvPr/>
        </p:nvSpPr>
        <p:spPr>
          <a:xfrm flipH="1">
            <a:off x="2411413" y="4870450"/>
            <a:ext cx="431800" cy="431800"/>
          </a:xfrm>
          <a:prstGeom prst="flowChartConnector">
            <a:avLst/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450625 -0.288796 " pathEditMode="relative" rAng="0" ptsTypes="">
                                      <p:cBhvr>
                                        <p:cTn id="6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00" y="-1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圆角矩形标注 18433"/>
          <p:cNvSpPr/>
          <p:nvPr/>
        </p:nvSpPr>
        <p:spPr>
          <a:xfrm>
            <a:off x="5076825" y="333375"/>
            <a:ext cx="3744913" cy="2735263"/>
          </a:xfrm>
          <a:prstGeom prst="wedgeRoundRectCallout">
            <a:avLst>
              <a:gd name="adj1" fmla="val 54426"/>
              <a:gd name="adj2" fmla="val 68569"/>
              <a:gd name="adj3" fmla="val 16667"/>
            </a:avLst>
          </a:prstGeom>
          <a:solidFill>
            <a:schemeClr val="folHlink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solidFill>
                  <a:schemeClr val="tx2"/>
                </a:solidFill>
                <a:latin typeface="Times New Roman" panose="02020603050405020304" pitchFamily="2" charset="0"/>
              </a:rPr>
              <a:t>I have two potatoes</a:t>
            </a:r>
            <a:endParaRPr lang="zh-CN" altLang="en-US" sz="3600" dirty="0">
              <a:solidFill>
                <a:schemeClr val="tx2"/>
              </a:solidFill>
              <a:latin typeface="Times New Roman" panose="02020603050405020304" pitchFamily="2" charset="0"/>
            </a:endParaRPr>
          </a:p>
          <a:p>
            <a:pPr algn="ctr"/>
            <a:r>
              <a:rPr lang="zh-CN" altLang="en-US" sz="3600" dirty="0">
                <a:solidFill>
                  <a:schemeClr val="tx2"/>
                </a:solidFill>
                <a:latin typeface="Times New Roman" panose="02020603050405020304" pitchFamily="2" charset="0"/>
              </a:rPr>
              <a:t>for his ears.</a:t>
            </a:r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18435" name="椭圆 18434"/>
          <p:cNvSpPr/>
          <p:nvPr/>
        </p:nvSpPr>
        <p:spPr>
          <a:xfrm flipH="1">
            <a:off x="1403350" y="1125538"/>
            <a:ext cx="2449513" cy="19431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36" name="椭圆 18435"/>
          <p:cNvSpPr/>
          <p:nvPr/>
        </p:nvSpPr>
        <p:spPr>
          <a:xfrm flipH="1">
            <a:off x="323850" y="3070225"/>
            <a:ext cx="4537075" cy="3240088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8437" name="图片 18436" descr="C:\Users\Administrator\Desktop\QQ图片20141024201621.jpgQQ图片201410242016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280000">
            <a:off x="5910263" y="3973513"/>
            <a:ext cx="965200" cy="649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8" name="流程图: 联系 18437"/>
          <p:cNvSpPr/>
          <p:nvPr/>
        </p:nvSpPr>
        <p:spPr>
          <a:xfrm flipH="1">
            <a:off x="2411413" y="3502025"/>
            <a:ext cx="431800" cy="431800"/>
          </a:xfrm>
          <a:prstGeom prst="flowChartConnector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39" name="流程图: 联系 18438"/>
          <p:cNvSpPr/>
          <p:nvPr/>
        </p:nvSpPr>
        <p:spPr>
          <a:xfrm flipH="1">
            <a:off x="2411413" y="4149725"/>
            <a:ext cx="431800" cy="431800"/>
          </a:xfrm>
          <a:prstGeom prst="flowChartConnector">
            <a:avLst/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40" name="流程图: 联系 18439"/>
          <p:cNvSpPr/>
          <p:nvPr/>
        </p:nvSpPr>
        <p:spPr>
          <a:xfrm flipH="1">
            <a:off x="2411413" y="4870450"/>
            <a:ext cx="431800" cy="431800"/>
          </a:xfrm>
          <a:prstGeom prst="flowChartConnector">
            <a:avLst/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8441" name="图片 18440" descr="C:\Users\Administrator\Desktop\QQ图片20141024201621.jpgQQ图片201410242016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3981450" y="5457825"/>
            <a:ext cx="965200" cy="649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028 0.048519 L -0.270139 -0.315833 " pathEditMode="relative" rAng="0" ptsTypes="">
                                      <p:cBhvr>
                                        <p:cTn id="6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00" y="-18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58 -0.081296 L -0.342639 -0.532315 " pathEditMode="relative" rAng="0" ptsTypes="">
                                      <p:cBhvr>
                                        <p:cTn id="10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00" y="-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圆角矩形标注 19457"/>
          <p:cNvSpPr/>
          <p:nvPr/>
        </p:nvSpPr>
        <p:spPr>
          <a:xfrm>
            <a:off x="5148263" y="188913"/>
            <a:ext cx="3600450" cy="2735262"/>
          </a:xfrm>
          <a:prstGeom prst="wedgeRoundRectCallout">
            <a:avLst>
              <a:gd name="adj1" fmla="val -84935"/>
              <a:gd name="adj2" fmla="val 56940"/>
              <a:gd name="adj3" fmla="val 16667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Tahoma" panose="020B0604030504040204" pitchFamily="2" charset="0"/>
              </a:rPr>
              <a:t>I have two sticks</a:t>
            </a:r>
            <a:endParaRPr lang="zh-CN" altLang="en-US" sz="3600" dirty="0">
              <a:latin typeface="Tahoma" panose="020B0604030504040204" pitchFamily="2" charset="0"/>
            </a:endParaRPr>
          </a:p>
          <a:p>
            <a:pPr algn="ctr"/>
            <a:r>
              <a:rPr lang="zh-CN" altLang="en-US" sz="3600" dirty="0">
                <a:latin typeface="Tahoma" panose="020B0604030504040204" pitchFamily="2" charset="0"/>
              </a:rPr>
              <a:t>for his arms.</a:t>
            </a:r>
            <a:endParaRPr lang="zh-CN" altLang="en-US" sz="3600" dirty="0">
              <a:latin typeface="Tahoma" panose="020B0604030504040204" pitchFamily="2" charset="0"/>
            </a:endParaRPr>
          </a:p>
        </p:txBody>
      </p:sp>
      <p:pic>
        <p:nvPicPr>
          <p:cNvPr id="19459" name="图片 5" descr="shuzhi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438" y="3143250"/>
            <a:ext cx="4967287" cy="345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圆角矩形标注 20481"/>
          <p:cNvSpPr/>
          <p:nvPr/>
        </p:nvSpPr>
        <p:spPr>
          <a:xfrm>
            <a:off x="4645025" y="981075"/>
            <a:ext cx="3600450" cy="2735263"/>
          </a:xfrm>
          <a:prstGeom prst="wedgeRoundRectCallout">
            <a:avLst>
              <a:gd name="adj1" fmla="val 72134"/>
              <a:gd name="adj2" fmla="val 52088"/>
              <a:gd name="adj3" fmla="val 16667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Tahoma" panose="020B0604030504040204" pitchFamily="2" charset="0"/>
              </a:rPr>
              <a:t>It doesn't need </a:t>
            </a:r>
            <a:endParaRPr lang="zh-CN" altLang="en-US" sz="3600" dirty="0">
              <a:latin typeface="Tahoma" panose="020B0604030504040204" pitchFamily="2" charset="0"/>
            </a:endParaRPr>
          </a:p>
          <a:p>
            <a:pPr algn="ctr"/>
            <a:r>
              <a:rPr lang="zh-CN" altLang="en-US" sz="3600" dirty="0">
                <a:latin typeface="Tahoma" panose="020B0604030504040204" pitchFamily="2" charset="0"/>
              </a:rPr>
              <a:t>legs or feet..</a:t>
            </a:r>
            <a:endParaRPr lang="zh-CN" altLang="en-US" sz="3600" dirty="0">
              <a:latin typeface="Tahoma" panose="020B0604030504040204" pitchFamily="2" charset="0"/>
            </a:endParaRPr>
          </a:p>
        </p:txBody>
      </p:sp>
      <p:pic>
        <p:nvPicPr>
          <p:cNvPr id="20483" name="图片 5" descr="shuzhi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2060575"/>
            <a:ext cx="3776663" cy="4033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文本框 21505"/>
          <p:cNvSpPr txBox="1"/>
          <p:nvPr/>
        </p:nvSpPr>
        <p:spPr>
          <a:xfrm>
            <a:off x="107950" y="260350"/>
            <a:ext cx="5976938" cy="1555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9600" b="1" i="1" dirty="0">
                <a:solidFill>
                  <a:srgbClr val="0066FF"/>
                </a:solidFill>
                <a:latin typeface="Times New Roman" panose="02020603050405020304" pitchFamily="2" charset="0"/>
              </a:rPr>
              <a:t>Let's sing!</a:t>
            </a:r>
            <a:endParaRPr lang="zh-CN" altLang="en-US" sz="9600" b="1" i="1" dirty="0">
              <a:solidFill>
                <a:srgbClr val="0066FF"/>
              </a:solidFill>
              <a:latin typeface="Times New Roman" panose="02020603050405020304" pitchFamily="2" charset="0"/>
            </a:endParaRPr>
          </a:p>
        </p:txBody>
      </p:sp>
      <p:pic>
        <p:nvPicPr>
          <p:cNvPr id="21507" name="图片 21506" descr="C:\Users\Administrator\Desktop\64380cd7912397ddc653aee25882b2b7d0a28729.png64380cd7912397ddc653aee25882b2b7d0a287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60925" y="1557338"/>
            <a:ext cx="3944938" cy="4524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文本框 21507"/>
          <p:cNvSpPr txBox="1"/>
          <p:nvPr/>
        </p:nvSpPr>
        <p:spPr>
          <a:xfrm>
            <a:off x="107950" y="1917700"/>
            <a:ext cx="4829175" cy="447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080910"/>
                </a:solidFill>
                <a:latin typeface="Comic Sans MS" panose="030F0702030302020204" charset="0"/>
                <a:ea typeface="华文行楷" panose="02010800040101010101" pitchFamily="2" charset="-122"/>
              </a:rPr>
              <a:t>Skating, skating, please come along,</a:t>
            </a:r>
            <a:endParaRPr lang="zh-CN" altLang="en-US" sz="3600" dirty="0">
              <a:solidFill>
                <a:srgbClr val="080910"/>
              </a:solidFill>
              <a:latin typeface="Comic Sans MS" panose="030F0702030302020204" charset="0"/>
              <a:ea typeface="华文行楷" panose="02010800040101010101" pitchFamily="2" charset="-122"/>
            </a:endParaRPr>
          </a:p>
          <a:p>
            <a:r>
              <a:rPr lang="zh-CN" altLang="en-US" sz="3600" dirty="0">
                <a:solidFill>
                  <a:srgbClr val="080910"/>
                </a:solidFill>
                <a:latin typeface="Comic Sans MS" panose="030F0702030302020204" charset="0"/>
                <a:ea typeface="华文行楷" panose="02010800040101010101" pitchFamily="2" charset="-122"/>
              </a:rPr>
              <a:t>Playing in this lovely snow all day long.</a:t>
            </a:r>
            <a:endParaRPr lang="zh-CN" altLang="en-US" sz="3600" dirty="0">
              <a:solidFill>
                <a:srgbClr val="080910"/>
              </a:solidFill>
              <a:latin typeface="Comic Sans MS" panose="030F0702030302020204" charset="0"/>
              <a:ea typeface="华文行楷" panose="02010800040101010101" pitchFamily="2" charset="-122"/>
            </a:endParaRPr>
          </a:p>
          <a:p>
            <a:r>
              <a:rPr lang="zh-CN" altLang="en-US" sz="3600" dirty="0">
                <a:solidFill>
                  <a:srgbClr val="080910"/>
                </a:solidFill>
                <a:latin typeface="Comic Sans MS" panose="030F0702030302020204" charset="0"/>
                <a:ea typeface="华文行楷" panose="02010800040101010101" pitchFamily="2" charset="-122"/>
              </a:rPr>
              <a:t>Boys and girls, young and old,</a:t>
            </a:r>
            <a:endParaRPr lang="zh-CN" altLang="en-US" sz="3600" dirty="0">
              <a:solidFill>
                <a:srgbClr val="080910"/>
              </a:solidFill>
              <a:latin typeface="Comic Sans MS" panose="030F0702030302020204" charset="0"/>
              <a:ea typeface="华文行楷" panose="02010800040101010101" pitchFamily="2" charset="-122"/>
            </a:endParaRPr>
          </a:p>
          <a:p>
            <a:r>
              <a:rPr lang="zh-CN" altLang="en-US" sz="3600" dirty="0">
                <a:solidFill>
                  <a:srgbClr val="080910"/>
                </a:solidFill>
                <a:latin typeface="Comic Sans MS" panose="030F0702030302020204" charset="0"/>
                <a:ea typeface="华文行楷" panose="02010800040101010101" pitchFamily="2" charset="-122"/>
              </a:rPr>
              <a:t>Don't be afraid of this winter cold.</a:t>
            </a:r>
            <a:endParaRPr lang="zh-CN" altLang="en-US" sz="3600" dirty="0">
              <a:solidFill>
                <a:srgbClr val="080910"/>
              </a:solidFill>
              <a:latin typeface="Comic Sans MS" panose="030F070203030202020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/>
      <p:bldP spid="21508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2530" name="矩形 3"/>
          <p:cNvPicPr/>
          <p:nvPr/>
        </p:nvPicPr>
        <p:blipFill>
          <a:blip r:embed="rId1"/>
          <a:stretch>
            <a:fillRect/>
          </a:stretch>
        </p:blipFill>
        <p:spPr>
          <a:xfrm>
            <a:off x="1331913" y="981075"/>
            <a:ext cx="5991225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Box 4"/>
          <p:cNvSpPr txBox="1"/>
          <p:nvPr/>
        </p:nvSpPr>
        <p:spPr>
          <a:xfrm>
            <a:off x="179388" y="3141663"/>
            <a:ext cx="8713787" cy="15541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请小组用英语讨论如何制作雪人。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用橡皮泥堆雪人。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选出一名代表用英语来说出制作雪人的步骤。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2" name="文本框 5121"/>
          <p:cNvSpPr txBox="1"/>
          <p:nvPr/>
        </p:nvSpPr>
        <p:spPr>
          <a:xfrm>
            <a:off x="107950" y="2636838"/>
            <a:ext cx="5472113" cy="15541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9600" b="1" i="1" dirty="0">
                <a:solidFill>
                  <a:srgbClr val="0066FF"/>
                </a:solidFill>
                <a:latin typeface="Times New Roman" panose="02020603050405020304" pitchFamily="2" charset="0"/>
              </a:rPr>
              <a:t>Snowman</a:t>
            </a:r>
            <a:endParaRPr lang="zh-CN" altLang="en-US" sz="9600" b="1" i="1" dirty="0">
              <a:solidFill>
                <a:srgbClr val="0066FF"/>
              </a:solidFill>
              <a:latin typeface="Times New Roman" panose="02020603050405020304" pitchFamily="2" charset="0"/>
            </a:endParaRPr>
          </a:p>
        </p:txBody>
      </p:sp>
      <p:pic>
        <p:nvPicPr>
          <p:cNvPr id="5123" name="图片 5122" descr="C:\Users\Administrator\Desktop\64380cd7912397ddc653aee25882b2b7d0a28729.png64380cd7912397ddc653aee25882b2b7d0a287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738" y="909638"/>
            <a:ext cx="4824412" cy="5532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矩形 23553"/>
          <p:cNvSpPr/>
          <p:nvPr/>
        </p:nvSpPr>
        <p:spPr>
          <a:xfrm>
            <a:off x="1692275" y="1989138"/>
            <a:ext cx="5838825" cy="2978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4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8000"/>
                    </a:srgbClr>
                  </a:outerShdw>
                </a:effectLst>
                <a:latin typeface="Arial Black" panose="020B0A04020102020204" pitchFamily="2" charset="0"/>
                <a:ea typeface="Arial Black" panose="020B0A04020102020204" pitchFamily="2" charset="0"/>
              </a:rPr>
              <a:t>Thank you!</a:t>
            </a:r>
            <a:endParaRPr lang="zh-CN" altLang="en-US" sz="54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000"/>
                  </a:srgbClr>
                </a:outerShdw>
              </a:effectLst>
              <a:latin typeface="Arial Black" panose="020B0A04020102020204" pitchFamily="2" charset="0"/>
              <a:ea typeface="Arial Black" panose="020B0A0402010202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7524750" y="1125538"/>
            <a:ext cx="125253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>
                <a:solidFill>
                  <a:srgbClr val="080910"/>
                </a:solidFill>
                <a:latin typeface="Tahoma" panose="020B0604030504040204" pitchFamily="2" charset="0"/>
              </a:rPr>
              <a:t>face</a:t>
            </a:r>
            <a:endParaRPr lang="en-US" altLang="zh-CN" sz="4000" b="1">
              <a:solidFill>
                <a:srgbClr val="080910"/>
              </a:solidFill>
              <a:latin typeface="Tahoma" panose="020B0604030504040204" pitchFamily="2" charset="0"/>
            </a:endParaRPr>
          </a:p>
        </p:txBody>
      </p:sp>
      <p:pic>
        <p:nvPicPr>
          <p:cNvPr id="6147" name="图片 61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052513"/>
            <a:ext cx="4752975" cy="5110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直接连接符 6147"/>
          <p:cNvSpPr/>
          <p:nvPr/>
        </p:nvSpPr>
        <p:spPr>
          <a:xfrm flipV="1">
            <a:off x="4572000" y="1773238"/>
            <a:ext cx="3530600" cy="719137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3708400" y="188913"/>
            <a:ext cx="10795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>
                <a:solidFill>
                  <a:srgbClr val="080910"/>
                </a:solidFill>
                <a:latin typeface="Tahoma" panose="020B0604030504040204" pitchFamily="2" charset="0"/>
              </a:rPr>
              <a:t>eye</a:t>
            </a:r>
            <a:endParaRPr lang="en-US" altLang="zh-CN" sz="4000" b="1">
              <a:solidFill>
                <a:srgbClr val="080910"/>
              </a:solidFill>
              <a:latin typeface="Tahoma" panose="020B0604030504040204" pitchFamily="2" charset="0"/>
            </a:endParaRPr>
          </a:p>
        </p:txBody>
      </p:sp>
      <p:pic>
        <p:nvPicPr>
          <p:cNvPr id="7171" name="图片 71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538" y="1341438"/>
            <a:ext cx="4752975" cy="5110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直接连接符 7171"/>
          <p:cNvSpPr/>
          <p:nvPr/>
        </p:nvSpPr>
        <p:spPr>
          <a:xfrm flipH="1" flipV="1">
            <a:off x="4284663" y="981075"/>
            <a:ext cx="360362" cy="15113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7740650" y="2997200"/>
            <a:ext cx="101123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>
                <a:solidFill>
                  <a:srgbClr val="080910"/>
                </a:solidFill>
                <a:latin typeface="Tahoma" panose="020B0604030504040204" pitchFamily="2" charset="0"/>
              </a:rPr>
              <a:t>ear</a:t>
            </a:r>
            <a:endParaRPr lang="en-US" altLang="zh-CN" sz="4000" b="1">
              <a:solidFill>
                <a:srgbClr val="080910"/>
              </a:solidFill>
              <a:latin typeface="Tahoma" panose="020B0604030504040204" pitchFamily="2" charset="0"/>
            </a:endParaRPr>
          </a:p>
        </p:txBody>
      </p:sp>
      <p:pic>
        <p:nvPicPr>
          <p:cNvPr id="8195" name="图片 81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5" y="1052513"/>
            <a:ext cx="4752975" cy="5110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直接连接符 8195"/>
          <p:cNvSpPr/>
          <p:nvPr/>
        </p:nvSpPr>
        <p:spPr>
          <a:xfrm>
            <a:off x="5076825" y="2997200"/>
            <a:ext cx="2592388" cy="433388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611188" y="1773238"/>
            <a:ext cx="13874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>
                <a:solidFill>
                  <a:srgbClr val="080910"/>
                </a:solidFill>
                <a:latin typeface="Tahoma" panose="020B0604030504040204" pitchFamily="2" charset="0"/>
              </a:rPr>
              <a:t>nose</a:t>
            </a:r>
            <a:endParaRPr lang="en-US" altLang="zh-CN" sz="4000" b="1">
              <a:solidFill>
                <a:srgbClr val="080910"/>
              </a:solidFill>
              <a:latin typeface="Tahoma" panose="020B0604030504040204" pitchFamily="2" charset="0"/>
            </a:endParaRPr>
          </a:p>
        </p:txBody>
      </p:sp>
      <p:pic>
        <p:nvPicPr>
          <p:cNvPr id="9219" name="图片 92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0700" y="1270000"/>
            <a:ext cx="4752975" cy="5108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直接连接符 9219"/>
          <p:cNvSpPr/>
          <p:nvPr/>
        </p:nvSpPr>
        <p:spPr>
          <a:xfrm flipH="1" flipV="1">
            <a:off x="2268538" y="2133600"/>
            <a:ext cx="2663825" cy="287338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文本框 10241"/>
          <p:cNvSpPr txBox="1"/>
          <p:nvPr/>
        </p:nvSpPr>
        <p:spPr>
          <a:xfrm>
            <a:off x="250825" y="1917700"/>
            <a:ext cx="21431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>
                <a:solidFill>
                  <a:srgbClr val="080910"/>
                </a:solidFill>
                <a:latin typeface="Tahoma" panose="020B0604030504040204" pitchFamily="2" charset="0"/>
              </a:rPr>
              <a:t>  mouth</a:t>
            </a:r>
            <a:endParaRPr lang="en-US" altLang="zh-CN" sz="4000" b="1">
              <a:solidFill>
                <a:srgbClr val="080910"/>
              </a:solidFill>
              <a:latin typeface="Tahoma" panose="020B0604030504040204" pitchFamily="2" charset="0"/>
            </a:endParaRPr>
          </a:p>
        </p:txBody>
      </p:sp>
      <p:pic>
        <p:nvPicPr>
          <p:cNvPr id="10243" name="图片 102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9838" y="1196975"/>
            <a:ext cx="4752975" cy="5110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直接连接符 10243"/>
          <p:cNvSpPr/>
          <p:nvPr/>
        </p:nvSpPr>
        <p:spPr>
          <a:xfrm flipH="1" flipV="1">
            <a:off x="2555875" y="2492375"/>
            <a:ext cx="2663825" cy="28892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6804025" y="3573463"/>
            <a:ext cx="1419225" cy="7000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080910"/>
                </a:solidFill>
                <a:latin typeface="Tahoma" panose="020B0604030504040204" pitchFamily="2" charset="0"/>
              </a:rPr>
              <a:t> arm</a:t>
            </a:r>
            <a:endParaRPr lang="zh-CN" altLang="en-US" sz="4000" b="1" dirty="0">
              <a:solidFill>
                <a:srgbClr val="080910"/>
              </a:solidFill>
              <a:latin typeface="Tahoma" panose="020B0604030504040204" pitchFamily="2" charset="0"/>
            </a:endParaRPr>
          </a:p>
        </p:txBody>
      </p:sp>
      <p:pic>
        <p:nvPicPr>
          <p:cNvPr id="11267" name="图片 112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1052513"/>
            <a:ext cx="4752975" cy="5110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直接连接符 11267"/>
          <p:cNvSpPr/>
          <p:nvPr/>
        </p:nvSpPr>
        <p:spPr>
          <a:xfrm>
            <a:off x="4787900" y="3789363"/>
            <a:ext cx="1873250" cy="71437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2290" name="图片 12289" descr="QQ图片201410021659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2725" y="1270000"/>
            <a:ext cx="3614738" cy="489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框 12290"/>
          <p:cNvSpPr txBox="1"/>
          <p:nvPr/>
        </p:nvSpPr>
        <p:spPr>
          <a:xfrm>
            <a:off x="250825" y="1125538"/>
            <a:ext cx="6337300" cy="4114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8800" b="1" i="1" dirty="0">
                <a:solidFill>
                  <a:srgbClr val="FF0066"/>
                </a:solidFill>
                <a:latin typeface="Times New Roman" panose="02020603050405020304" pitchFamily="2" charset="0"/>
              </a:rPr>
              <a:t>How to </a:t>
            </a:r>
            <a:endParaRPr lang="zh-CN" altLang="en-US" sz="8800" b="1" i="1" dirty="0">
              <a:solidFill>
                <a:srgbClr val="FF0066"/>
              </a:solidFill>
              <a:latin typeface="Times New Roman" panose="02020603050405020304" pitchFamily="2" charset="0"/>
            </a:endParaRPr>
          </a:p>
          <a:p>
            <a:r>
              <a:rPr lang="zh-CN" altLang="en-US" sz="8800" b="1" i="1" dirty="0">
                <a:solidFill>
                  <a:srgbClr val="FF0066"/>
                </a:solidFill>
                <a:latin typeface="Times New Roman" panose="02020603050405020304" pitchFamily="2" charset="0"/>
              </a:rPr>
              <a:t>make a snowman?</a:t>
            </a:r>
            <a:endParaRPr lang="zh-CN" altLang="en-US" sz="8800" b="1" i="1" dirty="0">
              <a:solidFill>
                <a:srgbClr val="FF0066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Blueprint">
  <a:themeElements>
    <a:clrScheme name="">
      <a:dk1>
        <a:srgbClr val="40458C"/>
      </a:dk1>
      <a:lt1>
        <a:srgbClr val="FFFFFF"/>
      </a:lt1>
      <a:dk2>
        <a:srgbClr val="660066"/>
      </a:dk2>
      <a:lt2>
        <a:srgbClr val="B7C1EB"/>
      </a:lt2>
      <a:accent1>
        <a:srgbClr val="ECD882"/>
      </a:accent1>
      <a:accent2>
        <a:srgbClr val="B2B2B2"/>
      </a:accent2>
      <a:accent3>
        <a:srgbClr val="FFFFFF"/>
      </a:accent3>
      <a:accent4>
        <a:srgbClr val="363A78"/>
      </a:accent4>
      <a:accent5>
        <a:srgbClr val="F4E8C1"/>
      </a:accent5>
      <a:accent6>
        <a:srgbClr val="9F9F9F"/>
      </a:accent6>
      <a:hlink>
        <a:srgbClr val="6F89F7"/>
      </a:hlink>
      <a:folHlink>
        <a:srgbClr val="CFDBFD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40458C"/>
        </a:lt1>
        <a:dk2>
          <a:srgbClr val="FFFFCC"/>
        </a:dk2>
        <a:lt2>
          <a:srgbClr val="000000"/>
        </a:lt2>
        <a:accent1>
          <a:srgbClr val="8D8DB3"/>
        </a:accent1>
        <a:accent2>
          <a:srgbClr val="B2B2B2"/>
        </a:accent2>
        <a:accent3>
          <a:srgbClr val="B0B1C5"/>
        </a:accent3>
        <a:accent4>
          <a:srgbClr val="DCDCDC"/>
        </a:accent4>
        <a:accent5>
          <a:srgbClr val="C5C5D5"/>
        </a:accent5>
        <a:accent6>
          <a:srgbClr val="9F9F9F"/>
        </a:accent6>
        <a:hlink>
          <a:srgbClr val="6F89F7"/>
        </a:hlink>
        <a:folHlink>
          <a:srgbClr val="4F56A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0458C"/>
        </a:dk1>
        <a:lt1>
          <a:srgbClr val="FFFFFF"/>
        </a:lt1>
        <a:dk2>
          <a:srgbClr val="660066"/>
        </a:dk2>
        <a:lt2>
          <a:srgbClr val="B7C1EB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63A78"/>
        </a:accent4>
        <a:accent5>
          <a:srgbClr val="F4E8C1"/>
        </a:accent5>
        <a:accent6>
          <a:srgbClr val="9F9F9F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4D4D4D"/>
        </a:dk2>
        <a:lt2>
          <a:srgbClr val="B2B2B2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2D2D2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3300"/>
        </a:dk1>
        <a:lt1>
          <a:srgbClr val="FFFFFF"/>
        </a:lt1>
        <a:dk2>
          <a:srgbClr val="663300"/>
        </a:dk2>
        <a:lt2>
          <a:srgbClr val="B2B2B2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2AD5C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CCFFCC"/>
        </a:dk2>
        <a:lt2>
          <a:srgbClr val="000000"/>
        </a:lt2>
        <a:accent1>
          <a:srgbClr val="006699"/>
        </a:accent1>
        <a:accent2>
          <a:srgbClr val="009999"/>
        </a:accent2>
        <a:accent3>
          <a:srgbClr val="AAADB9"/>
        </a:accent3>
        <a:accent4>
          <a:srgbClr val="DCDCDC"/>
        </a:accent4>
        <a:accent5>
          <a:srgbClr val="AAB9CA"/>
        </a:accent5>
        <a:accent6>
          <a:srgbClr val="008989"/>
        </a:accent6>
        <a:hlink>
          <a:srgbClr val="0099CC"/>
        </a:hlink>
        <a:folHlink>
          <a:srgbClr val="00458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33CCCC"/>
        </a:dk2>
        <a:lt2>
          <a:srgbClr val="000000"/>
        </a:lt2>
        <a:accent1>
          <a:srgbClr val="006699"/>
        </a:accent1>
        <a:accent2>
          <a:srgbClr val="009999"/>
        </a:accent2>
        <a:accent3>
          <a:srgbClr val="AAB2B1"/>
        </a:accent3>
        <a:accent4>
          <a:srgbClr val="DCDCDC"/>
        </a:accent4>
        <a:accent5>
          <a:srgbClr val="AAB9CA"/>
        </a:accent5>
        <a:accent6>
          <a:srgbClr val="008989"/>
        </a:accent6>
        <a:hlink>
          <a:srgbClr val="00CC99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3300"/>
        </a:lt1>
        <a:dk2>
          <a:srgbClr val="FFFFCC"/>
        </a:dk2>
        <a:lt2>
          <a:srgbClr val="000000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CDCDC"/>
        </a:accent4>
        <a:accent5>
          <a:srgbClr val="E2CAAA"/>
        </a:accent5>
        <a:accent6>
          <a:srgbClr val="B75B00"/>
        </a:accent6>
        <a:hlink>
          <a:srgbClr val="808000"/>
        </a:hlink>
        <a:folHlink>
          <a:srgbClr val="525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D62"/>
        </a:dk1>
        <a:lt1>
          <a:srgbClr val="FFFFFF"/>
        </a:lt1>
        <a:dk2>
          <a:srgbClr val="006699"/>
        </a:dk2>
        <a:lt2>
          <a:srgbClr val="C8D1DA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2"/>
        </a:accent5>
        <a:accent6>
          <a:srgbClr val="72AFB3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Designs\Blueprint.pot</Template>
  <TotalTime>0</TotalTime>
  <Words>599</Words>
  <Application>WPS 演示</Application>
  <PresentationFormat>在屏幕上显示</PresentationFormat>
  <Paragraphs>66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8" baseType="lpstr">
      <vt:lpstr>Arial</vt:lpstr>
      <vt:lpstr>宋体</vt:lpstr>
      <vt:lpstr>Wingdings</vt:lpstr>
      <vt:lpstr>Tahoma</vt:lpstr>
      <vt:lpstr>Times New Roman</vt:lpstr>
      <vt:lpstr>微软雅黑</vt:lpstr>
      <vt:lpstr>Arial Unicode MS</vt:lpstr>
      <vt:lpstr>Calibri</vt:lpstr>
      <vt:lpstr>Comic Sans MS</vt:lpstr>
      <vt:lpstr>华文行楷</vt:lpstr>
      <vt:lpstr>黑体</vt:lpstr>
      <vt:lpstr>Arial Black</vt:lpstr>
      <vt:lpstr>Cambria</vt:lpstr>
      <vt:lpstr>Arial</vt:lpstr>
      <vt:lpstr>等线</vt:lpstr>
      <vt:lpstr>Blueprint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aa</dc:creator>
  <cp:lastModifiedBy>上帝掷骰子吗</cp:lastModifiedBy>
  <cp:revision>19</cp:revision>
  <dcterms:created xsi:type="dcterms:W3CDTF">2001-11-05T13:01:00Z</dcterms:created>
  <dcterms:modified xsi:type="dcterms:W3CDTF">2023-09-30T11:54:54Z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DC57E8A9D093462DA34BFB038CE1218A_13</vt:lpwstr>
  </property>
</Properties>
</file>