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1" r:id="rId5"/>
    <p:sldId id="262" r:id="rId6"/>
    <p:sldId id="257" r:id="rId7"/>
    <p:sldId id="263" r:id="rId8"/>
    <p:sldId id="258" r:id="rId9"/>
    <p:sldId id="264" r:id="rId10"/>
    <p:sldId id="259" r:id="rId11"/>
    <p:sldId id="260" r:id="rId12"/>
    <p:sldId id="269" r:id="rId13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A544455-4D78-4F36-B16C-26DB8C21EFA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A544455-4D78-4F36-B16C-26DB8C21EFA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A544455-4D78-4F36-B16C-26DB8C21EFA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A544455-4D78-4F36-B16C-26DB8C21EFA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A544455-4D78-4F36-B16C-26DB8C21EFA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A544455-4D78-4F36-B16C-26DB8C21EFA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A544455-4D78-4F36-B16C-26DB8C21EFA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A544455-4D78-4F36-B16C-26DB8C21EFA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A544455-4D78-4F36-B16C-26DB8C21EFA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A544455-4D78-4F36-B16C-26DB8C21EFA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A544455-4D78-4F36-B16C-26DB8C21EFA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A544455-4D78-4F36-B16C-26DB8C21EFA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图片 3" descr="3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285875" y="642938"/>
            <a:ext cx="2000250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i="1" dirty="0">
                <a:latin typeface="Comic Sans MS" panose="030F0702030302020204" pitchFamily="66" charset="0"/>
              </a:rPr>
              <a:t>Unit 2</a:t>
            </a:r>
            <a:endParaRPr lang="zh-CN" altLang="en-US" sz="3600" i="1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29188" y="4786313"/>
            <a:ext cx="3571875" cy="1938337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6000" dirty="0">
                <a:latin typeface="Comic Sans MS" panose="030F0702030302020204" pitchFamily="66" charset="0"/>
              </a:rPr>
              <a:t>Lesson 9 The U.S.</a:t>
            </a:r>
            <a:endParaRPr lang="zh-CN" altLang="en-US" sz="6000" dirty="0">
              <a:latin typeface="Comic Sans MS" panose="030F0702030302020204" pitchFamily="66" charset="0"/>
            </a:endParaRPr>
          </a:p>
        </p:txBody>
      </p:sp>
      <p:pic>
        <p:nvPicPr>
          <p:cNvPr id="8" name="图片 7" descr="10152707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785938"/>
            <a:ext cx="4457700" cy="326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" descr="图片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0" y="214313"/>
            <a:ext cx="5000625" cy="58420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Famous places in the U.S.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0" y="5286375"/>
            <a:ext cx="6643688" cy="147796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This is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the United States Capitol</a:t>
            </a:r>
            <a:r>
              <a:rPr lang="en-US" altLang="zh-CN" sz="3600" dirty="0">
                <a:latin typeface="Comic Sans MS" panose="030F0702030302020204" pitchFamily="66" charset="0"/>
              </a:rPr>
              <a:t>. It’s a grand building.</a:t>
            </a:r>
            <a:endParaRPr lang="en-US" altLang="zh-CN" sz="3600" dirty="0">
              <a:latin typeface="Comic Sans MS" panose="030F0702030302020204" pitchFamily="66" charset="0"/>
            </a:endParaRPr>
          </a:p>
          <a:p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8" name="图片 7" descr="20140304164343-16489855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928688"/>
            <a:ext cx="6486525" cy="3857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3" descr="图片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0" y="214313"/>
            <a:ext cx="5000625" cy="58420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Famous places in the U.S.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7438" y="5041900"/>
            <a:ext cx="6786562" cy="181610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</a:rPr>
              <a:t>This is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the Statue of Liberty</a:t>
            </a:r>
            <a:r>
              <a:rPr lang="en-US" altLang="zh-CN" sz="2800" dirty="0">
                <a:latin typeface="Comic Sans MS" panose="030F0702030302020204" pitchFamily="66" charset="0"/>
              </a:rPr>
              <a:t>. It’s the symbol of the United States and freedom.</a:t>
            </a:r>
            <a:endParaRPr lang="en-US" altLang="zh-CN" sz="2800" dirty="0">
              <a:latin typeface="Comic Sans MS" panose="030F0702030302020204" pitchFamily="66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</a:rPr>
              <a:t>It is in New York.</a:t>
            </a:r>
            <a:endParaRPr lang="en-US" altLang="zh-CN" sz="2800" dirty="0">
              <a:latin typeface="Comic Sans MS" panose="030F0702030302020204" pitchFamily="66" charset="0"/>
            </a:endParaRPr>
          </a:p>
        </p:txBody>
      </p:sp>
      <p:pic>
        <p:nvPicPr>
          <p:cNvPr id="7" name="图片 6" descr="127485087375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8" y="928688"/>
            <a:ext cx="6143625" cy="3978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81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charRg st="81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charRg st="81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3" descr="图片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0" y="214313"/>
            <a:ext cx="5000625" cy="58420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Famous places in the U.S.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0" y="5286375"/>
            <a:ext cx="6643688" cy="147796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This is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Chinatown</a:t>
            </a:r>
            <a:r>
              <a:rPr lang="en-US" altLang="zh-CN" sz="3600" dirty="0">
                <a:latin typeface="Comic Sans MS" panose="030F0702030302020204" pitchFamily="66" charset="0"/>
              </a:rPr>
              <a:t> in America. Many Chinese live here. </a:t>
            </a:r>
            <a:endParaRPr lang="en-US" altLang="zh-CN" sz="3600" dirty="0">
              <a:latin typeface="Comic Sans MS" panose="030F0702030302020204" pitchFamily="66" charset="0"/>
            </a:endParaRPr>
          </a:p>
          <a:p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7" name="图片 6" descr="QQ图片201408071414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313" y="928688"/>
            <a:ext cx="5929312" cy="4152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" descr="201012201628176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71438"/>
            <a:ext cx="2071687" cy="58420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Pair work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5" name="图片 4" descr="4d8037b5gw1dx6sji9kym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4786313"/>
            <a:ext cx="1643063" cy="1931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2" descr="C:\Users\chenchen10\AppData\Roaming\Tencent\Users\1354352631\QQ\WinTemp\RichOle\LI3A}%9L`DA){Z`G_DL]P]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0" y="214313"/>
            <a:ext cx="1643063" cy="1811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椭圆形标注 6"/>
          <p:cNvSpPr/>
          <p:nvPr/>
        </p:nvSpPr>
        <p:spPr>
          <a:xfrm>
            <a:off x="1857375" y="4572000"/>
            <a:ext cx="3286125" cy="714375"/>
          </a:xfrm>
          <a:prstGeom prst="wedgeEllipseCallout">
            <a:avLst>
              <a:gd name="adj1" fmla="val -52889"/>
              <a:gd name="adj2" fmla="val 90807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is this, Tom?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6357938" y="2643188"/>
            <a:ext cx="2643188" cy="857250"/>
          </a:xfrm>
          <a:prstGeom prst="wedgeEllipseCallout">
            <a:avLst>
              <a:gd name="adj1" fmla="val 37653"/>
              <a:gd name="adj2" fmla="val -110509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It’s the …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3571875" y="5143500"/>
            <a:ext cx="5429250" cy="1428750"/>
          </a:xfrm>
          <a:prstGeom prst="wedgeEllipseCallout">
            <a:avLst>
              <a:gd name="adj1" fmla="val -78951"/>
              <a:gd name="adj2" fmla="val 38992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…Pentagon. It’s the headquarters of United States Department of Defense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美国国防部总部）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1" name="图片 10" descr="0d338744ebf81a4cb687bdabd62a6059252da61f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3" y="928688"/>
            <a:ext cx="5500687" cy="3506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" descr="201012201628176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71438"/>
            <a:ext cx="2071687" cy="58420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Pair work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5" name="图片 4" descr="4d8037b5gw1dx6sji9kym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4500563"/>
            <a:ext cx="1857375" cy="218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2" descr="C:\Users\chenchen10\AppData\Roaming\Tencent\Users\1354352631\QQ\WinTemp\RichOle\LI3A}%9L`DA){Z`G_DL]P]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0" y="214313"/>
            <a:ext cx="1785938" cy="196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椭圆形标注 6"/>
          <p:cNvSpPr/>
          <p:nvPr/>
        </p:nvSpPr>
        <p:spPr>
          <a:xfrm>
            <a:off x="2143125" y="4429125"/>
            <a:ext cx="3286125" cy="785813"/>
          </a:xfrm>
          <a:prstGeom prst="wedgeEllipseCallout">
            <a:avLst>
              <a:gd name="adj1" fmla="val -51016"/>
              <a:gd name="adj2" fmla="val 147423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is this, Tom?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5715000" y="2786063"/>
            <a:ext cx="3286125" cy="714375"/>
          </a:xfrm>
          <a:prstGeom prst="wedgeEllipseCallout">
            <a:avLst>
              <a:gd name="adj1" fmla="val 37653"/>
              <a:gd name="adj2" fmla="val -110509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It’s the …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4071938" y="5214938"/>
            <a:ext cx="4214813" cy="1214438"/>
          </a:xfrm>
          <a:prstGeom prst="wedgeEllipseCallout">
            <a:avLst>
              <a:gd name="adj1" fmla="val -87295"/>
              <a:gd name="adj2" fmla="val 53361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…Central Park. It’s in New York.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0" name="图片 9" descr="201004261144130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5" y="714375"/>
            <a:ext cx="5500688" cy="3643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" descr="201012201628176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71438"/>
            <a:ext cx="2071687" cy="58420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Pair work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5" name="图片 4" descr="4d8037b5gw1dx6sji9kym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4702175"/>
            <a:ext cx="1714500" cy="201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2" descr="C:\Users\chenchen10\AppData\Roaming\Tencent\Users\1354352631\QQ\WinTemp\RichOle\LI3A}%9L`DA){Z`G_DL]P]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063" y="214313"/>
            <a:ext cx="1571625" cy="1731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椭圆形标注 6"/>
          <p:cNvSpPr/>
          <p:nvPr/>
        </p:nvSpPr>
        <p:spPr>
          <a:xfrm>
            <a:off x="2286000" y="4643438"/>
            <a:ext cx="3000375" cy="642938"/>
          </a:xfrm>
          <a:prstGeom prst="wedgeEllipseCallout">
            <a:avLst>
              <a:gd name="adj1" fmla="val -58635"/>
              <a:gd name="adj2" fmla="val 114602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is this, Tom?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6215063" y="2428875"/>
            <a:ext cx="2714625" cy="714375"/>
          </a:xfrm>
          <a:prstGeom prst="wedgeEllipseCallout">
            <a:avLst>
              <a:gd name="adj1" fmla="val 37653"/>
              <a:gd name="adj2" fmla="val -110509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It’s the …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3214688" y="5286375"/>
            <a:ext cx="5929313" cy="1571625"/>
          </a:xfrm>
          <a:prstGeom prst="wedgeEllipseCallout">
            <a:avLst>
              <a:gd name="adj1" fmla="val -66753"/>
              <a:gd name="adj2" fmla="val 4062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…H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awaii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 It’s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an all-the-year-round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一年四季的）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tourist resort.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0" name="图片 9" descr="QQ图片2014080714390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3" y="857250"/>
            <a:ext cx="5773737" cy="3717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" descr="20101220161215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000375" y="285750"/>
            <a:ext cx="292893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Let’s practice!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557338"/>
            <a:ext cx="4141788" cy="646112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What is this, ___?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4286250" y="1785938"/>
            <a:ext cx="1714500" cy="357188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43625" y="1643063"/>
            <a:ext cx="2786063" cy="6461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It’s the …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8" name="图片 7" descr="QQ图片201408071445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2428875"/>
            <a:ext cx="3143250" cy="2439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2009922942436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75" y="2500313"/>
            <a:ext cx="3214688" cy="240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20140621135757-41174790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3571875"/>
            <a:ext cx="2222500" cy="303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" descr="4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786188" y="3143250"/>
            <a:ext cx="3643313" cy="1108075"/>
          </a:xfrm>
          <a:prstGeom prst="rect">
            <a:avLst/>
          </a:prstGeom>
          <a:solidFill>
            <a:srgbClr val="92D05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Goodbye!</a:t>
            </a:r>
            <a:endParaRPr kumimoji="0" lang="zh-CN" altLang="en-US" sz="66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682</Words>
  <Application>WPS 演示</Application>
  <PresentationFormat>全屏显示(4:3)</PresentationFormat>
  <Paragraphs>55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Comic Sans MS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20</cp:revision>
  <dcterms:created xsi:type="dcterms:W3CDTF">2014-08-07T04:43:00Z</dcterms:created>
  <dcterms:modified xsi:type="dcterms:W3CDTF">2023-09-30T16:12:44Z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960B26CCF63A4FF3842D821D23435615_13</vt:lpwstr>
  </property>
  <property fmtid="{D5CDD505-2E9C-101B-9397-08002B2CF9AE}" pid="3" name="KSOProductBuildVer">
    <vt:lpwstr>2052-12.1.0.15374</vt:lpwstr>
  </property>
</Properties>
</file>