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56" r:id="rId5"/>
    <p:sldId id="264" r:id="rId6"/>
    <p:sldId id="265" r:id="rId7"/>
    <p:sldId id="266" r:id="rId8"/>
    <p:sldId id="257" r:id="rId9"/>
    <p:sldId id="259" r:id="rId10"/>
    <p:sldId id="260" r:id="rId11"/>
    <p:sldId id="270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7239000" cy="7620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Unit 3 Lesson 13 How do you feel?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Text Box 4"/>
          <p:cNvSpPr txBox="1"/>
          <p:nvPr/>
        </p:nvSpPr>
        <p:spPr>
          <a:xfrm>
            <a:off x="990600" y="1600200"/>
            <a:ext cx="21336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新句型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2052" name="Text Box 7"/>
          <p:cNvSpPr txBox="1"/>
          <p:nvPr/>
        </p:nvSpPr>
        <p:spPr>
          <a:xfrm>
            <a:off x="1828800" y="2819400"/>
            <a:ext cx="4191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A: How do you feel?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3" name="Text Box 8"/>
          <p:cNvSpPr txBox="1"/>
          <p:nvPr/>
        </p:nvSpPr>
        <p:spPr>
          <a:xfrm>
            <a:off x="1981200" y="4038600"/>
            <a:ext cx="3276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 feel happy.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4" name="Picture 9" descr="美羊羊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124200"/>
            <a:ext cx="2667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2057400" cy="685800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新单词</a:t>
            </a:r>
            <a:endParaRPr lang="zh-CN" altLang="en-US" sz="3200" dirty="0"/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1219200" y="2057400"/>
            <a:ext cx="5029200" cy="6858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+mn-ea"/>
                <a:cs typeface="+mn-cs"/>
              </a:rPr>
              <a:t>How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  do you </a:t>
            </a:r>
            <a:r>
              <a:rPr lang="en-US" altLang="zh-CN" dirty="0">
                <a:solidFill>
                  <a:srgbClr val="00FF00"/>
                </a:solidFill>
                <a:latin typeface="Times New Roman" panose="02020603050405020304" pitchFamily="18" charset="0"/>
                <a:ea typeface="+mn-ea"/>
                <a:cs typeface="+mn-cs"/>
              </a:rPr>
              <a:t>feel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1981200" y="3200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怎么样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4572000" y="32004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FF00"/>
                </a:solidFill>
                <a:latin typeface="Arial" panose="020B0604020202020204" pitchFamily="34" charset="0"/>
              </a:rPr>
              <a:t>感觉</a:t>
            </a:r>
            <a:endParaRPr lang="zh-CN" altLang="en-US" sz="3200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0" y="152400"/>
            <a:ext cx="5334000" cy="1143000"/>
          </a:xfrm>
          <a:solidFill>
            <a:srgbClr val="99CC00">
              <a:alpha val="100000"/>
            </a:srgbClr>
          </a:solidFill>
          <a:ln>
            <a:solidFill>
              <a:srgbClr val="99CC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/>
              <a:t>  </a:t>
            </a:r>
            <a:r>
              <a:rPr lang="zh-CN" altLang="en-US" sz="3200" dirty="0"/>
              <a:t>看的东西会影响人的感觉。</a:t>
            </a:r>
            <a:br>
              <a:rPr lang="zh-CN" altLang="en-US" sz="3200" dirty="0"/>
            </a:br>
            <a:r>
              <a:rPr lang="zh-CN" altLang="en-US" sz="3200" dirty="0"/>
              <a:t>看到这些是什么感觉呢？</a:t>
            </a:r>
            <a:endParaRPr lang="zh-CN" altLang="en-US" sz="3200" dirty="0"/>
          </a:p>
        </p:txBody>
      </p:sp>
      <p:pic>
        <p:nvPicPr>
          <p:cNvPr id="4099" name="Picture 4" descr="蛋糕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32" r="15868" b="5556"/>
          <a:stretch>
            <a:fillRect/>
          </a:stretch>
        </p:blipFill>
        <p:spPr>
          <a:xfrm>
            <a:off x="4648200" y="2590800"/>
            <a:ext cx="3810000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5"/>
          <p:cNvSpPr txBox="1"/>
          <p:nvPr/>
        </p:nvSpPr>
        <p:spPr>
          <a:xfrm>
            <a:off x="304800" y="2362200"/>
            <a:ext cx="44196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do you feel?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1" name="Text Box 6"/>
          <p:cNvSpPr txBox="1"/>
          <p:nvPr/>
        </p:nvSpPr>
        <p:spPr>
          <a:xfrm>
            <a:off x="533400" y="3657600"/>
            <a:ext cx="3657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feel……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4"/>
          <p:cNvSpPr txBox="1"/>
          <p:nvPr/>
        </p:nvSpPr>
        <p:spPr>
          <a:xfrm>
            <a:off x="304800" y="2362200"/>
            <a:ext cx="44196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do you feel?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533400" y="3657600"/>
            <a:ext cx="3657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feel……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4" name="Picture 6" descr="沙漠"/>
          <p:cNvPicPr>
            <a:picLocks noChangeAspect="1"/>
          </p:cNvPicPr>
          <p:nvPr/>
        </p:nvPicPr>
        <p:blipFill>
          <a:blip r:embed="rId1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22125" b="10001"/>
          <a:stretch>
            <a:fillRect/>
          </a:stretch>
        </p:blipFill>
        <p:spPr>
          <a:xfrm>
            <a:off x="4800600" y="3352800"/>
            <a:ext cx="36576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304800" y="2362200"/>
            <a:ext cx="44196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do you feel?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533400" y="3657600"/>
            <a:ext cx="3657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feel…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148" name="Picture 5" descr="雪"/>
          <p:cNvPicPr>
            <a:picLocks noChangeAspect="1"/>
          </p:cNvPicPr>
          <p:nvPr/>
        </p:nvPicPr>
        <p:blipFill>
          <a:blip r:embed="rId1"/>
          <a:srcRect t="7408" r="3030"/>
          <a:stretch>
            <a:fillRect/>
          </a:stretch>
        </p:blipFill>
        <p:spPr>
          <a:xfrm>
            <a:off x="5410200" y="3200400"/>
            <a:ext cx="33528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228600" y="457200"/>
            <a:ext cx="18288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练一练</a:t>
            </a:r>
            <a:endParaRPr lang="zh-CN" altLang="en-US" sz="3200" dirty="0"/>
          </a:p>
        </p:txBody>
      </p:sp>
      <p:pic>
        <p:nvPicPr>
          <p:cNvPr id="7171" name="Picture 4" descr="冷jpg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129" t="5000" r="5527" b="4222"/>
          <a:stretch>
            <a:fillRect/>
          </a:stretch>
        </p:blipFill>
        <p:spPr>
          <a:xfrm>
            <a:off x="5105400" y="1981200"/>
            <a:ext cx="2819400" cy="2857500"/>
          </a:xfrm>
        </p:spPr>
      </p:pic>
      <p:sp>
        <p:nvSpPr>
          <p:cNvPr id="7172" name="Text Box 5"/>
          <p:cNvSpPr txBox="1"/>
          <p:nvPr/>
        </p:nvSpPr>
        <p:spPr>
          <a:xfrm>
            <a:off x="609600" y="2057400"/>
            <a:ext cx="4191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How do you feel?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Text Box 6"/>
          <p:cNvSpPr txBox="1"/>
          <p:nvPr/>
        </p:nvSpPr>
        <p:spPr>
          <a:xfrm>
            <a:off x="685800" y="3505200"/>
            <a:ext cx="3657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3581400"/>
            <a:ext cx="2590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I’m feel cold.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6" descr="累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2133600"/>
            <a:ext cx="3168650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8"/>
          <p:cNvSpPr txBox="1"/>
          <p:nvPr/>
        </p:nvSpPr>
        <p:spPr>
          <a:xfrm>
            <a:off x="838200" y="2209800"/>
            <a:ext cx="4191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How do you feel?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Text Box 9"/>
          <p:cNvSpPr txBox="1"/>
          <p:nvPr/>
        </p:nvSpPr>
        <p:spPr>
          <a:xfrm>
            <a:off x="838200" y="4038600"/>
            <a:ext cx="3657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4038600"/>
            <a:ext cx="2286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I’m feel tired.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热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6" b="5508"/>
          <a:stretch>
            <a:fillRect/>
          </a:stretch>
        </p:blipFill>
        <p:spPr>
          <a:xfrm>
            <a:off x="6400800" y="2971800"/>
            <a:ext cx="2286000" cy="2057400"/>
          </a:xfrm>
        </p:spPr>
      </p:pic>
      <p:sp>
        <p:nvSpPr>
          <p:cNvPr id="9219" name="Text Box 5"/>
          <p:cNvSpPr txBox="1"/>
          <p:nvPr/>
        </p:nvSpPr>
        <p:spPr>
          <a:xfrm>
            <a:off x="533400" y="2057400"/>
            <a:ext cx="4191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How do you feel?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6"/>
          <p:cNvSpPr txBox="1"/>
          <p:nvPr/>
        </p:nvSpPr>
        <p:spPr>
          <a:xfrm>
            <a:off x="609600" y="3429000"/>
            <a:ext cx="3657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3505200"/>
            <a:ext cx="2362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I’m feel hot.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WPS 演示</Application>
  <PresentationFormat>全屏显示(4:3)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3 Lesson 13 How do you feel?</vt:lpstr>
      <vt:lpstr>新单词</vt:lpstr>
      <vt:lpstr>  看的东西会影响人的感觉。 看到这些是什么感觉呢？</vt:lpstr>
      <vt:lpstr>PowerPoint 演示文稿</vt:lpstr>
      <vt:lpstr>PowerPoint 演示文稿</vt:lpstr>
      <vt:lpstr>练一练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1B246A8C819D4E9F84FA48E68F6F02FD_13</vt:lpwstr>
  </property>
  <property fmtid="{D5CDD505-2E9C-101B-9397-08002B2CF9AE}" pid="4" name="KSOProductBuildVer">
    <vt:lpwstr>2052-12.1.0.15374</vt:lpwstr>
  </property>
</Properties>
</file>