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5"/>
  </p:notesMasterIdLst>
  <p:sldIdLst>
    <p:sldId id="257" r:id="rId4"/>
    <p:sldId id="258" r:id="rId5"/>
    <p:sldId id="259" r:id="rId6"/>
    <p:sldId id="260" r:id="rId7"/>
    <p:sldId id="261" r:id="rId8"/>
    <p:sldId id="262" r:id="rId9"/>
    <p:sldId id="265" r:id="rId10"/>
    <p:sldId id="266" r:id="rId11"/>
    <p:sldId id="267" r:id="rId12"/>
    <p:sldId id="268" r:id="rId13"/>
    <p:sldId id="270" r:id="rId14"/>
    <p:sldId id="264" r:id="rId15"/>
    <p:sldId id="271" r:id="rId16"/>
    <p:sldId id="272" r:id="rId17"/>
    <p:sldId id="273" r:id="rId18"/>
    <p:sldId id="274" r:id="rId19"/>
    <p:sldId id="275" r:id="rId20"/>
    <p:sldId id="263" r:id="rId21"/>
    <p:sldId id="269" r:id="rId22"/>
    <p:sldId id="276" r:id="rId23"/>
    <p:sldId id="280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 showGuides="1"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2569F-2BA3-4062-83BD-5E2AB1D9894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2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E6D5BC-0F1A-4BDF-B478-8DB5229196D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E6D5BC-0F1A-4BDF-B478-8DB5229196D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E6D5BC-0F1A-4BDF-B478-8DB5229196D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E6D5BC-0F1A-4BDF-B478-8DB5229196D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E6D5BC-0F1A-4BDF-B478-8DB5229196D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E6D5BC-0F1A-4BDF-B478-8DB5229196D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E6D5BC-0F1A-4BDF-B478-8DB5229196D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E6D5BC-0F1A-4BDF-B478-8DB5229196D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E6D5BC-0F1A-4BDF-B478-8DB5229196D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E6D5BC-0F1A-4BDF-B478-8DB5229196D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E6D5BC-0F1A-4BDF-B478-8DB5229196D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E6D5BC-0F1A-4BDF-B478-8DB5229196DA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50" name="TextBox 8"/>
          <p:cNvGrpSpPr/>
          <p:nvPr/>
        </p:nvGrpSpPr>
        <p:grpSpPr>
          <a:xfrm>
            <a:off x="1990725" y="1085850"/>
            <a:ext cx="7038975" cy="3044825"/>
            <a:chOff x="0" y="0"/>
            <a:chExt cx="3713" cy="1551"/>
          </a:xfrm>
        </p:grpSpPr>
        <p:pic>
          <p:nvPicPr>
            <p:cNvPr id="2051" name="Text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713" cy="15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2" name="Text Box 4"/>
            <p:cNvSpPr txBox="1"/>
            <p:nvPr/>
          </p:nvSpPr>
          <p:spPr>
            <a:xfrm>
              <a:off x="1102" y="184"/>
              <a:ext cx="2424" cy="11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3600" dirty="0">
                  <a:latin typeface="Comic Sans MS" panose="030F0702030302020204" pitchFamily="66" charset="0"/>
                </a:rPr>
                <a:t>Unit </a:t>
              </a:r>
              <a:r>
                <a:rPr lang="zh-CN" altLang="en-US" sz="3600" dirty="0">
                  <a:latin typeface="Comic Sans MS" panose="030F0702030302020204" pitchFamily="66" charset="0"/>
                </a:rPr>
                <a:t>4</a:t>
              </a:r>
              <a:r>
                <a:rPr lang="en-US" altLang="zh-CN" sz="3600" dirty="0">
                  <a:latin typeface="Comic Sans MS" panose="030F0702030302020204" pitchFamily="66" charset="0"/>
                </a:rPr>
                <a:t> Christmas  </a:t>
              </a:r>
              <a:endParaRPr lang="en-US" altLang="zh-CN" sz="3600" dirty="0">
                <a:latin typeface="Comic Sans MS" panose="030F0702030302020204" pitchFamily="66" charset="0"/>
              </a:endParaRPr>
            </a:p>
            <a:p>
              <a:pPr algn="ctr"/>
              <a:r>
                <a:rPr lang="en-US" altLang="zh-CN" sz="3600" dirty="0">
                  <a:latin typeface="Comic Sans MS" panose="030F0702030302020204" pitchFamily="66" charset="0"/>
                </a:rPr>
                <a:t>Lesson </a:t>
              </a:r>
              <a:r>
                <a:rPr lang="zh-CN" altLang="en-US" sz="3600" dirty="0">
                  <a:latin typeface="Comic Sans MS" panose="030F0702030302020204" pitchFamily="66" charset="0"/>
                </a:rPr>
                <a:t>23</a:t>
              </a:r>
              <a:r>
                <a:rPr lang="en-US" altLang="zh-CN" sz="3600" dirty="0">
                  <a:latin typeface="Comic Sans MS" panose="030F0702030302020204" pitchFamily="66" charset="0"/>
                </a:rPr>
                <a:t> </a:t>
              </a:r>
              <a:endParaRPr lang="en-US" altLang="zh-CN" sz="3600" dirty="0">
                <a:latin typeface="Comic Sans MS" panose="030F0702030302020204" pitchFamily="66" charset="0"/>
              </a:endParaRPr>
            </a:p>
            <a:p>
              <a:pPr algn="ctr"/>
              <a:r>
                <a:rPr lang="zh-CN" altLang="en-US" sz="3600" dirty="0">
                  <a:latin typeface="Comic Sans MS" panose="030F0702030302020204" pitchFamily="66" charset="0"/>
                </a:rPr>
                <a:t>It's </a:t>
              </a:r>
              <a:r>
                <a:rPr lang="en-US" altLang="zh-CN" sz="3600" dirty="0">
                  <a:latin typeface="Comic Sans MS" panose="030F0702030302020204" pitchFamily="66" charset="0"/>
                </a:rPr>
                <a:t>Christmas </a:t>
              </a:r>
              <a:r>
                <a:rPr lang="zh-CN" altLang="en-US" sz="3600" dirty="0">
                  <a:latin typeface="Comic Sans MS" panose="030F0702030302020204" pitchFamily="66" charset="0"/>
                </a:rPr>
                <a:t>Morning!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圆角矩形标注 9"/>
          <p:cNvSpPr/>
          <p:nvPr/>
        </p:nvSpPr>
        <p:spPr>
          <a:xfrm>
            <a:off x="3829050" y="231775"/>
            <a:ext cx="4416425" cy="1084263"/>
          </a:xfrm>
          <a:prstGeom prst="wedgeRoundRectCallout">
            <a:avLst>
              <a:gd name="adj1" fmla="val 38218"/>
              <a:gd name="adj2" fmla="val 104657"/>
              <a:gd name="adj3" fmla="val 16667"/>
            </a:avLst>
          </a:prstGeom>
          <a:noFill/>
          <a:ln w="38100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Look! My sister brought me a T-shirt!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1267" name="Picture 7" descr="C:\Users\yinghu\AppData\Roaming\Tencent\Users\1585676360\QQ\WinTemp\RichOle\AVG@`~950_J{`H(G1LY@J`R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3075" y="2055813"/>
            <a:ext cx="2160588" cy="2909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Picture 4" descr="C:\Users\Administrator\Desktop\0e74edc627733fa8bf26bcf9360d_640_900_c6_jpg_554f2449_s1_q0_150_5_0_226_800.jpg0e74edc627733fa8bf26bcf9360d_640_900_c6_jpg_554f2449_s1_q0_150_5_0_226_8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9763" y="1790700"/>
            <a:ext cx="3270250" cy="4584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l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圆角矩形标注 9"/>
          <p:cNvSpPr/>
          <p:nvPr/>
        </p:nvSpPr>
        <p:spPr>
          <a:xfrm>
            <a:off x="4171950" y="444500"/>
            <a:ext cx="3651250" cy="1511300"/>
          </a:xfrm>
          <a:prstGeom prst="wedgeRoundRectCallout">
            <a:avLst>
              <a:gd name="adj1" fmla="val 38218"/>
              <a:gd name="adj2" fmla="val 104657"/>
              <a:gd name="adj3" fmla="val 16667"/>
            </a:avLst>
          </a:prstGeom>
          <a:noFill/>
          <a:ln w="38100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Look! My brother brought me a basketball!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2291" name="Picture 7" descr="C:\Users\yinghu\AppData\Roaming\Tencent\Users\1585676360\QQ\WinTemp\RichOle\AVG@`~950_J{`H(G1LY@J`R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2863" y="2924175"/>
            <a:ext cx="2160587" cy="2544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4" descr="C:\Users\Administrator\Desktop\QQ图片20141111214429.jpgQQ图片201411112144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400" y="2671763"/>
            <a:ext cx="3446463" cy="319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l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TextBox 8"/>
          <p:cNvGrpSpPr/>
          <p:nvPr/>
        </p:nvGrpSpPr>
        <p:grpSpPr>
          <a:xfrm>
            <a:off x="2408238" y="1323975"/>
            <a:ext cx="5922962" cy="2568575"/>
            <a:chOff x="0" y="0"/>
            <a:chExt cx="3713" cy="1551"/>
          </a:xfrm>
        </p:grpSpPr>
        <p:pic>
          <p:nvPicPr>
            <p:cNvPr id="13315" name="Text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713" cy="15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6" name="Text Box 4"/>
            <p:cNvSpPr txBox="1"/>
            <p:nvPr/>
          </p:nvSpPr>
          <p:spPr>
            <a:xfrm>
              <a:off x="1102" y="184"/>
              <a:ext cx="2424" cy="11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6000" dirty="0">
                  <a:latin typeface="Comic Sans MS" panose="030F0702030302020204" pitchFamily="66" charset="0"/>
                </a:rPr>
                <a:t>Pair </a:t>
              </a:r>
              <a:endParaRPr lang="zh-CN" altLang="en-US" sz="6000" dirty="0">
                <a:latin typeface="Comic Sans MS" panose="030F0702030302020204" pitchFamily="66" charset="0"/>
              </a:endParaRPr>
            </a:p>
            <a:p>
              <a:pPr algn="ctr"/>
              <a:r>
                <a:rPr lang="zh-CN" altLang="en-US" sz="6000" dirty="0">
                  <a:latin typeface="Comic Sans MS" panose="030F0702030302020204" pitchFamily="66" charset="0"/>
                </a:rPr>
                <a:t>work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>
    <p:wedg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3" descr="C:\Users\yinghu\Desktop\素材\小朋友对话图\thum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75450" y="3617913"/>
            <a:ext cx="1466850" cy="2632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云形标注 6"/>
          <p:cNvSpPr/>
          <p:nvPr/>
        </p:nvSpPr>
        <p:spPr>
          <a:xfrm>
            <a:off x="6175375" y="754063"/>
            <a:ext cx="2359025" cy="2014537"/>
          </a:xfrm>
          <a:prstGeom prst="cloudCallout">
            <a:avLst>
              <a:gd name="adj1" fmla="val 12731"/>
              <a:gd name="adj2" fmla="val 94935"/>
            </a:avLst>
          </a:prstGeom>
          <a:solidFill>
            <a:srgbClr val="FF99FF"/>
          </a:solidFill>
          <a:ln w="38100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Oh! It's a sweater!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0" name="云形标注 9"/>
          <p:cNvSpPr/>
          <p:nvPr/>
        </p:nvSpPr>
        <p:spPr>
          <a:xfrm>
            <a:off x="2622550" y="101600"/>
            <a:ext cx="3740150" cy="1993900"/>
          </a:xfrm>
          <a:prstGeom prst="cloudCallout">
            <a:avLst>
              <a:gd name="adj1" fmla="val -70060"/>
              <a:gd name="adj2" fmla="val 61347"/>
            </a:avLst>
          </a:prstGeom>
          <a:solidFill>
            <a:srgbClr val="66CCFF"/>
          </a:solidFill>
          <a:ln w="38100" cap="flat" cmpd="sng">
            <a:solidFill>
              <a:srgbClr val="66CC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I have a gift for you. Open it, Ann!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4341" name="Picture 5" descr="C:\Users\Administrator\Desktop\266f54a3c3b24d43274036e99dc5_1000_1250.jpg266f54a3c3b24d43274036e99dc5_1000_12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0938" y="2540000"/>
            <a:ext cx="3176587" cy="3975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3" descr="C:\Users\yinghu\Desktop\素材\小朋友对话图\thum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0225" y="3852863"/>
            <a:ext cx="1862138" cy="2516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云形标注 6"/>
          <p:cNvSpPr/>
          <p:nvPr/>
        </p:nvSpPr>
        <p:spPr>
          <a:xfrm>
            <a:off x="6256338" y="1608138"/>
            <a:ext cx="2662237" cy="1444625"/>
          </a:xfrm>
          <a:prstGeom prst="cloudCallout">
            <a:avLst>
              <a:gd name="adj1" fmla="val 12731"/>
              <a:gd name="adj2" fmla="val 94935"/>
            </a:avLst>
          </a:prstGeom>
          <a:solidFill>
            <a:srgbClr val="FF99FF"/>
          </a:solidFill>
          <a:ln w="38100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Oh! It's a scarf!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64" name="云形标注 9"/>
          <p:cNvSpPr/>
          <p:nvPr/>
        </p:nvSpPr>
        <p:spPr>
          <a:xfrm>
            <a:off x="2644775" y="184150"/>
            <a:ext cx="3987800" cy="2093913"/>
          </a:xfrm>
          <a:prstGeom prst="cloudCallout">
            <a:avLst>
              <a:gd name="adj1" fmla="val -70060"/>
              <a:gd name="adj2" fmla="val 61347"/>
            </a:avLst>
          </a:prstGeom>
          <a:solidFill>
            <a:srgbClr val="66CCFF"/>
          </a:solidFill>
          <a:ln w="38100" cap="flat" cmpd="sng">
            <a:solidFill>
              <a:srgbClr val="66CC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I have a gift for you. Open it, Sarah!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5365" name="Picture 5" descr="C:\Users\Administrator\Desktop\597719_00--w_730_h_730.jpg597719_00--w_730_h_7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4913" y="2767013"/>
            <a:ext cx="3602037" cy="3602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3" descr="C:\Users\yinghu\Desktop\素材\小朋友对话图\thum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2775" y="3922713"/>
            <a:ext cx="1955800" cy="2630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云形标注 6"/>
          <p:cNvSpPr/>
          <p:nvPr/>
        </p:nvSpPr>
        <p:spPr>
          <a:xfrm>
            <a:off x="6256338" y="1006475"/>
            <a:ext cx="2662237" cy="2025650"/>
          </a:xfrm>
          <a:prstGeom prst="cloudCallout">
            <a:avLst>
              <a:gd name="adj1" fmla="val 12731"/>
              <a:gd name="adj2" fmla="val 94935"/>
            </a:avLst>
          </a:prstGeom>
          <a:solidFill>
            <a:srgbClr val="FF99FF"/>
          </a:solidFill>
          <a:ln w="38100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Oh! It's a toy bear!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388" name="云形标注 9"/>
          <p:cNvSpPr/>
          <p:nvPr/>
        </p:nvSpPr>
        <p:spPr>
          <a:xfrm>
            <a:off x="2644775" y="87313"/>
            <a:ext cx="3611563" cy="2703512"/>
          </a:xfrm>
          <a:prstGeom prst="cloudCallout">
            <a:avLst>
              <a:gd name="adj1" fmla="val -70759"/>
              <a:gd name="adj2" fmla="val 35060"/>
            </a:avLst>
          </a:prstGeom>
          <a:solidFill>
            <a:srgbClr val="66CCFF"/>
          </a:solidFill>
          <a:ln w="38100" cap="flat" cmpd="sng">
            <a:solidFill>
              <a:srgbClr val="66CC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I have a gift for you. Open it, Julie!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6389" name="Picture 5" descr="C:\Users\Administrator\Desktop\4eba307ccd844_300x375.jpg4eba307ccd844_300x3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3550" y="2790825"/>
            <a:ext cx="2778125" cy="3762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3" descr="C:\Users\yinghu\Desktop\素材\小朋友对话图\thum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5113" y="3921125"/>
            <a:ext cx="2078037" cy="2446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云形标注 6"/>
          <p:cNvSpPr/>
          <p:nvPr/>
        </p:nvSpPr>
        <p:spPr>
          <a:xfrm>
            <a:off x="6034088" y="1595438"/>
            <a:ext cx="3041650" cy="1479550"/>
          </a:xfrm>
          <a:prstGeom prst="cloudCallout">
            <a:avLst>
              <a:gd name="adj1" fmla="val 4898"/>
              <a:gd name="adj2" fmla="val 94875"/>
            </a:avLst>
          </a:prstGeom>
          <a:solidFill>
            <a:srgbClr val="FF99FF"/>
          </a:solidFill>
          <a:ln w="38100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Oh! It's a schoolbag!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2" name="云形标注 9"/>
          <p:cNvSpPr/>
          <p:nvPr/>
        </p:nvSpPr>
        <p:spPr>
          <a:xfrm>
            <a:off x="2644775" y="171450"/>
            <a:ext cx="3589338" cy="2590800"/>
          </a:xfrm>
          <a:prstGeom prst="cloudCallout">
            <a:avLst>
              <a:gd name="adj1" fmla="val -68560"/>
              <a:gd name="adj2" fmla="val 31935"/>
            </a:avLst>
          </a:prstGeom>
          <a:solidFill>
            <a:srgbClr val="66CCFF"/>
          </a:solidFill>
          <a:ln w="38100" cap="flat" cmpd="sng">
            <a:solidFill>
              <a:srgbClr val="66CC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I have a gift for you. Open it, David!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7413" name="Picture 5" descr="C:\Users\Administrator\Desktop\school_bag_cartoon_design_suitable_for_kids.jpgschool_bag_cartoon_design_suitable_for_kid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4775" y="2978150"/>
            <a:ext cx="3389313" cy="3389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3" descr="C:\Users\yinghu\Desktop\素材\小朋友对话图\thum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3075" y="3670300"/>
            <a:ext cx="2095500" cy="2911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云形标注 6"/>
          <p:cNvSpPr/>
          <p:nvPr/>
        </p:nvSpPr>
        <p:spPr>
          <a:xfrm>
            <a:off x="6256338" y="1608138"/>
            <a:ext cx="2662237" cy="1439862"/>
          </a:xfrm>
          <a:prstGeom prst="cloudCallout">
            <a:avLst>
              <a:gd name="adj1" fmla="val 12731"/>
              <a:gd name="adj2" fmla="val 94935"/>
            </a:avLst>
          </a:prstGeom>
          <a:solidFill>
            <a:srgbClr val="FF99FF"/>
          </a:solidFill>
          <a:ln w="38100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Oh! It's a hat!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36" name="云形标注 9"/>
          <p:cNvSpPr/>
          <p:nvPr/>
        </p:nvSpPr>
        <p:spPr>
          <a:xfrm>
            <a:off x="2644775" y="184150"/>
            <a:ext cx="3987800" cy="2093913"/>
          </a:xfrm>
          <a:prstGeom prst="cloudCallout">
            <a:avLst>
              <a:gd name="adj1" fmla="val -70060"/>
              <a:gd name="adj2" fmla="val 61347"/>
            </a:avLst>
          </a:prstGeom>
          <a:solidFill>
            <a:srgbClr val="66CCFF"/>
          </a:solidFill>
          <a:ln w="38100" cap="flat" cmpd="sng">
            <a:solidFill>
              <a:srgbClr val="66CC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I have a gift for you. Open it, James!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8437" name="Picture 5" descr="C:\Users\Administrator\Desktop\dcf550458d4e2485ac8febcd9568_600_501.jpgdcf550458d4e2485ac8febcd9568_600_5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4775" y="3052763"/>
            <a:ext cx="4176713" cy="3487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TextBox 8"/>
          <p:cNvGrpSpPr/>
          <p:nvPr/>
        </p:nvGrpSpPr>
        <p:grpSpPr>
          <a:xfrm>
            <a:off x="2474913" y="873125"/>
            <a:ext cx="5922962" cy="2568575"/>
            <a:chOff x="0" y="0"/>
            <a:chExt cx="3713" cy="1551"/>
          </a:xfrm>
        </p:grpSpPr>
        <p:pic>
          <p:nvPicPr>
            <p:cNvPr id="19460" name="Text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713" cy="15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1" name="Text Box 4"/>
            <p:cNvSpPr txBox="1"/>
            <p:nvPr/>
          </p:nvSpPr>
          <p:spPr>
            <a:xfrm>
              <a:off x="1102" y="184"/>
              <a:ext cx="2424" cy="11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6000" dirty="0">
                  <a:latin typeface="Comic Sans MS" panose="030F0702030302020204" pitchFamily="66" charset="0"/>
                </a:rPr>
                <a:t>Let's practice!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9459" name="Text Box 5"/>
          <p:cNvSpPr txBox="1"/>
          <p:nvPr/>
        </p:nvSpPr>
        <p:spPr>
          <a:xfrm>
            <a:off x="3267075" y="3721100"/>
            <a:ext cx="5548313" cy="2286000"/>
          </a:xfrm>
          <a:prstGeom prst="rect">
            <a:avLst/>
          </a:prstGeom>
          <a:solidFill>
            <a:srgbClr val="FF99FF"/>
          </a:solidFill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4800" dirty="0">
                <a:latin typeface="Arial" panose="020B0604020202020204" pitchFamily="34" charset="0"/>
              </a:rPr>
              <a:t>---I have a gift for you. Open it, ...</a:t>
            </a:r>
            <a:endParaRPr lang="zh-CN" altLang="en-US" sz="4800" dirty="0">
              <a:latin typeface="Arial" panose="020B0604020202020204" pitchFamily="34" charset="0"/>
            </a:endParaRPr>
          </a:p>
          <a:p>
            <a:pPr eaLnBrk="0" hangingPunct="0"/>
            <a:r>
              <a:rPr lang="zh-CN" altLang="en-US" sz="4800" dirty="0">
                <a:latin typeface="Arial" panose="020B0604020202020204" pitchFamily="34" charset="0"/>
              </a:rPr>
              <a:t>---Oh! It's ...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7e5a8608939d43ca449708a7d647_675_901_c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92763" y="438150"/>
            <a:ext cx="3448050" cy="460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3" descr="QQ图片201411112146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2740025"/>
            <a:ext cx="3209925" cy="361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pic>
        <p:nvPicPr>
          <p:cNvPr id="3075" name="Picture 3" descr="C:\Users\Administrator\Desktop\orl2xq0jtbg6nwcbmhm05tnjy0arvnxe5nayibmh_middle.jpgorl2xq0jtbg6nwcbmhm05tnjy0arvnxe5nayibmh_middl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3663" y="927100"/>
            <a:ext cx="6053137" cy="4171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Text Box 4"/>
          <p:cNvSpPr txBox="1"/>
          <p:nvPr/>
        </p:nvSpPr>
        <p:spPr>
          <a:xfrm>
            <a:off x="3849688" y="5468938"/>
            <a:ext cx="3733800" cy="700087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zh-CN" altLang="en-US" sz="4000" dirty="0">
                <a:latin typeface="Arial" panose="020B0604020202020204" pitchFamily="34" charset="0"/>
              </a:rPr>
              <a:t>Open our gifts.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ll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WordArt 2"/>
          <p:cNvSpPr/>
          <p:nvPr/>
        </p:nvSpPr>
        <p:spPr>
          <a:xfrm>
            <a:off x="3644900" y="1724025"/>
            <a:ext cx="4892675" cy="3003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Goodbye!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8" name="TextBox 8"/>
          <p:cNvGrpSpPr/>
          <p:nvPr/>
        </p:nvGrpSpPr>
        <p:grpSpPr>
          <a:xfrm>
            <a:off x="2408238" y="1403350"/>
            <a:ext cx="5922962" cy="2568575"/>
            <a:chOff x="0" y="0"/>
            <a:chExt cx="3713" cy="1551"/>
          </a:xfrm>
        </p:grpSpPr>
        <p:pic>
          <p:nvPicPr>
            <p:cNvPr id="4099" name="Text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713" cy="15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Text Box 4"/>
            <p:cNvSpPr txBox="1"/>
            <p:nvPr/>
          </p:nvSpPr>
          <p:spPr>
            <a:xfrm>
              <a:off x="1102" y="184"/>
              <a:ext cx="2424" cy="11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6000" dirty="0">
                  <a:latin typeface="Comic Sans MS" panose="030F0702030302020204" pitchFamily="66" charset="0"/>
                </a:rPr>
                <a:t>Let's </a:t>
              </a:r>
              <a:endParaRPr lang="zh-CN" altLang="en-US" sz="6000" dirty="0">
                <a:latin typeface="Comic Sans MS" panose="030F0702030302020204" pitchFamily="66" charset="0"/>
              </a:endParaRPr>
            </a:p>
            <a:p>
              <a:pPr algn="ctr"/>
              <a:r>
                <a:rPr lang="zh-CN" altLang="en-US" sz="6000" dirty="0">
                  <a:latin typeface="Comic Sans MS" panose="030F0702030302020204" pitchFamily="66" charset="0"/>
                </a:rPr>
                <a:t>learn!</a:t>
              </a:r>
              <a:endParaRPr lang="zh-CN" altLang="en-US" sz="6000" dirty="0">
                <a:latin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pic>
        <p:nvPicPr>
          <p:cNvPr id="5123" name="Picture 3" descr="C:\Users\Administrator\Desktop\QQ图片20141111205054.jpgQQ图片201411112050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3500" y="561975"/>
            <a:ext cx="4508500" cy="4184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3873500" y="5349875"/>
            <a:ext cx="3733800" cy="70008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zh-CN" altLang="en-US" sz="4000" dirty="0">
                <a:latin typeface="Arial" panose="020B0604020202020204" pitchFamily="34" charset="0"/>
              </a:rPr>
              <a:t>a gift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ll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pic>
        <p:nvPicPr>
          <p:cNvPr id="6147" name="Picture 3" descr="C:\Users\Administrator\Desktop\kids_toys_shaped_pizza_eraser.jpgkids_toys_shaped_pizza_erase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0" y="739775"/>
            <a:ext cx="4559300" cy="4557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 Box 4"/>
          <p:cNvSpPr txBox="1"/>
          <p:nvPr/>
        </p:nvSpPr>
        <p:spPr>
          <a:xfrm>
            <a:off x="3930650" y="5640388"/>
            <a:ext cx="3733800" cy="701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zh-CN" altLang="en-US" sz="4000" dirty="0">
                <a:latin typeface="Arial" panose="020B0604020202020204" pitchFamily="34" charset="0"/>
              </a:rPr>
              <a:t>toys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ll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pic>
        <p:nvPicPr>
          <p:cNvPr id="7171" name="Picture 3" descr="C:\Users\Administrator\Desktop\20120803210123_rBsEP_thumb_600_0.jpg20120803210123_rBsEP_thumb_600_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9400" y="1392238"/>
            <a:ext cx="5880100" cy="3665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 Box 4"/>
          <p:cNvSpPr txBox="1"/>
          <p:nvPr/>
        </p:nvSpPr>
        <p:spPr>
          <a:xfrm>
            <a:off x="3784600" y="5508625"/>
            <a:ext cx="3733800" cy="70008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zh-CN" altLang="en-US" sz="4000" dirty="0">
                <a:latin typeface="Arial" panose="020B0604020202020204" pitchFamily="34" charset="0"/>
              </a:rPr>
              <a:t>a camera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4" name="TextBox 8"/>
          <p:cNvGrpSpPr/>
          <p:nvPr/>
        </p:nvGrpSpPr>
        <p:grpSpPr>
          <a:xfrm>
            <a:off x="2514600" y="1190625"/>
            <a:ext cx="5922963" cy="2570163"/>
            <a:chOff x="0" y="0"/>
            <a:chExt cx="3713" cy="1551"/>
          </a:xfrm>
        </p:grpSpPr>
        <p:pic>
          <p:nvPicPr>
            <p:cNvPr id="8195" name="Text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713" cy="15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Text Box 4"/>
            <p:cNvSpPr txBox="1"/>
            <p:nvPr/>
          </p:nvSpPr>
          <p:spPr>
            <a:xfrm>
              <a:off x="1102" y="184"/>
              <a:ext cx="2424" cy="11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6000" dirty="0">
                  <a:latin typeface="Comic Sans MS" panose="030F0702030302020204" pitchFamily="66" charset="0"/>
                </a:rPr>
                <a:t>Let's </a:t>
              </a:r>
              <a:endParaRPr lang="zh-CN" altLang="en-US" sz="6000" dirty="0">
                <a:latin typeface="Comic Sans MS" panose="030F0702030302020204" pitchFamily="66" charset="0"/>
              </a:endParaRPr>
            </a:p>
            <a:p>
              <a:pPr algn="ctr"/>
              <a:r>
                <a:rPr lang="zh-CN" altLang="en-US" sz="6000" dirty="0">
                  <a:latin typeface="Comic Sans MS" panose="030F0702030302020204" pitchFamily="66" charset="0"/>
                </a:rPr>
                <a:t>talk!</a:t>
              </a:r>
              <a:endParaRPr lang="zh-CN" altLang="en-US" sz="6000" dirty="0">
                <a:latin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圆角矩形标注 9"/>
          <p:cNvSpPr/>
          <p:nvPr/>
        </p:nvSpPr>
        <p:spPr>
          <a:xfrm>
            <a:off x="4052888" y="960438"/>
            <a:ext cx="3987800" cy="1049337"/>
          </a:xfrm>
          <a:prstGeom prst="wedgeRoundRectCallout">
            <a:avLst>
              <a:gd name="adj1" fmla="val 38218"/>
              <a:gd name="adj2" fmla="val 104657"/>
              <a:gd name="adj3" fmla="val 16667"/>
            </a:avLst>
          </a:prstGeom>
          <a:noFill/>
          <a:ln w="38100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Look! Cherry brought me a cap!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9219" name="Picture 7" descr="C:\Users\yinghu\AppData\Roaming\Tencent\Users\1585676360\QQ\WinTemp\RichOle\AVG@`~950_J{`H(G1LY@J`R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4675" y="2651125"/>
            <a:ext cx="1809750" cy="2619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4" descr="C:\Users\Administrator\Desktop\QQ图片20141111213808.jpgQQ图片201411112138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688" y="2651125"/>
            <a:ext cx="4132262" cy="3257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l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圆角矩形标注 9"/>
          <p:cNvSpPr/>
          <p:nvPr/>
        </p:nvSpPr>
        <p:spPr>
          <a:xfrm>
            <a:off x="3867150" y="365125"/>
            <a:ext cx="3987800" cy="1049338"/>
          </a:xfrm>
          <a:prstGeom prst="wedgeRoundRectCallout">
            <a:avLst>
              <a:gd name="adj1" fmla="val 38218"/>
              <a:gd name="adj2" fmla="val 104657"/>
              <a:gd name="adj3" fmla="val 16667"/>
            </a:avLst>
          </a:prstGeom>
          <a:noFill/>
          <a:ln w="38100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Look! My mother brought me a dress!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0243" name="Picture 7" descr="C:\Users\yinghu\AppData\Roaming\Tencent\Users\1585676360\QQ\WinTemp\RichOle\AVG@`~950_J{`H(G1LY@J`R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0213" y="2108200"/>
            <a:ext cx="2151062" cy="278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4" descr="C:\Users\Administrator\Desktop\4f8eb50162810_300x375.jpg4f8eb50162810_300x3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25" y="1763713"/>
            <a:ext cx="3448050" cy="4586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lu"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661</Words>
  <Application>WPS 演示</Application>
  <PresentationFormat>全屏显示(4:3)</PresentationFormat>
  <Paragraphs>68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Comic Sans MS</vt:lpstr>
      <vt:lpstr>微软雅黑</vt:lpstr>
      <vt:lpstr>Arial Unicode MS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 </vt:lpstr>
      <vt:lpstr>PowerPoint 演示文稿</vt:lpstr>
      <vt:lpstr> </vt:lpstr>
      <vt:lpstr> 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7</cp:revision>
  <dcterms:created xsi:type="dcterms:W3CDTF">2013-01-25T01:44:00Z</dcterms:created>
  <dcterms:modified xsi:type="dcterms:W3CDTF">2023-09-30T11:54:28Z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A36D9CB8E2E9427EBD224DFC0DCA67AE_13</vt:lpwstr>
  </property>
</Properties>
</file>