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19"/>
  </p:handoutMasterIdLst>
  <p:sldIdLst>
    <p:sldId id="280" r:id="rId6"/>
    <p:sldId id="291" r:id="rId8"/>
    <p:sldId id="349" r:id="rId9"/>
    <p:sldId id="350" r:id="rId10"/>
    <p:sldId id="317" r:id="rId11"/>
    <p:sldId id="346" r:id="rId12"/>
    <p:sldId id="351" r:id="rId13"/>
    <p:sldId id="352" r:id="rId14"/>
    <p:sldId id="318" r:id="rId15"/>
    <p:sldId id="299" r:id="rId16"/>
    <p:sldId id="268" r:id="rId17"/>
    <p:sldId id="358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print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print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print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2 Unit 12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John and Jack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333500" y="2881003"/>
            <a:ext cx="929779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lesson 12.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20720" y="109156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【素材】Ｕnit 1 Lesson12 John and Jack(冀教) 图片 bal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18387" y="1742203"/>
            <a:ext cx="6418580" cy="4364634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270931" y="6212840"/>
            <a:ext cx="125063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balls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20720" y="109156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【素材】Ｕnit 1 Lesson12 John and Jack(冀教) 图片 balls.jpg"/>
          <p:cNvPicPr>
            <a:picLocks noChangeAspect="1"/>
          </p:cNvPicPr>
          <p:nvPr/>
        </p:nvPicPr>
        <p:blipFill>
          <a:blip r:embed="rId1" cstate="print"/>
          <a:srcRect b="3481"/>
          <a:stretch>
            <a:fillRect/>
          </a:stretch>
        </p:blipFill>
        <p:spPr>
          <a:xfrm>
            <a:off x="2328605" y="1975158"/>
            <a:ext cx="7157287" cy="4270367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322690" y="6212840"/>
            <a:ext cx="125063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kite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20720" y="109156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【素材】Ｕnit 1 Lesson12 John and Jack(冀教) 图片 balls.jpg"/>
          <p:cNvPicPr>
            <a:picLocks noChangeAspect="1"/>
          </p:cNvPicPr>
          <p:nvPr/>
        </p:nvPicPr>
        <p:blipFill>
          <a:blip r:embed="rId1" cstate="print"/>
          <a:srcRect b="14544"/>
          <a:stretch>
            <a:fillRect/>
          </a:stretch>
        </p:blipFill>
        <p:spPr>
          <a:xfrm>
            <a:off x="2229500" y="1802630"/>
            <a:ext cx="7035270" cy="4372384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5322690" y="6212840"/>
            <a:ext cx="1250638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toys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9" grpId="0" bldLvl="0" autoUpdateAnimBg="0"/>
      <p:bldP spid="9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1026" name="Picture 2" descr="C:\Documents and Settings\Administrator\My Documents\Tencent Files\307251371\FileRecv\1 ENGLISH\1 ENGLISH\12-1.jpg"/>
          <p:cNvPicPr>
            <a:picLocks noChangeAspect="1" noChangeArrowheads="1"/>
          </p:cNvPicPr>
          <p:nvPr/>
        </p:nvPicPr>
        <p:blipFill>
          <a:blip r:embed="rId1" cstate="print"/>
          <a:srcRect l="7695" t="22324" r="49431" b="49291"/>
          <a:stretch>
            <a:fillRect/>
          </a:stretch>
        </p:blipFill>
        <p:spPr bwMode="auto">
          <a:xfrm>
            <a:off x="1962615" y="1996068"/>
            <a:ext cx="4181708" cy="3757961"/>
          </a:xfrm>
          <a:prstGeom prst="rect">
            <a:avLst/>
          </a:prstGeom>
          <a:noFill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71265" y="2666752"/>
            <a:ext cx="462419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John and his dog, Jack, are good friends.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They play together.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050" name="Picture 2" descr="C:\Documents and Settings\Administrator\My Documents\Tencent Files\307251371\FileRecv\1 ENGLISH\1 ENGLISH\12-1.jpg"/>
          <p:cNvPicPr>
            <a:picLocks noChangeAspect="1" noChangeArrowheads="1"/>
          </p:cNvPicPr>
          <p:nvPr/>
        </p:nvPicPr>
        <p:blipFill>
          <a:blip r:embed="rId1" cstate="print"/>
          <a:srcRect l="51563" t="19870" r="6484" b="49570"/>
          <a:stretch>
            <a:fillRect/>
          </a:stretch>
        </p:blipFill>
        <p:spPr bwMode="auto">
          <a:xfrm>
            <a:off x="1778899" y="1998019"/>
            <a:ext cx="4091940" cy="4045941"/>
          </a:xfrm>
          <a:prstGeom prst="rect">
            <a:avLst/>
          </a:prstGeom>
          <a:noFill/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71265" y="2666752"/>
            <a:ext cx="462419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In the morning, John brushes his teeth and washes his face. 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Jack watches him.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71265" y="2666752"/>
            <a:ext cx="462419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They have breakfast together.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Administrator\My Documents\Tencent Files\307251371\FileRecv\1 ENGLISH\1 ENGLISH\12-1.jpg"/>
          <p:cNvPicPr>
            <a:picLocks noChangeAspect="1" noChangeArrowheads="1"/>
          </p:cNvPicPr>
          <p:nvPr/>
        </p:nvPicPr>
        <p:blipFill>
          <a:blip r:embed="rId1" cstate="print"/>
          <a:srcRect l="7703" t="60113" r="49423" b="9903"/>
          <a:stretch>
            <a:fillRect/>
          </a:stretch>
        </p:blipFill>
        <p:spPr bwMode="auto">
          <a:xfrm>
            <a:off x="1951464" y="1973765"/>
            <a:ext cx="4181707" cy="396983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471265" y="2666752"/>
            <a:ext cx="462419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In the afternoon, John goes home with Jack.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4098" name="Picture 2" descr="C:\Documents and Settings\Administrator\My Documents\Tencent Files\307251371\FileRecv\1 ENGLISH\1 ENGLISH\12-1.jpg"/>
          <p:cNvPicPr>
            <a:picLocks noChangeAspect="1" noChangeArrowheads="1"/>
          </p:cNvPicPr>
          <p:nvPr/>
        </p:nvPicPr>
        <p:blipFill>
          <a:blip r:embed="rId1" cstate="print"/>
          <a:srcRect l="51599" t="60017" r="5642" b="13115"/>
          <a:stretch>
            <a:fillRect/>
          </a:stretch>
        </p:blipFill>
        <p:spPr bwMode="auto">
          <a:xfrm>
            <a:off x="2096428" y="2141034"/>
            <a:ext cx="4170556" cy="3557239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Talk and act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199864" y="2733659"/>
            <a:ext cx="366503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Act out the story. Act your friends and your story.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" name="图片 7" descr="【素材】Ｕnit 1 Lesson12 John and Jack(冀教) 图片friend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4830" y="1807813"/>
            <a:ext cx="7203687" cy="4804859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  <p:bldP spid="7" grpId="1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</Words>
  <Application>WPS 演示</Application>
  <PresentationFormat>宽屏</PresentationFormat>
  <Paragraphs>54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429</cp:revision>
  <dcterms:created xsi:type="dcterms:W3CDTF">2013-07-01T03:05:00Z</dcterms:created>
  <dcterms:modified xsi:type="dcterms:W3CDTF">2023-09-30T16:01:07Z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F367E89DAC3749DFA0866E7673F5DAB9_12</vt:lpwstr>
  </property>
</Properties>
</file>