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0"/>
  </p:notesMasterIdLst>
  <p:handoutMasterIdLst>
    <p:handoutMasterId r:id="rId11"/>
  </p:handoutMasterIdLst>
  <p:sldIdLst>
    <p:sldId id="1089" r:id="rId4"/>
    <p:sldId id="1090" r:id="rId5"/>
    <p:sldId id="1116" r:id="rId6"/>
    <p:sldId id="1123" r:id="rId7"/>
    <p:sldId id="1124" r:id="rId8"/>
    <p:sldId id="1125" r:id="rId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5"/>
    </p:embeddedFont>
    <p:embeddedFont>
      <p:font typeface="华文新魏" panose="02010800040101010101" pitchFamily="2" charset="-122"/>
      <p:regular r:id="rId16"/>
    </p:embeddedFont>
    <p:embeddedFont>
      <p:font typeface="仿宋" panose="02010609060101010101" charset="-122"/>
      <p:regular r:id="rId17"/>
    </p:embeddedFont>
    <p:embeddedFont>
      <p:font typeface="微软雅黑" panose="020B0503020204020204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</p:embeddedFontLst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705" autoAdjust="0"/>
  </p:normalViewPr>
  <p:slideViewPr>
    <p:cSldViewPr>
      <p:cViewPr varScale="1">
        <p:scale>
          <a:sx n="119" d="100"/>
          <a:sy n="119" d="100"/>
        </p:scale>
        <p:origin x="-186" y="-1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5"/>
        <p:guide pos="227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口语交际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4100" y="1964690"/>
            <a:ext cx="4359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口语交际：安慰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24045" y="28353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330" y="1490980"/>
            <a:ext cx="6703695" cy="181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一位名人这样说：“安慰是沟通心灵的桥梁，安慰是医治心灵的良方。”今天，咱们要来上一节口语交际课，让我们学会安慰。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11580" y="822325"/>
            <a:ext cx="5778500" cy="5219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都怪我，我要是没摔倒就好了。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835" y="2383790"/>
            <a:ext cx="7465695" cy="1383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小峰，不要难过了，运动会上难免有意外发生，你不是故意摔倒的，比赛的结果不重要，重要的是你参与了，并且付出了努力。</a:t>
            </a:r>
            <a:endParaRPr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6635" y="1245235"/>
            <a:ext cx="7465695" cy="953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（1）我不想搬走，不想离开好朋友。</a:t>
            </a:r>
            <a:endParaRPr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（2）我特别喜欢这块表，丢了好心疼啊！</a:t>
            </a:r>
            <a:endParaRPr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0175" y="2679700"/>
            <a:ext cx="66986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上面两种情形，你要如何安慰别人呢？请任选一个你想安慰的对象进行小组内讨论。</a:t>
            </a: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en-US" altLang="en-US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3295" y="1565275"/>
            <a:ext cx="7465695" cy="18148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indent="0"/>
            <a:r>
              <a:rPr lang="en-US" altLang="zh-CN" sz="2800"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2800">
                <a:ea typeface="宋体" panose="02010600030101010101" pitchFamily="2" charset="-122"/>
                <a:sym typeface="+mn-ea"/>
              </a:rPr>
              <a:t>同学们，人生的旅途并非都是坦途。安慰，如同涓涓细流，会滋润我们的心田。捧出一颗心来，送上我们真诚的安慰，我们就会快乐起来。</a:t>
            </a:r>
            <a:endParaRPr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</Words>
  <Application>WPS 演示</Application>
  <PresentationFormat>全屏显示(16:9)</PresentationFormat>
  <Paragraphs>21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黑体</vt:lpstr>
      <vt:lpstr>华文新魏</vt:lpstr>
      <vt:lpstr>仿宋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761A93C57DDC433E986576987EC6BEFE_12</vt:lpwstr>
  </property>
</Properties>
</file>