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73" r:id="rId5"/>
    <p:sldId id="266" r:id="rId6"/>
    <p:sldId id="275" r:id="rId7"/>
    <p:sldId id="276" r:id="rId8"/>
    <p:sldId id="278" r:id="rId9"/>
    <p:sldId id="280" r:id="rId10"/>
    <p:sldId id="267" r:id="rId11"/>
    <p:sldId id="296" r:id="rId12"/>
    <p:sldId id="284" r:id="rId13"/>
    <p:sldId id="287" r:id="rId14"/>
    <p:sldId id="268" r:id="rId15"/>
    <p:sldId id="263" r:id="rId16"/>
    <p:sldId id="303"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9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46"/>
        <p:guide pos="394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3.wav"/><Relationship Id="rId5" Type="http://schemas.openxmlformats.org/officeDocument/2006/relationships/audio" Target="../media/audio2.wav"/><Relationship Id="rId4" Type="http://schemas.openxmlformats.org/officeDocument/2006/relationships/audio" Target="../media/audio1.wav"/><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jpeg"/><Relationship Id="rId2" Type="http://schemas.openxmlformats.org/officeDocument/2006/relationships/image" Target="../media/image27.jpe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jpeg"/><Relationship Id="rId3" Type="http://schemas.openxmlformats.org/officeDocument/2006/relationships/tags" Target="../tags/tag1.xml"/><Relationship Id="rId2" Type="http://schemas.openxmlformats.org/officeDocument/2006/relationships/image" Target="../media/image17.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21.png"/><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7.jpe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7.jpe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亿以内数的改写</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6" name="组合 45"/>
          <p:cNvGrpSpPr/>
          <p:nvPr/>
        </p:nvGrpSpPr>
        <p:grpSpPr>
          <a:xfrm>
            <a:off x="1310640" y="4622165"/>
            <a:ext cx="4681855" cy="1012190"/>
            <a:chOff x="5522" y="7279"/>
            <a:chExt cx="7373" cy="1594"/>
          </a:xfrm>
        </p:grpSpPr>
        <p:grpSp>
          <p:nvGrpSpPr>
            <p:cNvPr id="30" name="组合 29"/>
            <p:cNvGrpSpPr/>
            <p:nvPr/>
          </p:nvGrpSpPr>
          <p:grpSpPr>
            <a:xfrm>
              <a:off x="5522" y="7771"/>
              <a:ext cx="6956" cy="1102"/>
              <a:chOff x="5522" y="6270"/>
              <a:chExt cx="6956" cy="1102"/>
            </a:xfrm>
          </p:grpSpPr>
          <p:sp>
            <p:nvSpPr>
              <p:cNvPr id="26" name="圆角矩形 25"/>
              <p:cNvSpPr/>
              <p:nvPr/>
            </p:nvSpPr>
            <p:spPr>
              <a:xfrm>
                <a:off x="5522" y="6270"/>
                <a:ext cx="6956"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732" y="6410"/>
                <a:ext cx="3746" cy="822"/>
              </a:xfrm>
              <a:prstGeom prst="rect">
                <a:avLst/>
              </a:prstGeom>
              <a:noFill/>
            </p:spPr>
            <p:txBody>
              <a:bodyPr wrap="none" rtlCol="0">
                <a:spAutoFit/>
              </a:bodyPr>
              <a:p>
                <a:pPr algn="l"/>
                <a:r>
                  <a:rPr lang="en-US" altLang="zh-CN" sz="2800" dirty="0">
                    <a:solidFill>
                      <a:schemeClr val="tx1"/>
                    </a:solidFill>
                    <a:latin typeface="微软雅黑" panose="020B0503020204020204" pitchFamily="34" charset="-122"/>
                    <a:ea typeface="微软雅黑" panose="020B0503020204020204" pitchFamily="34" charset="-122"/>
                    <a:sym typeface="+mn-ea"/>
                  </a:rPr>
                  <a:t>3 2 0 0 0 0 0 </a:t>
                </a:r>
                <a:endParaRPr lang="en-US" altLang="zh-CN" sz="28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43" name="图片 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55" y="7279"/>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组合 44"/>
          <p:cNvGrpSpPr/>
          <p:nvPr/>
        </p:nvGrpSpPr>
        <p:grpSpPr>
          <a:xfrm>
            <a:off x="1346835" y="3398520"/>
            <a:ext cx="4693285" cy="1031240"/>
            <a:chOff x="5522" y="5352"/>
            <a:chExt cx="7391" cy="1624"/>
          </a:xfrm>
        </p:grpSpPr>
        <p:grpSp>
          <p:nvGrpSpPr>
            <p:cNvPr id="29" name="组合 28"/>
            <p:cNvGrpSpPr/>
            <p:nvPr/>
          </p:nvGrpSpPr>
          <p:grpSpPr>
            <a:xfrm>
              <a:off x="5522" y="5874"/>
              <a:ext cx="6996" cy="1102"/>
              <a:chOff x="5522" y="4943"/>
              <a:chExt cx="6996" cy="1102"/>
            </a:xfrm>
          </p:grpSpPr>
          <p:sp>
            <p:nvSpPr>
              <p:cNvPr id="23" name="圆角矩形 22"/>
              <p:cNvSpPr/>
              <p:nvPr/>
            </p:nvSpPr>
            <p:spPr>
              <a:xfrm>
                <a:off x="5522" y="4943"/>
                <a:ext cx="6996"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198" y="5090"/>
                <a:ext cx="3584" cy="822"/>
              </a:xfrm>
              <a:prstGeom prst="rect">
                <a:avLst/>
              </a:prstGeom>
              <a:noFill/>
            </p:spPr>
            <p:txBody>
              <a:bodyPr wrap="square" rtlCol="0">
                <a:spAutoFit/>
              </a:bodyPr>
              <a:p>
                <a:pPr algn="l"/>
                <a:r>
                  <a:rPr lang="en-US" altLang="zh-CN" sz="2800" dirty="0">
                    <a:solidFill>
                      <a:schemeClr val="tx1"/>
                    </a:solidFill>
                    <a:latin typeface="微软雅黑" panose="020B0503020204020204" pitchFamily="34" charset="-122"/>
                    <a:ea typeface="微软雅黑" panose="020B0503020204020204" pitchFamily="34" charset="-122"/>
                    <a:sym typeface="+mn-ea"/>
                  </a:rPr>
                  <a:t>2 5 0 0 0 0   </a:t>
                </a:r>
                <a:endParaRPr lang="en-US" altLang="zh-CN" sz="28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42" name="图片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73" y="5352"/>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组合 43"/>
          <p:cNvGrpSpPr/>
          <p:nvPr/>
        </p:nvGrpSpPr>
        <p:grpSpPr>
          <a:xfrm>
            <a:off x="1334770" y="2197735"/>
            <a:ext cx="4711065" cy="1042670"/>
            <a:chOff x="2102" y="3461"/>
            <a:chExt cx="7419" cy="1642"/>
          </a:xfrm>
        </p:grpSpPr>
        <p:grpSp>
          <p:nvGrpSpPr>
            <p:cNvPr id="28" name="组合 27"/>
            <p:cNvGrpSpPr/>
            <p:nvPr/>
          </p:nvGrpSpPr>
          <p:grpSpPr>
            <a:xfrm>
              <a:off x="2102" y="4001"/>
              <a:ext cx="6996" cy="1102"/>
              <a:chOff x="5522" y="3773"/>
              <a:chExt cx="6996" cy="1102"/>
            </a:xfrm>
          </p:grpSpPr>
          <p:sp>
            <p:nvSpPr>
              <p:cNvPr id="6" name="圆角矩形 5"/>
              <p:cNvSpPr/>
              <p:nvPr/>
            </p:nvSpPr>
            <p:spPr>
              <a:xfrm>
                <a:off x="5522" y="3773"/>
                <a:ext cx="699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92163"/>
              <p:cNvSpPr txBox="1">
                <a:spLocks noChangeArrowheads="1"/>
              </p:cNvSpPr>
              <p:nvPr/>
            </p:nvSpPr>
            <p:spPr bwMode="auto">
              <a:xfrm>
                <a:off x="5706" y="3910"/>
                <a:ext cx="3736"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800" dirty="0">
                    <a:solidFill>
                      <a:schemeClr val="tx1"/>
                    </a:solidFill>
                    <a:latin typeface="微软雅黑" panose="020B0503020204020204" pitchFamily="34" charset="-122"/>
                    <a:ea typeface="微软雅黑" panose="020B0503020204020204" pitchFamily="34" charset="-122"/>
                  </a:rPr>
                  <a:t>7 5 8 0 0 0 0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pic>
          <p:nvPicPr>
            <p:cNvPr id="41" name="图片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81" y="3461"/>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p:nvPr/>
        </p:nvGrpSpPr>
        <p:grpSpPr>
          <a:xfrm>
            <a:off x="2076450" y="414655"/>
            <a:ext cx="6569075" cy="1883410"/>
            <a:chOff x="3270" y="1071"/>
            <a:chExt cx="10345" cy="2966"/>
          </a:xfrm>
        </p:grpSpPr>
        <p:grpSp>
          <p:nvGrpSpPr>
            <p:cNvPr id="38" name="组合 37"/>
            <p:cNvGrpSpPr/>
            <p:nvPr/>
          </p:nvGrpSpPr>
          <p:grpSpPr>
            <a:xfrm>
              <a:off x="3270" y="1071"/>
              <a:ext cx="9259" cy="2966"/>
              <a:chOff x="883" y="6785"/>
              <a:chExt cx="9259" cy="2966"/>
            </a:xfrm>
          </p:grpSpPr>
          <p:pic>
            <p:nvPicPr>
              <p:cNvPr id="32" name="图片 31"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4390" y="6785"/>
                <a:ext cx="1342" cy="2966"/>
              </a:xfrm>
              <a:prstGeom prst="rect">
                <a:avLst/>
              </a:prstGeom>
            </p:spPr>
          </p:pic>
          <p:pic>
            <p:nvPicPr>
              <p:cNvPr id="33" name="图片 32"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r="8255"/>
              <a:stretch>
                <a:fillRect/>
              </a:stretch>
            </p:blipFill>
            <p:spPr>
              <a:xfrm>
                <a:off x="883" y="6785"/>
                <a:ext cx="3501" cy="2966"/>
              </a:xfrm>
              <a:prstGeom prst="rect">
                <a:avLst/>
              </a:prstGeom>
            </p:spPr>
          </p:pic>
          <p:pic>
            <p:nvPicPr>
              <p:cNvPr id="34" name="图片 33"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5522" y="6785"/>
                <a:ext cx="1342" cy="2966"/>
              </a:xfrm>
              <a:prstGeom prst="rect">
                <a:avLst/>
              </a:prstGeom>
            </p:spPr>
          </p:pic>
          <p:pic>
            <p:nvPicPr>
              <p:cNvPr id="35" name="图片 34"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6581" y="6785"/>
                <a:ext cx="1342" cy="2966"/>
              </a:xfrm>
              <a:prstGeom prst="rect">
                <a:avLst/>
              </a:prstGeom>
            </p:spPr>
          </p:pic>
          <p:pic>
            <p:nvPicPr>
              <p:cNvPr id="36" name="图片 35"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7704" y="6785"/>
                <a:ext cx="1342" cy="2966"/>
              </a:xfrm>
              <a:prstGeom prst="rect">
                <a:avLst/>
              </a:prstGeom>
            </p:spPr>
          </p:pic>
          <p:pic>
            <p:nvPicPr>
              <p:cNvPr id="37" name="图片 36"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8800" y="6785"/>
                <a:ext cx="1342" cy="2966"/>
              </a:xfrm>
              <a:prstGeom prst="rect">
                <a:avLst/>
              </a:prstGeom>
            </p:spPr>
          </p:pic>
        </p:grpSp>
        <p:pic>
          <p:nvPicPr>
            <p:cNvPr id="39" name="图片 38" descr="t01474766d42b706ee6"/>
            <p:cNvPicPr>
              <a:picLocks noChangeAspect="1"/>
            </p:cNvPicPr>
            <p:nvPr/>
          </p:nvPicPr>
          <p:blipFill>
            <a:blip r:embed="rId3">
              <a:clrChange>
                <a:clrFrom>
                  <a:srgbClr val="FFFFFF">
                    <a:alpha val="100000"/>
                  </a:srgbClr>
                </a:clrFrom>
                <a:clrTo>
                  <a:srgbClr val="FFFFFF">
                    <a:alpha val="100000"/>
                    <a:alpha val="0"/>
                  </a:srgbClr>
                </a:clrTo>
              </a:clrChange>
            </a:blip>
            <a:srcRect l="58452"/>
            <a:stretch>
              <a:fillRect/>
            </a:stretch>
          </p:blipFill>
          <p:spPr>
            <a:xfrm>
              <a:off x="12273" y="1071"/>
              <a:ext cx="1342" cy="2966"/>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7" name="文本框 92161"/>
          <p:cNvSpPr txBox="1">
            <a:spLocks noChangeArrowheads="1"/>
          </p:cNvSpPr>
          <p:nvPr/>
        </p:nvSpPr>
        <p:spPr bwMode="auto">
          <a:xfrm>
            <a:off x="2904545" y="1191804"/>
            <a:ext cx="662473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把下面的数改写成用“万”作单位的数。</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a:spLocks noChangeArrowheads="1"/>
          </p:cNvSpPr>
          <p:nvPr/>
        </p:nvSpPr>
        <p:spPr bwMode="auto">
          <a:xfrm>
            <a:off x="3714750" y="3655695"/>
            <a:ext cx="118237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25</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10" name="直接连接符 9"/>
          <p:cNvSpPr>
            <a:spLocks noChangeShapeType="1"/>
          </p:cNvSpPr>
          <p:nvPr/>
        </p:nvSpPr>
        <p:spPr bwMode="auto">
          <a:xfrm>
            <a:off x="2433622" y="2636003"/>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4828922" y="3651196"/>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万</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3669665" y="4843780"/>
            <a:ext cx="139128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320</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4801219" y="4834677"/>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700">
                <a:solidFill>
                  <a:srgbClr val="C00000"/>
                </a:solidFill>
                <a:latin typeface="微软雅黑" panose="020B0503020204020204" pitchFamily="34" charset="-122"/>
                <a:ea typeface="微软雅黑" panose="020B0503020204020204" pitchFamily="34" charset="-122"/>
              </a:rPr>
              <a:t>万</a:t>
            </a:r>
            <a:endParaRPr lang="zh-CN" altLang="en-US" sz="2700">
              <a:solidFill>
                <a:srgbClr val="C00000"/>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3691255" y="2461895"/>
            <a:ext cx="139573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758</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4836779" y="2435488"/>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万</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18" name="直接连接符 17"/>
          <p:cNvSpPr>
            <a:spLocks noChangeShapeType="1"/>
          </p:cNvSpPr>
          <p:nvPr/>
        </p:nvSpPr>
        <p:spPr bwMode="auto">
          <a:xfrm>
            <a:off x="2408981" y="5023459"/>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sp>
        <p:nvSpPr>
          <p:cNvPr id="20" name="直接连接符 19"/>
          <p:cNvSpPr>
            <a:spLocks noChangeShapeType="1"/>
          </p:cNvSpPr>
          <p:nvPr/>
        </p:nvSpPr>
        <p:spPr bwMode="auto">
          <a:xfrm>
            <a:off x="2424221" y="3823572"/>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grpSp>
        <p:nvGrpSpPr>
          <p:cNvPr id="47" name="组合 46"/>
          <p:cNvGrpSpPr/>
          <p:nvPr/>
        </p:nvGrpSpPr>
        <p:grpSpPr>
          <a:xfrm>
            <a:off x="6245225" y="2210435"/>
            <a:ext cx="4672965" cy="1029970"/>
            <a:chOff x="5522" y="3481"/>
            <a:chExt cx="7359" cy="1622"/>
          </a:xfrm>
        </p:grpSpPr>
        <p:grpSp>
          <p:nvGrpSpPr>
            <p:cNvPr id="48" name="组合 47"/>
            <p:cNvGrpSpPr/>
            <p:nvPr/>
          </p:nvGrpSpPr>
          <p:grpSpPr>
            <a:xfrm>
              <a:off x="5522" y="4001"/>
              <a:ext cx="6996" cy="1102"/>
              <a:chOff x="5522" y="3773"/>
              <a:chExt cx="6996" cy="1102"/>
            </a:xfrm>
          </p:grpSpPr>
          <p:sp>
            <p:nvSpPr>
              <p:cNvPr id="49" name="圆角矩形 48"/>
              <p:cNvSpPr/>
              <p:nvPr/>
            </p:nvSpPr>
            <p:spPr>
              <a:xfrm>
                <a:off x="5522" y="3773"/>
                <a:ext cx="699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92163"/>
              <p:cNvSpPr txBox="1">
                <a:spLocks noChangeArrowheads="1"/>
              </p:cNvSpPr>
              <p:nvPr/>
            </p:nvSpPr>
            <p:spPr bwMode="auto">
              <a:xfrm>
                <a:off x="5611" y="3910"/>
                <a:ext cx="438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4 2 5 8 0 0 0 0</a:t>
                </a:r>
                <a:endParaRPr lang="en-US" altLang="zh-CN" sz="2800" dirty="0">
                  <a:solidFill>
                    <a:schemeClr val="tx1"/>
                  </a:solidFill>
                  <a:latin typeface="微软雅黑" panose="020B0503020204020204" pitchFamily="34" charset="-122"/>
                  <a:ea typeface="微软雅黑" panose="020B0503020204020204" pitchFamily="34" charset="-122"/>
                </a:endParaRPr>
              </a:p>
            </p:txBody>
          </p:sp>
        </p:grpSp>
        <p:pic>
          <p:nvPicPr>
            <p:cNvPr id="51" name="图片 5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41" y="3481"/>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 name="直接连接符 51"/>
          <p:cNvSpPr>
            <a:spLocks noChangeShapeType="1"/>
          </p:cNvSpPr>
          <p:nvPr/>
        </p:nvSpPr>
        <p:spPr bwMode="auto">
          <a:xfrm>
            <a:off x="7597442" y="2636003"/>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sp>
        <p:nvSpPr>
          <p:cNvPr id="53" name="矩形 52"/>
          <p:cNvSpPr>
            <a:spLocks noChangeArrowheads="1"/>
          </p:cNvSpPr>
          <p:nvPr/>
        </p:nvSpPr>
        <p:spPr bwMode="auto">
          <a:xfrm>
            <a:off x="8698230" y="2461895"/>
            <a:ext cx="139573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4258</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54" name="矩形 53"/>
          <p:cNvSpPr>
            <a:spLocks noChangeArrowheads="1"/>
          </p:cNvSpPr>
          <p:nvPr/>
        </p:nvSpPr>
        <p:spPr bwMode="auto">
          <a:xfrm>
            <a:off x="9940274" y="2471683"/>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万</a:t>
            </a:r>
            <a:endParaRPr lang="zh-CN" altLang="en-US" sz="2800">
              <a:solidFill>
                <a:srgbClr val="C00000"/>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6221095" y="3398520"/>
            <a:ext cx="4693285" cy="1031240"/>
            <a:chOff x="5522" y="5352"/>
            <a:chExt cx="7391" cy="1624"/>
          </a:xfrm>
        </p:grpSpPr>
        <p:grpSp>
          <p:nvGrpSpPr>
            <p:cNvPr id="56" name="组合 55"/>
            <p:cNvGrpSpPr/>
            <p:nvPr/>
          </p:nvGrpSpPr>
          <p:grpSpPr>
            <a:xfrm>
              <a:off x="5522" y="5874"/>
              <a:ext cx="6996" cy="1102"/>
              <a:chOff x="5522" y="4943"/>
              <a:chExt cx="6996" cy="1102"/>
            </a:xfrm>
          </p:grpSpPr>
          <p:sp>
            <p:nvSpPr>
              <p:cNvPr id="57" name="圆角矩形 56"/>
              <p:cNvSpPr/>
              <p:nvPr/>
            </p:nvSpPr>
            <p:spPr>
              <a:xfrm>
                <a:off x="5522" y="4943"/>
                <a:ext cx="6996"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nvSpPr>
            <p:spPr>
              <a:xfrm>
                <a:off x="5704" y="5090"/>
                <a:ext cx="3584" cy="822"/>
              </a:xfrm>
              <a:prstGeom prst="rect">
                <a:avLst/>
              </a:prstGeom>
              <a:noFill/>
            </p:spPr>
            <p:txBody>
              <a:bodyPr wrap="squar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5 4 0 0 0 0 0</a:t>
                </a:r>
                <a:endParaRPr lang="en-US" altLang="zh-CN" sz="28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59" name="图片 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73" y="5352"/>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矩形 59"/>
          <p:cNvSpPr>
            <a:spLocks noChangeArrowheads="1"/>
          </p:cNvSpPr>
          <p:nvPr/>
        </p:nvSpPr>
        <p:spPr bwMode="auto">
          <a:xfrm>
            <a:off x="8589010" y="3655695"/>
            <a:ext cx="118237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540</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9703182" y="3651196"/>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800">
                <a:solidFill>
                  <a:srgbClr val="C00000"/>
                </a:solidFill>
                <a:latin typeface="微软雅黑" panose="020B0503020204020204" pitchFamily="34" charset="-122"/>
                <a:ea typeface="微软雅黑" panose="020B0503020204020204" pitchFamily="34" charset="-122"/>
              </a:rPr>
              <a:t>万</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62" name="直接连接符 61"/>
          <p:cNvSpPr>
            <a:spLocks noChangeShapeType="1"/>
          </p:cNvSpPr>
          <p:nvPr/>
        </p:nvSpPr>
        <p:spPr bwMode="auto">
          <a:xfrm>
            <a:off x="7298481" y="3823572"/>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grpSp>
        <p:nvGrpSpPr>
          <p:cNvPr id="63" name="组合 62"/>
          <p:cNvGrpSpPr/>
          <p:nvPr/>
        </p:nvGrpSpPr>
        <p:grpSpPr>
          <a:xfrm>
            <a:off x="6257290" y="4622165"/>
            <a:ext cx="4681855" cy="1012190"/>
            <a:chOff x="5522" y="7279"/>
            <a:chExt cx="7373" cy="1594"/>
          </a:xfrm>
        </p:grpSpPr>
        <p:grpSp>
          <p:nvGrpSpPr>
            <p:cNvPr id="64" name="组合 63"/>
            <p:cNvGrpSpPr/>
            <p:nvPr/>
          </p:nvGrpSpPr>
          <p:grpSpPr>
            <a:xfrm>
              <a:off x="5522" y="7771"/>
              <a:ext cx="6956" cy="1102"/>
              <a:chOff x="5522" y="6270"/>
              <a:chExt cx="6956" cy="1102"/>
            </a:xfrm>
          </p:grpSpPr>
          <p:sp>
            <p:nvSpPr>
              <p:cNvPr id="65" name="圆角矩形 64"/>
              <p:cNvSpPr/>
              <p:nvPr/>
            </p:nvSpPr>
            <p:spPr>
              <a:xfrm>
                <a:off x="5522" y="6270"/>
                <a:ext cx="6956"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文本框 65"/>
              <p:cNvSpPr txBox="1"/>
              <p:nvPr/>
            </p:nvSpPr>
            <p:spPr>
              <a:xfrm>
                <a:off x="5732" y="6410"/>
                <a:ext cx="3580" cy="822"/>
              </a:xfrm>
              <a:prstGeom prst="rect">
                <a:avLst/>
              </a:prstGeom>
              <a:noFill/>
            </p:spPr>
            <p:txBody>
              <a:bodyPr wrap="none" rtlCol="0">
                <a:spAutoFit/>
              </a:bodyPr>
              <a:p>
                <a:pPr algn="l"/>
                <a:r>
                  <a:rPr lang="en-US" altLang="zh-CN"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7 7 6 0 0 0 0</a:t>
                </a:r>
                <a:endParaRPr lang="en-US" altLang="zh-CN" sz="28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7" name="图片 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55" y="7279"/>
              <a:ext cx="940"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 name="矩形 67"/>
          <p:cNvSpPr>
            <a:spLocks noChangeArrowheads="1"/>
          </p:cNvSpPr>
          <p:nvPr/>
        </p:nvSpPr>
        <p:spPr bwMode="auto">
          <a:xfrm>
            <a:off x="8616315" y="4843780"/>
            <a:ext cx="139128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 776</a:t>
            </a:r>
            <a:endParaRPr lang="en-US" altLang="zh-CN" sz="2800">
              <a:solidFill>
                <a:srgbClr val="C0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9747869" y="4834677"/>
            <a:ext cx="59412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2700">
                <a:solidFill>
                  <a:srgbClr val="C00000"/>
                </a:solidFill>
                <a:latin typeface="微软雅黑" panose="020B0503020204020204" pitchFamily="34" charset="-122"/>
                <a:ea typeface="微软雅黑" panose="020B0503020204020204" pitchFamily="34" charset="-122"/>
              </a:rPr>
              <a:t>万</a:t>
            </a:r>
            <a:endParaRPr lang="zh-CN" altLang="en-US" sz="2700">
              <a:solidFill>
                <a:srgbClr val="C00000"/>
              </a:solidFill>
              <a:latin typeface="微软雅黑" panose="020B0503020204020204" pitchFamily="34" charset="-122"/>
              <a:ea typeface="微软雅黑" panose="020B0503020204020204" pitchFamily="34" charset="-122"/>
            </a:endParaRPr>
          </a:p>
        </p:txBody>
      </p:sp>
      <p:sp>
        <p:nvSpPr>
          <p:cNvPr id="70" name="直接连接符 69"/>
          <p:cNvSpPr>
            <a:spLocks noChangeShapeType="1"/>
          </p:cNvSpPr>
          <p:nvPr/>
        </p:nvSpPr>
        <p:spPr bwMode="auto">
          <a:xfrm>
            <a:off x="7355631" y="5023459"/>
            <a:ext cx="0" cy="540000"/>
          </a:xfrm>
          <a:prstGeom prst="line">
            <a:avLst/>
          </a:prstGeom>
          <a:noFill/>
          <a:ln w="31750" cmpd="sng">
            <a:solidFill>
              <a:srgbClr val="FF0000"/>
            </a:solidFill>
            <a:prstDash val="sysDash"/>
            <a:rou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350" b="1">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subTnLst>
                                    <p:audio>
                                      <p:cMediaNode>
                                        <p:cTn display="0" masterRel="sameClick">
                                          <p:stCondLst>
                                            <p:cond evt="begin" delay="0">
                                              <p:tn val="10"/>
                                            </p:cond>
                                          </p:stCondLst>
                                          <p:endCondLst>
                                            <p:cond evt="onStopAudio" delay="0">
                                              <p:tgtEl>
                                                <p:sldTgt/>
                                              </p:tgtEl>
                                            </p:cond>
                                          </p:endCondLst>
                                        </p:cTn>
                                        <p:tgtEl>
                                          <p:sndTgt r:embed="rId5"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subTnLst>
                                    <p:audio>
                                      <p:cMediaNode>
                                        <p:cTn display="0" masterRel="sameClick">
                                          <p:stCondLst>
                                            <p:cond evt="begin" delay="0">
                                              <p:tn val="15"/>
                                            </p:cond>
                                          </p:stCondLst>
                                          <p:endCondLst>
                                            <p:cond evt="onStopAudio" delay="0">
                                              <p:tgtEl>
                                                <p:sldTgt/>
                                              </p:tgtEl>
                                            </p:cond>
                                          </p:endCondLst>
                                        </p:cTn>
                                        <p:tgtEl>
                                          <p:sndTgt r:embed="rId6" name="explod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up)">
                                      <p:cBhvr>
                                        <p:cTn id="22" dur="500"/>
                                        <p:tgtEl>
                                          <p:spTgt spid="52"/>
                                        </p:tgtEl>
                                      </p:cBhvr>
                                    </p:animEffect>
                                  </p:childTnLst>
                                  <p:subTnLst>
                                    <p:audio>
                                      <p:cMediaNode>
                                        <p:cTn display="0" masterRel="sameClick">
                                          <p:stCondLst>
                                            <p:cond evt="begin" delay="0">
                                              <p:tn val="20"/>
                                            </p:cond>
                                          </p:stCondLst>
                                          <p:endCondLst>
                                            <p:cond evt="onStopAudio" delay="0">
                                              <p:tgtEl>
                                                <p:sldTgt/>
                                              </p:tgtEl>
                                            </p:cond>
                                          </p:endCondLst>
                                        </p:cTn>
                                        <p:tgtEl>
                                          <p:sndTgt r:embed="rId4" name="CHIMES.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subTnLst>
                                    <p:audio>
                                      <p:cMediaNode>
                                        <p:cTn display="0" masterRel="sameClick">
                                          <p:stCondLst>
                                            <p:cond evt="begin" delay="0">
                                              <p:tn val="25"/>
                                            </p:cond>
                                          </p:stCondLst>
                                          <p:endCondLst>
                                            <p:cond evt="onStopAudio" delay="0">
                                              <p:tgtEl>
                                                <p:sldTgt/>
                                              </p:tgtEl>
                                            </p:cond>
                                          </p:endCondLst>
                                        </p:cTn>
                                        <p:tgtEl>
                                          <p:sndTgt r:embed="rId5" name="typ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left)">
                                      <p:cBhvr>
                                        <p:cTn id="32" dur="500"/>
                                        <p:tgtEl>
                                          <p:spTgt spid="54"/>
                                        </p:tgtEl>
                                      </p:cBhvr>
                                    </p:animEffect>
                                  </p:childTnLst>
                                  <p:subTnLst>
                                    <p:audio>
                                      <p:cMediaNode>
                                        <p:cTn display="0" masterRel="sameClick">
                                          <p:stCondLst>
                                            <p:cond evt="begin" delay="0">
                                              <p:tn val="30"/>
                                            </p:cond>
                                          </p:stCondLst>
                                          <p:endCondLst>
                                            <p:cond evt="onStopAudio" delay="0">
                                              <p:tgtEl>
                                                <p:sldTgt/>
                                              </p:tgtEl>
                                            </p:cond>
                                          </p:endCondLst>
                                        </p:cTn>
                                        <p:tgtEl>
                                          <p:sndTgt r:embed="rId6" name="explod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subTnLst>
                                    <p:audio>
                                      <p:cMediaNode>
                                        <p:cTn display="0" masterRel="sameClick">
                                          <p:stCondLst>
                                            <p:cond evt="begin" delay="0">
                                              <p:tn val="35"/>
                                            </p:cond>
                                          </p:stCondLst>
                                          <p:endCondLst>
                                            <p:cond evt="onStopAudio" delay="0">
                                              <p:tgtEl>
                                                <p:sldTgt/>
                                              </p:tgtEl>
                                            </p:cond>
                                          </p:endCondLst>
                                        </p:cTn>
                                        <p:tgtEl>
                                          <p:sndTgt r:embed="rId4" name="CHIMES.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subTnLst>
                                    <p:audio>
                                      <p:cMediaNode>
                                        <p:cTn display="0" masterRel="sameClick">
                                          <p:stCondLst>
                                            <p:cond evt="begin" delay="0">
                                              <p:tn val="40"/>
                                            </p:cond>
                                          </p:stCondLst>
                                          <p:endCondLst>
                                            <p:cond evt="onStopAudio" delay="0">
                                              <p:tgtEl>
                                                <p:sldTgt/>
                                              </p:tgtEl>
                                            </p:cond>
                                          </p:endCondLst>
                                        </p:cTn>
                                        <p:tgtEl>
                                          <p:sndTgt r:embed="rId5" name="typ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subTnLst>
                                    <p:audio>
                                      <p:cMediaNode>
                                        <p:cTn display="0" masterRel="sameClick">
                                          <p:stCondLst>
                                            <p:cond evt="begin" delay="0">
                                              <p:tn val="45"/>
                                            </p:cond>
                                          </p:stCondLst>
                                          <p:endCondLst>
                                            <p:cond evt="onStopAudio" delay="0">
                                              <p:tgtEl>
                                                <p:sldTgt/>
                                              </p:tgtEl>
                                            </p:cond>
                                          </p:endCondLst>
                                        </p:cTn>
                                        <p:tgtEl>
                                          <p:sndTgt r:embed="rId6" name="explod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up)">
                                      <p:cBhvr>
                                        <p:cTn id="52" dur="500"/>
                                        <p:tgtEl>
                                          <p:spTgt spid="62"/>
                                        </p:tgtEl>
                                      </p:cBhvr>
                                    </p:animEffect>
                                  </p:childTnLst>
                                  <p:subTnLst>
                                    <p:audio>
                                      <p:cMediaNode>
                                        <p:cTn display="0" masterRel="sameClick">
                                          <p:stCondLst>
                                            <p:cond evt="begin" delay="0">
                                              <p:tn val="50"/>
                                            </p:cond>
                                          </p:stCondLst>
                                          <p:endCondLst>
                                            <p:cond evt="onStopAudio" delay="0">
                                              <p:tgtEl>
                                                <p:sldTgt/>
                                              </p:tgtEl>
                                            </p:cond>
                                          </p:endCondLst>
                                        </p:cTn>
                                        <p:tgtEl>
                                          <p:sndTgt r:embed="rId4" name="CHIMES.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left)">
                                      <p:cBhvr>
                                        <p:cTn id="57" dur="500"/>
                                        <p:tgtEl>
                                          <p:spTgt spid="60"/>
                                        </p:tgtEl>
                                      </p:cBhvr>
                                    </p:animEffect>
                                  </p:childTnLst>
                                  <p:subTnLst>
                                    <p:audio>
                                      <p:cMediaNode>
                                        <p:cTn display="0" masterRel="sameClick">
                                          <p:stCondLst>
                                            <p:cond evt="begin" delay="0">
                                              <p:tn val="55"/>
                                            </p:cond>
                                          </p:stCondLst>
                                          <p:endCondLst>
                                            <p:cond evt="onStopAudio" delay="0">
                                              <p:tgtEl>
                                                <p:sldTgt/>
                                              </p:tgtEl>
                                            </p:cond>
                                          </p:endCondLst>
                                        </p:cTn>
                                        <p:tgtEl>
                                          <p:sndTgt r:embed="rId5" name="typ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left)">
                                      <p:cBhvr>
                                        <p:cTn id="62" dur="500"/>
                                        <p:tgtEl>
                                          <p:spTgt spid="61"/>
                                        </p:tgtEl>
                                      </p:cBhvr>
                                    </p:animEffect>
                                  </p:childTnLst>
                                  <p:subTnLst>
                                    <p:audio>
                                      <p:cMediaNode>
                                        <p:cTn display="0" masterRel="sameClick">
                                          <p:stCondLst>
                                            <p:cond evt="begin" delay="0">
                                              <p:tn val="60"/>
                                            </p:cond>
                                          </p:stCondLst>
                                          <p:endCondLst>
                                            <p:cond evt="onStopAudio" delay="0">
                                              <p:tgtEl>
                                                <p:sldTgt/>
                                              </p:tgtEl>
                                            </p:cond>
                                          </p:endCondLst>
                                        </p:cTn>
                                        <p:tgtEl>
                                          <p:sndTgt r:embed="rId6" name="explode.wav"/>
                                        </p:tgtEl>
                                      </p:cMediaNode>
                                    </p:audio>
                                  </p:sub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500"/>
                                        <p:tgtEl>
                                          <p:spTgt spid="18"/>
                                        </p:tgtEl>
                                      </p:cBhvr>
                                    </p:animEffect>
                                  </p:childTnLst>
                                  <p:subTnLst>
                                    <p:audio>
                                      <p:cMediaNode>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subTnLst>
                                    <p:audio>
                                      <p:cMediaNode>
                                        <p:cTn display="0" masterRel="sameClick">
                                          <p:stCondLst>
                                            <p:cond evt="begin" delay="0">
                                              <p:tn val="70"/>
                                            </p:cond>
                                          </p:stCondLst>
                                          <p:endCondLst>
                                            <p:cond evt="onStopAudio" delay="0">
                                              <p:tgtEl>
                                                <p:sldTgt/>
                                              </p:tgtEl>
                                            </p:cond>
                                          </p:endCondLst>
                                        </p:cTn>
                                        <p:tgtEl>
                                          <p:sndTgt r:embed="rId5" name="type.wav"/>
                                        </p:tgtEl>
                                      </p:cMediaNode>
                                    </p:audio>
                                  </p:sub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subTnLst>
                                    <p:audio>
                                      <p:cMediaNode>
                                        <p:cTn display="0" masterRel="sameClick">
                                          <p:stCondLst>
                                            <p:cond evt="begin" delay="0">
                                              <p:tn val="75"/>
                                            </p:cond>
                                          </p:stCondLst>
                                          <p:endCondLst>
                                            <p:cond evt="onStopAudio" delay="0">
                                              <p:tgtEl>
                                                <p:sldTgt/>
                                              </p:tgtEl>
                                            </p:cond>
                                          </p:endCondLst>
                                        </p:cTn>
                                        <p:tgtEl>
                                          <p:sndTgt r:embed="rId6" name="explode.wav"/>
                                        </p:tgtEl>
                                      </p:cMediaNode>
                                    </p:audio>
                                  </p:sub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wipe(up)">
                                      <p:cBhvr>
                                        <p:cTn id="82" dur="500"/>
                                        <p:tgtEl>
                                          <p:spTgt spid="70"/>
                                        </p:tgtEl>
                                      </p:cBhvr>
                                    </p:animEffect>
                                  </p:childTnLst>
                                  <p:subTnLst>
                                    <p:audio>
                                      <p:cMediaNode>
                                        <p:cTn display="0" masterRel="sameClick">
                                          <p:stCondLst>
                                            <p:cond evt="begin" delay="0">
                                              <p:tn val="80"/>
                                            </p:cond>
                                          </p:stCondLst>
                                          <p:endCondLst>
                                            <p:cond evt="onStopAudio" delay="0">
                                              <p:tgtEl>
                                                <p:sldTgt/>
                                              </p:tgtEl>
                                            </p:cond>
                                          </p:endCondLst>
                                        </p:cTn>
                                        <p:tgtEl>
                                          <p:sndTgt r:embed="rId4" name="CHIMES.WAV"/>
                                        </p:tgtEl>
                                      </p:cMediaNode>
                                    </p:audio>
                                  </p:sub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wipe(left)">
                                      <p:cBhvr>
                                        <p:cTn id="87" dur="500"/>
                                        <p:tgtEl>
                                          <p:spTgt spid="68"/>
                                        </p:tgtEl>
                                      </p:cBhvr>
                                    </p:animEffect>
                                  </p:childTnLst>
                                  <p:subTnLst>
                                    <p:audio>
                                      <p:cMediaNode>
                                        <p:cTn display="0" masterRel="sameClick">
                                          <p:stCondLst>
                                            <p:cond evt="begin" delay="0">
                                              <p:tn val="85"/>
                                            </p:cond>
                                          </p:stCondLst>
                                          <p:endCondLst>
                                            <p:cond evt="onStopAudio" delay="0">
                                              <p:tgtEl>
                                                <p:sldTgt/>
                                              </p:tgtEl>
                                            </p:cond>
                                          </p:endCondLst>
                                        </p:cTn>
                                        <p:tgtEl>
                                          <p:sndTgt r:embed="rId5" name="type.wav"/>
                                        </p:tgtEl>
                                      </p:cMediaNode>
                                    </p:audio>
                                  </p:sub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left)">
                                      <p:cBhvr>
                                        <p:cTn id="92" dur="500"/>
                                        <p:tgtEl>
                                          <p:spTgt spid="69"/>
                                        </p:tgtEl>
                                      </p:cBhvr>
                                    </p:animEffect>
                                  </p:childTnLst>
                                  <p:subTnLst>
                                    <p:audio>
                                      <p:cMediaNode>
                                        <p:cTn display="0" masterRel="sameClick">
                                          <p:stCondLst>
                                            <p:cond evt="begin" delay="0">
                                              <p:tn val="90"/>
                                            </p:cond>
                                          </p:stCondLst>
                                          <p:endCondLst>
                                            <p:cond evt="onStopAudio" delay="0">
                                              <p:tgtEl>
                                                <p:sldTgt/>
                                              </p:tgtEl>
                                            </p:cond>
                                          </p:endCondLst>
                                        </p:cTn>
                                        <p:tgtEl>
                                          <p:sndTgt r:embed="rId6"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p:bldP spid="12" grpId="0"/>
      <p:bldP spid="13" grpId="0"/>
      <p:bldP spid="14" grpId="0"/>
      <p:bldP spid="16" grpId="0"/>
      <p:bldP spid="18" grpId="0" bldLvl="0" animBg="1"/>
      <p:bldP spid="20" grpId="0" bldLvl="0" animBg="1"/>
      <p:bldP spid="52" grpId="0" bldLvl="0" animBg="1"/>
      <p:bldP spid="53" grpId="0"/>
      <p:bldP spid="54" grpId="0"/>
      <p:bldP spid="60" grpId="0"/>
      <p:bldP spid="61" grpId="0"/>
      <p:bldP spid="62" grpId="0" bldLvl="0" animBg="1"/>
      <p:bldP spid="68" grpId="0"/>
      <p:bldP spid="69" grpId="0"/>
      <p:bldP spid="7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2677160" y="153670"/>
            <a:ext cx="7846060" cy="7175500"/>
            <a:chOff x="2981" y="774"/>
            <a:chExt cx="12356" cy="1130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1" y="774"/>
              <a:ext cx="12356" cy="11301"/>
            </a:xfrm>
            <a:prstGeom prst="rect">
              <a:avLst/>
            </a:prstGeom>
          </p:spPr>
        </p:pic>
        <p:sp>
          <p:nvSpPr>
            <p:cNvPr id="3" name="矩形 2"/>
            <p:cNvSpPr/>
            <p:nvPr/>
          </p:nvSpPr>
          <p:spPr>
            <a:xfrm>
              <a:off x="4722" y="3557"/>
              <a:ext cx="8689" cy="4506"/>
            </a:xfrm>
            <a:prstGeom prst="rect">
              <a:avLst/>
            </a:prstGeom>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一个九位数，最高位上的数字是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，十</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万位上的数字是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，其余数位上的数字</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都是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，这个数写作（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），改写成用万作单位的数是（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TextBox 3"/>
          <p:cNvSpPr txBox="1"/>
          <p:nvPr/>
        </p:nvSpPr>
        <p:spPr>
          <a:xfrm>
            <a:off x="6761480" y="3159760"/>
            <a:ext cx="2283460" cy="521970"/>
          </a:xfrm>
          <a:prstGeom prst="rect">
            <a:avLst/>
          </a:prstGeom>
          <a:noFill/>
        </p:spPr>
        <p:txBody>
          <a:bodyPr wrap="square">
            <a:spAutoFit/>
          </a:bodyPr>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rPr>
              <a:t>600500000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361543" y="4260319"/>
            <a:ext cx="2331516" cy="521970"/>
          </a:xfrm>
          <a:prstGeom prst="rect">
            <a:avLst/>
          </a:prstGeom>
          <a:noFill/>
        </p:spPr>
        <p:txBody>
          <a:bodyPr wrap="square">
            <a:spAutoFit/>
          </a:bodyPr>
          <a:p>
            <a:pPr fontAlgn="base">
              <a:spcBef>
                <a:spcPct val="0"/>
              </a:spcBef>
              <a:spcAft>
                <a:spcPct val="0"/>
              </a:spcAft>
              <a:defRPr/>
            </a:pPr>
            <a:r>
              <a:rPr lang="zh-CN" altLang="en-US" sz="2800" dirty="0">
                <a:solidFill>
                  <a:srgbClr val="FF0000"/>
                </a:solidFill>
                <a:latin typeface="微软雅黑" panose="020B0503020204020204" pitchFamily="34" charset="-122"/>
                <a:ea typeface="微软雅黑" panose="020B0503020204020204" pitchFamily="34" charset="-122"/>
              </a:rPr>
              <a:t>六亿零五十万</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4730750" y="3693795"/>
            <a:ext cx="1807845" cy="521970"/>
          </a:xfrm>
          <a:prstGeom prst="rect">
            <a:avLst/>
          </a:prstGeom>
          <a:noFill/>
        </p:spPr>
        <p:txBody>
          <a:bodyPr wrap="square">
            <a:spAutoFit/>
          </a:bodyPr>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60050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E-1127120-2CB60E0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25120" y="2163445"/>
            <a:ext cx="4340860" cy="4340860"/>
          </a:xfrm>
          <a:prstGeom prst="rect">
            <a:avLst/>
          </a:prstGeom>
        </p:spPr>
      </p:pic>
      <p:sp>
        <p:nvSpPr>
          <p:cNvPr id="9" name="文本框 8"/>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2997200" y="1214755"/>
            <a:ext cx="5872480" cy="737235"/>
          </a:xfrm>
          <a:prstGeom prst="rect">
            <a:avLst/>
          </a:prstGeom>
          <a:noFill/>
        </p:spPr>
        <p:txBody>
          <a:bodyPr wrap="none" rtlCol="0" anchor="t">
            <a:spAutoFit/>
          </a:bodyPr>
          <a:p>
            <a:pPr fontAlgn="base">
              <a:lnSpc>
                <a:spcPct val="150000"/>
              </a:lnSpc>
              <a:spcBef>
                <a:spcPct val="0"/>
              </a:spcBef>
              <a:spcAft>
                <a:spcPct val="0"/>
              </a:spcAft>
              <a:defRPr/>
            </a:pP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整万数</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改写成用“</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r>
              <a:rPr lang="zh-CN" altLang="en-US" sz="28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”作单位的数</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1367155" y="2510790"/>
            <a:ext cx="3285490" cy="789940"/>
            <a:chOff x="2803" y="4446"/>
            <a:chExt cx="5174" cy="1244"/>
          </a:xfrm>
        </p:grpSpPr>
        <p:pic>
          <p:nvPicPr>
            <p:cNvPr id="10" name="图片 9"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26407" b="49546"/>
            <a:stretch>
              <a:fillRect/>
            </a:stretch>
          </p:blipFill>
          <p:spPr>
            <a:xfrm>
              <a:off x="2803" y="4446"/>
              <a:ext cx="5174" cy="1244"/>
            </a:xfrm>
            <a:prstGeom prst="rect">
              <a:avLst/>
            </a:prstGeom>
          </p:spPr>
        </p:pic>
        <p:sp>
          <p:nvSpPr>
            <p:cNvPr id="4" name="文本框 3"/>
            <p:cNvSpPr txBox="1"/>
            <p:nvPr/>
          </p:nvSpPr>
          <p:spPr>
            <a:xfrm>
              <a:off x="5063" y="4657"/>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先分级</a:t>
              </a:r>
              <a:endParaRPr lang="zh-CN" altLang="en-US" sz="28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245" y="4657"/>
              <a:ext cx="599" cy="822"/>
            </a:xfrm>
            <a:prstGeom prst="rect">
              <a:avLst/>
            </a:prstGeom>
            <a:noFill/>
          </p:spPr>
          <p:txBody>
            <a:bodyPr wrap="none" rtlCol="0">
              <a:spAutoFit/>
            </a:bodyPr>
            <a:p>
              <a:r>
                <a:rPr lang="en-US" altLang="zh-CN" sz="2800" b="1"/>
                <a:t>1</a:t>
              </a:r>
              <a:endParaRPr lang="en-US" altLang="zh-CN" sz="2800" b="1"/>
            </a:p>
          </p:txBody>
        </p:sp>
      </p:grpSp>
      <p:grpSp>
        <p:nvGrpSpPr>
          <p:cNvPr id="13" name="组合 12"/>
          <p:cNvGrpSpPr/>
          <p:nvPr/>
        </p:nvGrpSpPr>
        <p:grpSpPr>
          <a:xfrm>
            <a:off x="2521585" y="3492500"/>
            <a:ext cx="3285490" cy="778510"/>
            <a:chOff x="2803" y="6164"/>
            <a:chExt cx="5174" cy="1226"/>
          </a:xfrm>
        </p:grpSpPr>
        <p:pic>
          <p:nvPicPr>
            <p:cNvPr id="11" name="图片 10"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50806" b="25500"/>
            <a:stretch>
              <a:fillRect/>
            </a:stretch>
          </p:blipFill>
          <p:spPr>
            <a:xfrm>
              <a:off x="2803" y="6164"/>
              <a:ext cx="5174" cy="1226"/>
            </a:xfrm>
            <a:prstGeom prst="rect">
              <a:avLst/>
            </a:prstGeom>
          </p:spPr>
        </p:pic>
        <p:sp>
          <p:nvSpPr>
            <p:cNvPr id="5" name="文本框 4"/>
            <p:cNvSpPr txBox="1"/>
            <p:nvPr/>
          </p:nvSpPr>
          <p:spPr>
            <a:xfrm>
              <a:off x="5063" y="6366"/>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再去掉</a:t>
              </a:r>
              <a:endParaRPr lang="zh-CN" altLang="en-US" sz="2800" dirty="0">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3245" y="6366"/>
              <a:ext cx="599" cy="822"/>
            </a:xfrm>
            <a:prstGeom prst="rect">
              <a:avLst/>
            </a:prstGeom>
            <a:noFill/>
          </p:spPr>
          <p:txBody>
            <a:bodyPr wrap="none" rtlCol="0">
              <a:spAutoFit/>
            </a:bodyPr>
            <a:p>
              <a:r>
                <a:rPr lang="en-US" altLang="zh-CN" sz="2800" b="1"/>
                <a:t>2</a:t>
              </a:r>
              <a:endParaRPr lang="en-US" altLang="zh-CN" sz="2800" b="1"/>
            </a:p>
          </p:txBody>
        </p:sp>
      </p:grpSp>
      <p:grpSp>
        <p:nvGrpSpPr>
          <p:cNvPr id="14" name="组合 13"/>
          <p:cNvGrpSpPr/>
          <p:nvPr/>
        </p:nvGrpSpPr>
        <p:grpSpPr>
          <a:xfrm>
            <a:off x="3703320" y="4450715"/>
            <a:ext cx="3285490" cy="843280"/>
            <a:chOff x="2803" y="7864"/>
            <a:chExt cx="5174" cy="1328"/>
          </a:xfrm>
        </p:grpSpPr>
        <p:pic>
          <p:nvPicPr>
            <p:cNvPr id="12" name="图片 11"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74315"/>
            <a:stretch>
              <a:fillRect/>
            </a:stretch>
          </p:blipFill>
          <p:spPr>
            <a:xfrm>
              <a:off x="2803" y="7864"/>
              <a:ext cx="5174" cy="1329"/>
            </a:xfrm>
            <a:prstGeom prst="rect">
              <a:avLst/>
            </a:prstGeom>
          </p:spPr>
        </p:pic>
        <p:sp>
          <p:nvSpPr>
            <p:cNvPr id="8" name="文本框 7"/>
            <p:cNvSpPr txBox="1"/>
            <p:nvPr/>
          </p:nvSpPr>
          <p:spPr>
            <a:xfrm>
              <a:off x="4801" y="8075"/>
              <a:ext cx="2340"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改成</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3245" y="8075"/>
              <a:ext cx="599" cy="822"/>
            </a:xfrm>
            <a:prstGeom prst="rect">
              <a:avLst/>
            </a:prstGeom>
            <a:noFill/>
          </p:spPr>
          <p:txBody>
            <a:bodyPr wrap="none" rtlCol="0">
              <a:spAutoFit/>
            </a:bodyPr>
            <a:p>
              <a:r>
                <a:rPr lang="en-US" altLang="zh-CN" sz="2800" b="1"/>
                <a:t>3</a:t>
              </a:r>
              <a:endParaRPr lang="en-US" altLang="zh-CN" sz="2800" b="1"/>
            </a:p>
          </p:txBody>
        </p:sp>
      </p:grpSp>
      <p:pic>
        <p:nvPicPr>
          <p:cNvPr id="51" name="图片 50" descr="2b37d29de16c0fae28724e2a2d681d41"/>
          <p:cNvPicPr>
            <a:picLocks noChangeAspect="1"/>
          </p:cNvPicPr>
          <p:nvPr/>
        </p:nvPicPr>
        <p:blipFill>
          <a:blip r:embed="rId3">
            <a:clrChange>
              <a:clrFrom>
                <a:srgbClr val="F6F6F6">
                  <a:alpha val="100000"/>
                </a:srgbClr>
              </a:clrFrom>
              <a:clrTo>
                <a:srgbClr val="F6F6F6">
                  <a:alpha val="100000"/>
                  <a:alpha val="0"/>
                </a:srgbClr>
              </a:clrTo>
            </a:clrChange>
          </a:blip>
          <a:srcRect l="37396" t="49607" r="-994" b="-15492"/>
          <a:stretch>
            <a:fillRect/>
          </a:stretch>
        </p:blipFill>
        <p:spPr>
          <a:xfrm rot="10800000" flipH="1">
            <a:off x="1723390" y="2934335"/>
            <a:ext cx="1059815" cy="1100455"/>
          </a:xfrm>
          <a:prstGeom prst="ellipse">
            <a:avLst/>
          </a:prstGeom>
        </p:spPr>
      </p:pic>
      <p:pic>
        <p:nvPicPr>
          <p:cNvPr id="17" name="图片 16" descr="2b37d29de16c0fae28724e2a2d681d41"/>
          <p:cNvPicPr>
            <a:picLocks noChangeAspect="1"/>
          </p:cNvPicPr>
          <p:nvPr/>
        </p:nvPicPr>
        <p:blipFill>
          <a:blip r:embed="rId3">
            <a:clrChange>
              <a:clrFrom>
                <a:srgbClr val="F6F6F6">
                  <a:alpha val="100000"/>
                </a:srgbClr>
              </a:clrFrom>
              <a:clrTo>
                <a:srgbClr val="F6F6F6">
                  <a:alpha val="100000"/>
                  <a:alpha val="0"/>
                </a:srgbClr>
              </a:clrTo>
            </a:clrChange>
          </a:blip>
          <a:srcRect l="37396" t="49607" r="-994" b="-15492"/>
          <a:stretch>
            <a:fillRect/>
          </a:stretch>
        </p:blipFill>
        <p:spPr>
          <a:xfrm rot="10800000" flipH="1">
            <a:off x="2886710" y="3859530"/>
            <a:ext cx="1059815" cy="1100455"/>
          </a:xfrm>
          <a:prstGeom prst="ellipse">
            <a:avLst/>
          </a:prstGeom>
        </p:spPr>
      </p:pic>
      <p:grpSp>
        <p:nvGrpSpPr>
          <p:cNvPr id="26" name="组合 25"/>
          <p:cNvGrpSpPr/>
          <p:nvPr/>
        </p:nvGrpSpPr>
        <p:grpSpPr>
          <a:xfrm>
            <a:off x="7070725" y="4631055"/>
            <a:ext cx="663575" cy="424180"/>
            <a:chOff x="11470" y="9437"/>
            <a:chExt cx="1045" cy="668"/>
          </a:xfrm>
        </p:grpSpPr>
        <p:pic>
          <p:nvPicPr>
            <p:cNvPr id="24" name="图片 23"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flipV="1">
              <a:off x="11991" y="9437"/>
              <a:ext cx="525" cy="668"/>
            </a:xfrm>
            <a:prstGeom prst="rect">
              <a:avLst/>
            </a:prstGeom>
          </p:spPr>
        </p:pic>
        <p:cxnSp>
          <p:nvCxnSpPr>
            <p:cNvPr id="25" name="直接连接符 24"/>
            <p:cNvCxnSpPr/>
            <p:nvPr/>
          </p:nvCxnSpPr>
          <p:spPr>
            <a:xfrm>
              <a:off x="11470" y="9771"/>
              <a:ext cx="669"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980430" y="3669665"/>
            <a:ext cx="663575" cy="424180"/>
            <a:chOff x="11470" y="9437"/>
            <a:chExt cx="1045" cy="668"/>
          </a:xfrm>
        </p:grpSpPr>
        <p:pic>
          <p:nvPicPr>
            <p:cNvPr id="28" name="图片 27"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flipV="1">
              <a:off x="11991" y="9437"/>
              <a:ext cx="525" cy="668"/>
            </a:xfrm>
            <a:prstGeom prst="rect">
              <a:avLst/>
            </a:prstGeom>
          </p:spPr>
        </p:pic>
        <p:cxnSp>
          <p:nvCxnSpPr>
            <p:cNvPr id="29" name="直接连接符 28"/>
            <p:cNvCxnSpPr/>
            <p:nvPr/>
          </p:nvCxnSpPr>
          <p:spPr>
            <a:xfrm>
              <a:off x="11470" y="9771"/>
              <a:ext cx="669"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831965" y="3506470"/>
            <a:ext cx="3860800" cy="674370"/>
            <a:chOff x="10351" y="4322"/>
            <a:chExt cx="6080" cy="1062"/>
          </a:xfrm>
        </p:grpSpPr>
        <p:sp>
          <p:nvSpPr>
            <p:cNvPr id="30" name="圆角矩形 29"/>
            <p:cNvSpPr/>
            <p:nvPr/>
          </p:nvSpPr>
          <p:spPr>
            <a:xfrm>
              <a:off x="10368" y="4322"/>
              <a:ext cx="5076" cy="1062"/>
            </a:xfrm>
            <a:prstGeom prst="roundRect">
              <a:avLst/>
            </a:prstGeom>
            <a:solidFill>
              <a:srgbClr val="FFFF0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10351" y="4461"/>
              <a:ext cx="6080" cy="786"/>
            </a:xfrm>
            <a:prstGeom prst="rect">
              <a:avLst/>
            </a:prstGeom>
            <a:noFill/>
          </p:spPr>
          <p:txBody>
            <a:bodyPr wrap="square" lIns="68580" tIns="34290" rIns="68580" bIns="34290" anchor="ctr">
              <a:spAutoFit/>
            </a:bodyPr>
            <a:p>
              <a:pPr algn="l">
                <a:defRPr/>
              </a:pPr>
              <a:r>
                <a:rPr lang="zh-CN" altLang="en-US" sz="2800" dirty="0">
                  <a:sym typeface="+mn-ea"/>
                </a:rPr>
                <a:t>将个级的四个</a:t>
              </a:r>
              <a:r>
                <a:rPr lang="en-US" altLang="zh-CN" sz="2800" dirty="0">
                  <a:sym typeface="+mn-ea"/>
                </a:rPr>
                <a:t>0</a:t>
              </a:r>
              <a:r>
                <a:rPr lang="zh-CN" altLang="en-US" sz="2800" dirty="0">
                  <a:sym typeface="+mn-ea"/>
                </a:rPr>
                <a:t>去掉</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7734935" y="4495800"/>
            <a:ext cx="4018915" cy="674370"/>
            <a:chOff x="10368" y="4322"/>
            <a:chExt cx="6329" cy="1062"/>
          </a:xfrm>
        </p:grpSpPr>
        <p:sp>
          <p:nvSpPr>
            <p:cNvPr id="34" name="圆角矩形 33"/>
            <p:cNvSpPr/>
            <p:nvPr/>
          </p:nvSpPr>
          <p:spPr>
            <a:xfrm>
              <a:off x="10368" y="4322"/>
              <a:ext cx="4448" cy="1062"/>
            </a:xfrm>
            <a:prstGeom prst="roundRect">
              <a:avLst/>
            </a:prstGeom>
            <a:solidFill>
              <a:srgbClr val="FFFF0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0617" y="4460"/>
              <a:ext cx="6080" cy="786"/>
            </a:xfrm>
            <a:prstGeom prst="rect">
              <a:avLst/>
            </a:prstGeom>
            <a:noFill/>
          </p:spPr>
          <p:txBody>
            <a:bodyPr wrap="square" lIns="68580" tIns="34290" rIns="68580" bIns="34290" anchor="ctr">
              <a:spAutoFit/>
            </a:bodyPr>
            <a:p>
              <a:pPr algn="l">
                <a:defRPr/>
              </a:pPr>
              <a:r>
                <a:rPr lang="zh-CN" altLang="en-US" sz="2800" dirty="0">
                  <a:sym typeface="+mn-ea"/>
                </a:rPr>
                <a:t>改成一个</a:t>
              </a:r>
              <a:r>
                <a:rPr lang="en-US" altLang="zh-CN" sz="2800" dirty="0">
                  <a:sym typeface="+mn-ea"/>
                </a:rPr>
                <a:t>“</a:t>
              </a:r>
              <a:r>
                <a:rPr lang="zh-CN" altLang="en-US" sz="2800" dirty="0">
                  <a:sym typeface="+mn-ea"/>
                </a:rPr>
                <a:t>万</a:t>
              </a:r>
              <a:r>
                <a:rPr lang="en-US" altLang="zh-CN" sz="2800" dirty="0">
                  <a:sym typeface="+mn-ea"/>
                </a:rPr>
                <a:t>”</a:t>
              </a:r>
              <a:r>
                <a:rPr lang="zh-CN" altLang="en-US" sz="2800" dirty="0">
                  <a:sym typeface="+mn-ea"/>
                </a:rPr>
                <a:t>字</a:t>
              </a:r>
              <a:endParaRPr lang="zh-CN" altLang="en-US" sz="2800" dirty="0" smtClean="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from="(-#ppt_w/2)" to="(#ppt_x)" calcmode="lin" valueType="num">
                                      <p:cBhvr>
                                        <p:cTn id="7" dur="600" fill="hold">
                                          <p:stCondLst>
                                            <p:cond delay="0"/>
                                          </p:stCondLst>
                                        </p:cTn>
                                        <p:tgtEl>
                                          <p:spTgt spid="9"/>
                                        </p:tgtEl>
                                        <p:attrNameLst>
                                          <p:attrName>ppt_x</p:attrName>
                                        </p:attrNameLst>
                                      </p:cBhvr>
                                    </p:anim>
                                    <p:anim from="0" to="-1.0" calcmode="lin" valueType="num">
                                      <p:cBhvr>
                                        <p:cTn id="8" dur="200" decel="50000" autoRev="1" fill="hold">
                                          <p:stCondLst>
                                            <p:cond delay="600"/>
                                          </p:stCondLst>
                                        </p:cTn>
                                        <p:tgtEl>
                                          <p:spTgt spid="9"/>
                                        </p:tgtEl>
                                        <p:attrNameLst>
                                          <p:attrName>xshear</p:attrName>
                                        </p:attrNameLst>
                                      </p:cBhvr>
                                    </p:anim>
                                    <p:animScale>
                                      <p:cBhvr>
                                        <p:cTn id="9" dur="200" decel="100000" autoRev="1" fill="hold">
                                          <p:stCondLst>
                                            <p:cond delay="600"/>
                                          </p:stCondLst>
                                        </p:cTn>
                                        <p:tgtEl>
                                          <p:spTgt spid="9"/>
                                        </p:tgtEl>
                                      </p:cBhvr>
                                      <p:from x="100000" y="100000"/>
                                      <p:to x="80000" y="100000"/>
                                    </p:animScale>
                                    <p:anim by="(#ppt_h/3+#ppt_w*0.1)" calcmode="lin" valueType="num">
                                      <p:cBhvr additive="sum">
                                        <p:cTn id="10" dur="200" decel="100000" autoRev="1" fill="hold">
                                          <p:stCondLst>
                                            <p:cond delay="600"/>
                                          </p:stCondLst>
                                        </p:cTn>
                                        <p:tgtEl>
                                          <p:spTgt spid="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up)">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图片102"/>
          <p:cNvPicPr>
            <a:picLocks noChangeAspect="1"/>
          </p:cNvPicPr>
          <p:nvPr/>
        </p:nvPicPr>
        <p:blipFill>
          <a:blip r:embed="rId2"/>
          <a:stretch>
            <a:fillRect/>
          </a:stretch>
        </p:blipFill>
        <p:spPr>
          <a:xfrm>
            <a:off x="726440" y="2298065"/>
            <a:ext cx="4370070" cy="3574415"/>
          </a:xfrm>
          <a:prstGeom prst="rect">
            <a:avLst/>
          </a:prstGeom>
        </p:spPr>
      </p:pic>
      <p:grpSp>
        <p:nvGrpSpPr>
          <p:cNvPr id="8" name="组合 7"/>
          <p:cNvGrpSpPr/>
          <p:nvPr/>
        </p:nvGrpSpPr>
        <p:grpSpPr>
          <a:xfrm>
            <a:off x="726440" y="2456942"/>
            <a:ext cx="7125335" cy="690753"/>
            <a:chOff x="3120" y="3314"/>
            <a:chExt cx="11738" cy="1272"/>
          </a:xfrm>
        </p:grpSpPr>
        <p:sp>
          <p:nvSpPr>
            <p:cNvPr id="5" name="圆角矩形 4"/>
            <p:cNvSpPr/>
            <p:nvPr/>
          </p:nvSpPr>
          <p:spPr>
            <a:xfrm>
              <a:off x="3120" y="3343"/>
              <a:ext cx="11738"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646" y="3314"/>
              <a:ext cx="10928" cy="1160"/>
            </a:xfrm>
            <a:prstGeom prst="rect">
              <a:avLst/>
            </a:prstGeom>
            <a:noFill/>
          </p:spPr>
          <p:txBody>
            <a:bodyPr wrap="square" rtlCol="0">
              <a:spAutoFit/>
            </a:bodyPr>
            <a:p>
              <a:pPr indent="0" algn="l">
                <a:lnSpc>
                  <a:spcPts val="4200"/>
                </a:lnSpc>
                <a:spcBef>
                  <a:spcPct val="0"/>
                </a:spcBef>
                <a:buNone/>
              </a:pPr>
              <a:r>
                <a:rPr lang="zh-CN" altLang="en-US" sz="2800" dirty="0">
                  <a:latin typeface="+mn-ea"/>
                  <a:cs typeface="+mn-ea"/>
                  <a:sym typeface="+mn-ea"/>
                </a:rPr>
                <a:t>某乡镇去年的财政总收入是</a:t>
              </a:r>
              <a:r>
                <a:rPr lang="zh-CN" altLang="en-US" sz="2800" u="sng" dirty="0">
                  <a:latin typeface="+mn-ea"/>
                  <a:cs typeface="+mn-ea"/>
                  <a:sym typeface="+mn-ea"/>
                </a:rPr>
                <a:t>六千零二十万</a:t>
              </a:r>
              <a:r>
                <a:rPr lang="zh-CN" altLang="en-US" sz="2800" dirty="0">
                  <a:latin typeface="+mn-ea"/>
                  <a:cs typeface="+mn-ea"/>
                  <a:sym typeface="+mn-ea"/>
                </a:rPr>
                <a:t>。</a:t>
              </a:r>
              <a:endParaRPr lang="zh-CN" altLang="en-US" sz="2800"/>
            </a:p>
          </p:txBody>
        </p:sp>
      </p:grpSp>
      <p:grpSp>
        <p:nvGrpSpPr>
          <p:cNvPr id="9" name="组合 8"/>
          <p:cNvGrpSpPr/>
          <p:nvPr/>
        </p:nvGrpSpPr>
        <p:grpSpPr>
          <a:xfrm>
            <a:off x="1751965" y="3317875"/>
            <a:ext cx="6429375" cy="658495"/>
            <a:chOff x="3120" y="3060"/>
            <a:chExt cx="10125" cy="1037"/>
          </a:xfrm>
        </p:grpSpPr>
        <p:sp>
          <p:nvSpPr>
            <p:cNvPr id="10" name="圆角矩形 9"/>
            <p:cNvSpPr/>
            <p:nvPr/>
          </p:nvSpPr>
          <p:spPr>
            <a:xfrm>
              <a:off x="3120" y="3077"/>
              <a:ext cx="10124" cy="1020"/>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437" y="3060"/>
              <a:ext cx="9808" cy="992"/>
            </a:xfrm>
            <a:prstGeom prst="rect">
              <a:avLst/>
            </a:prstGeom>
            <a:noFill/>
          </p:spPr>
          <p:txBody>
            <a:bodyPr wrap="none" rtlCol="0">
              <a:spAutoFit/>
            </a:bodyPr>
            <a:p>
              <a:pPr indent="0" algn="l">
                <a:lnSpc>
                  <a:spcPts val="4200"/>
                </a:lnSpc>
                <a:spcBef>
                  <a:spcPct val="0"/>
                </a:spcBef>
                <a:buNone/>
              </a:pPr>
              <a:r>
                <a:rPr lang="zh-CN" altLang="en-US" sz="2800" dirty="0">
                  <a:latin typeface="+mn-ea"/>
                  <a:cs typeface="+mn-ea"/>
                  <a:sym typeface="+mn-ea"/>
                </a:rPr>
                <a:t>我国国土面积是</a:t>
              </a:r>
              <a:r>
                <a:rPr lang="zh-CN" altLang="en-US" sz="2800" u="sng" dirty="0">
                  <a:latin typeface="+mn-ea"/>
                  <a:cs typeface="+mn-ea"/>
                  <a:sym typeface="+mn-ea"/>
                </a:rPr>
                <a:t>九百六十万</a:t>
              </a:r>
              <a:r>
                <a:rPr lang="zh-CN" altLang="en-US" sz="2800" dirty="0">
                  <a:latin typeface="+mn-ea"/>
                  <a:cs typeface="+mn-ea"/>
                  <a:sym typeface="+mn-ea"/>
                </a:rPr>
                <a:t>平方千米。</a:t>
              </a:r>
              <a:endParaRPr lang="zh-CN" altLang="en-US" sz="2800"/>
            </a:p>
          </p:txBody>
        </p:sp>
      </p:grpSp>
      <p:grpSp>
        <p:nvGrpSpPr>
          <p:cNvPr id="12" name="组合 11"/>
          <p:cNvGrpSpPr/>
          <p:nvPr/>
        </p:nvGrpSpPr>
        <p:grpSpPr>
          <a:xfrm>
            <a:off x="2764155" y="4159885"/>
            <a:ext cx="5374640" cy="647700"/>
            <a:chOff x="3120" y="2792"/>
            <a:chExt cx="8464" cy="1020"/>
          </a:xfrm>
        </p:grpSpPr>
        <p:sp>
          <p:nvSpPr>
            <p:cNvPr id="13" name="圆角矩形 12"/>
            <p:cNvSpPr/>
            <p:nvPr/>
          </p:nvSpPr>
          <p:spPr>
            <a:xfrm>
              <a:off x="3120" y="2792"/>
              <a:ext cx="8012" cy="1020"/>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3684" y="2794"/>
              <a:ext cx="7900" cy="992"/>
            </a:xfrm>
            <a:prstGeom prst="rect">
              <a:avLst/>
            </a:prstGeom>
            <a:noFill/>
          </p:spPr>
          <p:txBody>
            <a:bodyPr wrap="none" rtlCol="0">
              <a:spAutoFit/>
            </a:bodyPr>
            <a:p>
              <a:pPr indent="0" algn="l">
                <a:lnSpc>
                  <a:spcPts val="4200"/>
                </a:lnSpc>
                <a:spcBef>
                  <a:spcPct val="0"/>
                </a:spcBef>
                <a:buNone/>
              </a:pPr>
              <a:r>
                <a:rPr lang="zh-CN" altLang="en-US" sz="2800" dirty="0">
                  <a:latin typeface="+mn-ea"/>
                  <a:cs typeface="+mn-ea"/>
                  <a:sym typeface="+mn-ea"/>
                </a:rPr>
                <a:t>光的速度是每秒</a:t>
              </a:r>
              <a:r>
                <a:rPr lang="zh-CN" altLang="en-US" sz="2800" u="sng" dirty="0">
                  <a:latin typeface="+mn-ea"/>
                  <a:cs typeface="+mn-ea"/>
                  <a:sym typeface="+mn-ea"/>
                </a:rPr>
                <a:t>三十万</a:t>
              </a:r>
              <a:r>
                <a:rPr lang="zh-CN" altLang="en-US" sz="2800" dirty="0">
                  <a:latin typeface="+mn-ea"/>
                  <a:cs typeface="+mn-ea"/>
                  <a:sym typeface="+mn-ea"/>
                </a:rPr>
                <a:t>千米。  </a:t>
              </a:r>
              <a:endParaRPr lang="zh-CN" altLang="en-US" sz="2800"/>
            </a:p>
          </p:txBody>
        </p:sp>
      </p:grpSp>
      <p:grpSp>
        <p:nvGrpSpPr>
          <p:cNvPr id="15" name="组合 14"/>
          <p:cNvGrpSpPr/>
          <p:nvPr/>
        </p:nvGrpSpPr>
        <p:grpSpPr>
          <a:xfrm>
            <a:off x="3735070" y="4968240"/>
            <a:ext cx="4777740" cy="670560"/>
            <a:chOff x="3120" y="2471"/>
            <a:chExt cx="7524" cy="1056"/>
          </a:xfrm>
        </p:grpSpPr>
        <p:sp>
          <p:nvSpPr>
            <p:cNvPr id="16" name="圆角矩形 15"/>
            <p:cNvSpPr/>
            <p:nvPr/>
          </p:nvSpPr>
          <p:spPr>
            <a:xfrm>
              <a:off x="3120" y="2507"/>
              <a:ext cx="7002" cy="1020"/>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3304" y="2471"/>
              <a:ext cx="7340" cy="992"/>
            </a:xfrm>
            <a:prstGeom prst="rect">
              <a:avLst/>
            </a:prstGeom>
            <a:noFill/>
          </p:spPr>
          <p:txBody>
            <a:bodyPr wrap="none" rtlCol="0">
              <a:spAutoFit/>
            </a:bodyPr>
            <a:p>
              <a:pPr indent="0" algn="l">
                <a:lnSpc>
                  <a:spcPts val="4200"/>
                </a:lnSpc>
                <a:spcBef>
                  <a:spcPct val="0"/>
                </a:spcBef>
                <a:buNone/>
              </a:pPr>
              <a:r>
                <a:rPr lang="zh-CN" altLang="en-US" sz="2800" dirty="0">
                  <a:latin typeface="+mn-ea"/>
                  <a:cs typeface="+mn-ea"/>
                  <a:sym typeface="+mn-ea"/>
                </a:rPr>
                <a:t>我国有</a:t>
              </a:r>
              <a:r>
                <a:rPr lang="zh-CN" altLang="en-US" sz="2800" u="sng" dirty="0">
                  <a:latin typeface="+mn-ea"/>
                  <a:cs typeface="+mn-ea"/>
                  <a:sym typeface="+mn-ea"/>
                </a:rPr>
                <a:t>七十八万</a:t>
              </a:r>
              <a:r>
                <a:rPr lang="zh-CN" altLang="en-US" sz="2800" dirty="0">
                  <a:latin typeface="+mn-ea"/>
                  <a:cs typeface="+mn-ea"/>
                  <a:sym typeface="+mn-ea"/>
                </a:rPr>
                <a:t>所中小学。  </a:t>
              </a:r>
              <a:endParaRPr lang="zh-CN" altLang="en-US" sz="2800"/>
            </a:p>
          </p:txBody>
        </p:sp>
      </p:grpSp>
      <p:grpSp>
        <p:nvGrpSpPr>
          <p:cNvPr id="27" name="组合 26"/>
          <p:cNvGrpSpPr/>
          <p:nvPr/>
        </p:nvGrpSpPr>
        <p:grpSpPr>
          <a:xfrm>
            <a:off x="3851885" y="1142110"/>
            <a:ext cx="4662908" cy="733461"/>
            <a:chOff x="3680" y="3430"/>
            <a:chExt cx="3701" cy="1017"/>
          </a:xfrm>
        </p:grpSpPr>
        <p:sp>
          <p:nvSpPr>
            <p:cNvPr id="14349" name="圆角矩形标注 14348"/>
            <p:cNvSpPr/>
            <p:nvPr/>
          </p:nvSpPr>
          <p:spPr>
            <a:xfrm>
              <a:off x="3680" y="3430"/>
              <a:ext cx="3519" cy="1017"/>
            </a:xfrm>
            <a:prstGeom prst="wedgeRoundRectCallout">
              <a:avLst>
                <a:gd name="adj1" fmla="val 56095"/>
                <a:gd name="adj2" fmla="val -14766"/>
                <a:gd name="adj3" fmla="val 16667"/>
              </a:avLst>
            </a:prstGeom>
            <a:noFill/>
            <a:ln w="25400" cap="flat" cmpd="sng">
              <a:solidFill>
                <a:schemeClr val="tx1"/>
              </a:solidFill>
              <a:prstDash val="solid"/>
              <a:miter/>
              <a:headEnd type="none" w="med" len="med"/>
              <a:tailEnd type="none" w="med" len="med"/>
            </a:ln>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3766" y="3573"/>
              <a:ext cx="3615" cy="638"/>
            </a:xfrm>
            <a:prstGeom prst="rect">
              <a:avLst/>
            </a:prstGeom>
            <a:noFill/>
          </p:spPr>
          <p:txBody>
            <a:bodyPr wrap="square" rtlCol="0" anchor="ctr" anchorCtr="0">
              <a:spAutoFit/>
            </a:bodyPr>
            <a:p>
              <a:pPr indent="0">
                <a:lnSpc>
                  <a:spcPct val="100000"/>
                </a:lnSpc>
                <a:spcBef>
                  <a:spcPct val="0"/>
                </a:spcBef>
                <a:buNone/>
              </a:pPr>
              <a:r>
                <a:rPr lang="zh-CN" altLang="en-US" sz="2400" dirty="0">
                  <a:latin typeface="+mn-ea"/>
                  <a:cs typeface="+mn-ea"/>
                  <a:sym typeface="+mn-ea"/>
                </a:rPr>
                <a:t>你能快速地地写出下面的数吗？</a:t>
              </a:r>
              <a:endParaRPr lang="zh-CN" altLang="en-US" sz="2400" dirty="0">
                <a:latin typeface="微软雅黑" panose="020B0503020204020204" pitchFamily="34" charset="-122"/>
                <a:ea typeface="微软雅黑" panose="020B0503020204020204" pitchFamily="34" charset="-122"/>
              </a:endParaRPr>
            </a:p>
          </p:txBody>
        </p:sp>
      </p:grpSp>
      <p:pic>
        <p:nvPicPr>
          <p:cNvPr id="23" name="Picture 6"/>
          <p:cNvPicPr>
            <a:picLocks noChangeAspect="1"/>
          </p:cNvPicPr>
          <p:nvPr/>
        </p:nvPicPr>
        <p:blipFill>
          <a:blip r:embed="rId3"/>
          <a:stretch>
            <a:fillRect/>
          </a:stretch>
        </p:blipFill>
        <p:spPr>
          <a:xfrm flipH="1">
            <a:off x="9168765" y="909320"/>
            <a:ext cx="1280795" cy="1304925"/>
          </a:xfrm>
          <a:prstGeom prst="rect">
            <a:avLst/>
          </a:prstGeom>
          <a:noFill/>
          <a:ln w="9525">
            <a:noFill/>
          </a:ln>
        </p:spPr>
      </p:pic>
      <p:sp>
        <p:nvSpPr>
          <p:cNvPr id="24" name="文本框 23"/>
          <p:cNvSpPr txBox="1"/>
          <p:nvPr/>
        </p:nvSpPr>
        <p:spPr>
          <a:xfrm>
            <a:off x="8515350" y="4111625"/>
            <a:ext cx="2167890" cy="629920"/>
          </a:xfrm>
          <a:prstGeom prst="rect">
            <a:avLst/>
          </a:prstGeom>
          <a:noFill/>
        </p:spPr>
        <p:txBody>
          <a:bodyPr wrap="none" rtlCol="0">
            <a:spAutoFit/>
          </a:bodyPr>
          <a:p>
            <a:pPr indent="0" algn="l">
              <a:lnSpc>
                <a:spcPts val="4200"/>
              </a:lnSpc>
              <a:spcBef>
                <a:spcPct val="0"/>
              </a:spcBef>
              <a:buNone/>
            </a:pPr>
            <a:r>
              <a:rPr lang="zh-CN" altLang="en-US" sz="2400" dirty="0">
                <a:solidFill>
                  <a:srgbClr val="FF0000"/>
                </a:solidFill>
                <a:latin typeface="+mn-ea"/>
                <a:cs typeface="+mn-ea"/>
                <a:sym typeface="+mn-ea"/>
              </a:rPr>
              <a:t>写作：</a:t>
            </a:r>
            <a:r>
              <a:rPr lang="en-US" altLang="zh-CN" sz="2400" dirty="0">
                <a:solidFill>
                  <a:srgbClr val="FF0000"/>
                </a:solidFill>
                <a:latin typeface="+mn-ea"/>
                <a:cs typeface="+mn-ea"/>
                <a:sym typeface="+mn-ea"/>
              </a:rPr>
              <a:t>300000</a:t>
            </a:r>
            <a:endParaRPr lang="en-US" altLang="zh-CN" sz="2400" dirty="0">
              <a:solidFill>
                <a:srgbClr val="FF0000"/>
              </a:solidFill>
              <a:latin typeface="+mn-ea"/>
              <a:cs typeface="+mn-ea"/>
            </a:endParaRPr>
          </a:p>
        </p:txBody>
      </p:sp>
      <p:sp>
        <p:nvSpPr>
          <p:cNvPr id="29" name="文本框 28"/>
          <p:cNvSpPr txBox="1"/>
          <p:nvPr/>
        </p:nvSpPr>
        <p:spPr>
          <a:xfrm>
            <a:off x="8515350" y="3267710"/>
            <a:ext cx="2346325" cy="629920"/>
          </a:xfrm>
          <a:prstGeom prst="rect">
            <a:avLst/>
          </a:prstGeom>
          <a:noFill/>
        </p:spPr>
        <p:txBody>
          <a:bodyPr wrap="none" rtlCol="0">
            <a:spAutoFit/>
          </a:bodyPr>
          <a:p>
            <a:pPr indent="0" algn="l">
              <a:lnSpc>
                <a:spcPts val="4200"/>
              </a:lnSpc>
              <a:spcBef>
                <a:spcPct val="0"/>
              </a:spcBef>
              <a:buNone/>
            </a:pPr>
            <a:r>
              <a:rPr lang="zh-CN" altLang="en-US" sz="2400" dirty="0">
                <a:solidFill>
                  <a:srgbClr val="FF0000"/>
                </a:solidFill>
                <a:latin typeface="+mn-ea"/>
                <a:cs typeface="+mn-ea"/>
                <a:sym typeface="+mn-ea"/>
              </a:rPr>
              <a:t>写作：</a:t>
            </a:r>
            <a:r>
              <a:rPr lang="en-US" altLang="zh-CN" sz="2400" dirty="0">
                <a:solidFill>
                  <a:srgbClr val="FF0000"/>
                </a:solidFill>
                <a:latin typeface="+mn-ea"/>
                <a:cs typeface="+mn-ea"/>
                <a:sym typeface="+mn-ea"/>
              </a:rPr>
              <a:t>9600000</a:t>
            </a:r>
            <a:endParaRPr lang="zh-CN" altLang="en-US" sz="2400"/>
          </a:p>
        </p:txBody>
      </p:sp>
      <p:sp>
        <p:nvSpPr>
          <p:cNvPr id="30" name="文本框 29"/>
          <p:cNvSpPr txBox="1"/>
          <p:nvPr/>
        </p:nvSpPr>
        <p:spPr>
          <a:xfrm>
            <a:off x="8515350" y="4930140"/>
            <a:ext cx="2167890" cy="629920"/>
          </a:xfrm>
          <a:prstGeom prst="rect">
            <a:avLst/>
          </a:prstGeom>
          <a:noFill/>
        </p:spPr>
        <p:txBody>
          <a:bodyPr wrap="none" rtlCol="0">
            <a:spAutoFit/>
          </a:bodyPr>
          <a:p>
            <a:pPr indent="0" algn="l">
              <a:lnSpc>
                <a:spcPts val="4200"/>
              </a:lnSpc>
              <a:spcBef>
                <a:spcPct val="0"/>
              </a:spcBef>
              <a:buNone/>
            </a:pPr>
            <a:r>
              <a:rPr lang="zh-CN" altLang="en-US" sz="2400" dirty="0">
                <a:solidFill>
                  <a:srgbClr val="FF0000"/>
                </a:solidFill>
                <a:latin typeface="+mn-ea"/>
                <a:cs typeface="+mn-ea"/>
                <a:sym typeface="+mn-ea"/>
              </a:rPr>
              <a:t>写作：</a:t>
            </a:r>
            <a:r>
              <a:rPr lang="en-US" altLang="zh-CN" sz="2400" dirty="0">
                <a:solidFill>
                  <a:srgbClr val="FF0000"/>
                </a:solidFill>
                <a:latin typeface="+mn-ea"/>
                <a:cs typeface="+mn-ea"/>
                <a:sym typeface="+mn-ea"/>
              </a:rPr>
              <a:t>780000</a:t>
            </a:r>
            <a:endParaRPr lang="en-US" altLang="zh-CN" sz="2400" dirty="0">
              <a:solidFill>
                <a:srgbClr val="FF0000"/>
              </a:solidFill>
              <a:latin typeface="+mn-ea"/>
              <a:cs typeface="+mn-ea"/>
            </a:endParaRPr>
          </a:p>
        </p:txBody>
      </p:sp>
      <p:sp>
        <p:nvSpPr>
          <p:cNvPr id="31" name="文本框 30"/>
          <p:cNvSpPr txBox="1"/>
          <p:nvPr/>
        </p:nvSpPr>
        <p:spPr>
          <a:xfrm>
            <a:off x="8515350" y="2432050"/>
            <a:ext cx="2524760" cy="629920"/>
          </a:xfrm>
          <a:prstGeom prst="rect">
            <a:avLst/>
          </a:prstGeom>
          <a:noFill/>
        </p:spPr>
        <p:txBody>
          <a:bodyPr wrap="none" rtlCol="0">
            <a:spAutoFit/>
          </a:bodyPr>
          <a:p>
            <a:pPr indent="0" algn="l">
              <a:lnSpc>
                <a:spcPts val="4200"/>
              </a:lnSpc>
              <a:spcBef>
                <a:spcPct val="0"/>
              </a:spcBef>
              <a:buNone/>
            </a:pPr>
            <a:r>
              <a:rPr lang="zh-CN" altLang="en-US" sz="2400" dirty="0">
                <a:solidFill>
                  <a:srgbClr val="FF0000"/>
                </a:solidFill>
                <a:latin typeface="+mn-ea"/>
                <a:cs typeface="+mn-ea"/>
                <a:sym typeface="+mn-ea"/>
              </a:rPr>
              <a:t>写作：</a:t>
            </a:r>
            <a:r>
              <a:rPr lang="en-US" altLang="zh-CN" sz="2400" dirty="0">
                <a:solidFill>
                  <a:srgbClr val="FF0000"/>
                </a:solidFill>
                <a:latin typeface="+mn-ea"/>
                <a:cs typeface="+mn-ea"/>
                <a:sym typeface="+mn-ea"/>
              </a:rPr>
              <a:t>60200000</a:t>
            </a:r>
            <a:endParaRPr lang="zh-CN" altLang="en-US" sz="2400" dirty="0">
              <a:latin typeface="+mn-ea"/>
              <a:cs typeface="+mn-ea"/>
            </a:endParaRPr>
          </a:p>
        </p:txBody>
      </p:sp>
      <p:sp>
        <p:nvSpPr>
          <p:cNvPr id="36" name="文本框 35"/>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p:tgtEl>
                                          <p:spTgt spid="31"/>
                                        </p:tgtEl>
                                        <p:attrNameLst>
                                          <p:attrName>ppt_y</p:attrName>
                                        </p:attrNameLst>
                                      </p:cBhvr>
                                      <p:tavLst>
                                        <p:tav tm="0">
                                          <p:val>
                                            <p:strVal val="#ppt_y+#ppt_h*1.125000"/>
                                          </p:val>
                                        </p:tav>
                                        <p:tav tm="100000">
                                          <p:val>
                                            <p:strVal val="#ppt_y"/>
                                          </p:val>
                                        </p:tav>
                                      </p:tavLst>
                                    </p:anim>
                                    <p:animEffect transition="in" filter="wipe(up)">
                                      <p:cBhvr>
                                        <p:cTn id="20" dur="5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ppt_y</p:attrName>
                                        </p:attrNameLst>
                                      </p:cBhvr>
                                      <p:tavLst>
                                        <p:tav tm="0">
                                          <p:val>
                                            <p:strVal val="#ppt_y+#ppt_h*1.125000"/>
                                          </p:val>
                                        </p:tav>
                                        <p:tav tm="100000">
                                          <p:val>
                                            <p:strVal val="#ppt_y"/>
                                          </p:val>
                                        </p:tav>
                                      </p:tavLst>
                                    </p:anim>
                                    <p:animEffect transition="in" filter="wipe(up)">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ppt_y</p:attrName>
                                        </p:attrNameLst>
                                      </p:cBhvr>
                                      <p:tavLst>
                                        <p:tav tm="0">
                                          <p:val>
                                            <p:strVal val="#ppt_y+#ppt_h*1.125000"/>
                                          </p:val>
                                        </p:tav>
                                        <p:tav tm="100000">
                                          <p:val>
                                            <p:strVal val="#ppt_y"/>
                                          </p:val>
                                        </p:tav>
                                      </p:tavLst>
                                    </p:anim>
                                    <p:animEffect transition="in" filter="wipe(up)">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up)">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9" grpId="0"/>
      <p:bldP spid="24"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3" name="组合 22"/>
          <p:cNvGrpSpPr/>
          <p:nvPr/>
        </p:nvGrpSpPr>
        <p:grpSpPr>
          <a:xfrm>
            <a:off x="6277610" y="989965"/>
            <a:ext cx="4443095" cy="940435"/>
            <a:chOff x="10173" y="6436"/>
            <a:chExt cx="6604" cy="1481"/>
          </a:xfrm>
        </p:grpSpPr>
        <p:pic>
          <p:nvPicPr>
            <p:cNvPr id="20" name="图片 19" descr="385973816046911501"/>
            <p:cNvPicPr>
              <a:picLocks noChangeAspect="1"/>
            </p:cNvPicPr>
            <p:nvPr/>
          </p:nvPicPr>
          <p:blipFill>
            <a:blip r:embed="rId2">
              <a:clrChange>
                <a:clrFrom>
                  <a:srgbClr val="FFFFFF">
                    <a:alpha val="100000"/>
                  </a:srgbClr>
                </a:clrFrom>
                <a:clrTo>
                  <a:srgbClr val="FFFFFF">
                    <a:alpha val="100000"/>
                    <a:alpha val="0"/>
                  </a:srgbClr>
                </a:clrTo>
              </a:clrChange>
            </a:blip>
            <a:srcRect l="26382" t="26778" b="49000"/>
            <a:stretch>
              <a:fillRect/>
            </a:stretch>
          </p:blipFill>
          <p:spPr>
            <a:xfrm>
              <a:off x="10173" y="6436"/>
              <a:ext cx="6133" cy="1481"/>
            </a:xfrm>
            <a:prstGeom prst="rect">
              <a:avLst/>
            </a:prstGeom>
          </p:spPr>
        </p:pic>
        <p:sp>
          <p:nvSpPr>
            <p:cNvPr id="6" name="文本框 36"/>
            <p:cNvSpPr txBox="1"/>
            <p:nvPr/>
          </p:nvSpPr>
          <p:spPr bwMode="auto">
            <a:xfrm>
              <a:off x="10462" y="6607"/>
              <a:ext cx="6315" cy="957"/>
            </a:xfrm>
            <a:prstGeom prst="rect">
              <a:avLst/>
            </a:prstGeom>
            <a:noFill/>
          </p:spPr>
          <p:txBody>
            <a:bodyPr wrap="square">
              <a:spAutoFit/>
            </a:bodyPr>
            <a:lstStyle/>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25000000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6269355" y="2055495"/>
            <a:ext cx="4168140" cy="967105"/>
            <a:chOff x="10142" y="7732"/>
            <a:chExt cx="6195" cy="1523"/>
          </a:xfrm>
        </p:grpSpPr>
        <p:pic>
          <p:nvPicPr>
            <p:cNvPr id="21" name="图片 20" descr="385973816046911501"/>
            <p:cNvPicPr>
              <a:picLocks noChangeAspect="1"/>
            </p:cNvPicPr>
            <p:nvPr/>
          </p:nvPicPr>
          <p:blipFill>
            <a:blip r:embed="rId2">
              <a:clrChange>
                <a:clrFrom>
                  <a:srgbClr val="FFFFFF">
                    <a:alpha val="100000"/>
                  </a:srgbClr>
                </a:clrFrom>
                <a:clrTo>
                  <a:srgbClr val="FFFFFF">
                    <a:alpha val="100000"/>
                    <a:alpha val="0"/>
                  </a:srgbClr>
                </a:clrTo>
              </a:clrChange>
            </a:blip>
            <a:srcRect l="25861" t="50454" b="25500"/>
            <a:stretch>
              <a:fillRect/>
            </a:stretch>
          </p:blipFill>
          <p:spPr>
            <a:xfrm>
              <a:off x="10142" y="7732"/>
              <a:ext cx="6195" cy="1523"/>
            </a:xfrm>
            <a:prstGeom prst="rect">
              <a:avLst/>
            </a:prstGeom>
          </p:spPr>
        </p:pic>
        <p:sp>
          <p:nvSpPr>
            <p:cNvPr id="7" name="文本框 38"/>
            <p:cNvSpPr txBox="1"/>
            <p:nvPr/>
          </p:nvSpPr>
          <p:spPr bwMode="auto">
            <a:xfrm>
              <a:off x="10462" y="7958"/>
              <a:ext cx="5278" cy="957"/>
            </a:xfrm>
            <a:prstGeom prst="rect">
              <a:avLst/>
            </a:prstGeom>
            <a:noFill/>
          </p:spPr>
          <p:txBody>
            <a:bodyPr>
              <a:spAutoFit/>
            </a:bodyPr>
            <a:lstStyle/>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白细胞：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2347595" y="1431290"/>
            <a:ext cx="3005455" cy="699770"/>
            <a:chOff x="1151" y="4374"/>
            <a:chExt cx="3652" cy="1102"/>
          </a:xfrm>
        </p:grpSpPr>
        <p:sp>
          <p:nvSpPr>
            <p:cNvPr id="18" name="圆角矩形 17"/>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1267" y="4400"/>
              <a:ext cx="3399" cy="957"/>
            </a:xfrm>
            <a:prstGeom prst="rect">
              <a:avLst/>
            </a:prstGeom>
            <a:noFill/>
          </p:spPr>
          <p:txBody>
            <a:bodyPr wrap="square" rtlCol="0">
              <a:spAutoFit/>
            </a:bodyPr>
            <a:p>
              <a:pPr eaLnBrk="1" hangingPunct="1">
                <a:lnSpc>
                  <a:spcPct val="120000"/>
                </a:lnSpc>
                <a:spcBef>
                  <a:spcPct val="0"/>
                </a:spcBef>
                <a:buFontTx/>
                <a:buNone/>
              </a:pPr>
              <a:r>
                <a:rPr lang="zh-CN" altLang="en-US" sz="2800" u="sng" dirty="0">
                  <a:latin typeface="微软雅黑" panose="020B0503020204020204" pitchFamily="34" charset="-122"/>
                  <a:ea typeface="微软雅黑" panose="020B0503020204020204" pitchFamily="34" charset="-122"/>
                  <a:sym typeface="+mn-ea"/>
                </a:rPr>
                <a:t>一小滴</a:t>
              </a:r>
              <a:r>
                <a:rPr lang="zh-CN" altLang="en-US" sz="2800" dirty="0">
                  <a:latin typeface="微软雅黑" panose="020B0503020204020204" pitchFamily="34" charset="-122"/>
                  <a:ea typeface="微软雅黑" panose="020B0503020204020204" pitchFamily="34" charset="-122"/>
                  <a:sym typeface="+mn-ea"/>
                </a:rPr>
                <a:t>血液含有：</a:t>
              </a:r>
              <a:endParaRPr lang="zh-CN" altLang="en-US" sz="2800"/>
            </a:p>
          </p:txBody>
        </p:sp>
      </p:grpSp>
      <p:pic>
        <p:nvPicPr>
          <p:cNvPr id="5" name="图片 4" descr="360截图20220823092335115"/>
          <p:cNvPicPr>
            <a:picLocks noChangeAspect="1"/>
          </p:cNvPicPr>
          <p:nvPr>
            <p:custDataLst>
              <p:tags r:id="rId3"/>
            </p:custDataLst>
          </p:nvPr>
        </p:nvPicPr>
        <p:blipFill>
          <a:blip r:embed="rId4"/>
          <a:srcRect l="4083"/>
          <a:stretch>
            <a:fillRect/>
          </a:stretch>
        </p:blipFill>
        <p:spPr>
          <a:xfrm>
            <a:off x="2947035" y="3406775"/>
            <a:ext cx="2292985" cy="2360930"/>
          </a:xfrm>
          <a:prstGeom prst="ellipse">
            <a:avLst/>
          </a:prstGeom>
        </p:spPr>
      </p:pic>
      <p:grpSp>
        <p:nvGrpSpPr>
          <p:cNvPr id="12" name="组合 11"/>
          <p:cNvGrpSpPr/>
          <p:nvPr/>
        </p:nvGrpSpPr>
        <p:grpSpPr>
          <a:xfrm>
            <a:off x="5240020" y="3609826"/>
            <a:ext cx="3655060" cy="1275715"/>
            <a:chOff x="13444" y="4738"/>
            <a:chExt cx="5756" cy="2009"/>
          </a:xfrm>
        </p:grpSpPr>
        <p:grpSp>
          <p:nvGrpSpPr>
            <p:cNvPr id="24" name="组合 23"/>
            <p:cNvGrpSpPr/>
            <p:nvPr/>
          </p:nvGrpSpPr>
          <p:grpSpPr>
            <a:xfrm>
              <a:off x="13444" y="4738"/>
              <a:ext cx="5756" cy="2009"/>
              <a:chOff x="15058" y="141"/>
              <a:chExt cx="5756" cy="1666"/>
            </a:xfrm>
          </p:grpSpPr>
          <p:sp>
            <p:nvSpPr>
              <p:cNvPr id="9" name="AutoShape 27"/>
              <p:cNvSpPr>
                <a:spLocks noChangeArrowheads="1"/>
              </p:cNvSpPr>
              <p:nvPr/>
            </p:nvSpPr>
            <p:spPr bwMode="auto">
              <a:xfrm>
                <a:off x="15058" y="141"/>
                <a:ext cx="5756" cy="1666"/>
              </a:xfrm>
              <a:prstGeom prst="wedgeRoundRectCallout">
                <a:avLst>
                  <a:gd name="adj1" fmla="val -75712"/>
                  <a:gd name="adj2" fmla="val 27761"/>
                  <a:gd name="adj3" fmla="val 16667"/>
                </a:avLst>
              </a:prstGeom>
              <a:solidFill>
                <a:schemeClr val="bg1"/>
              </a:solidFill>
              <a:ln w="22225">
                <a:solidFill>
                  <a:schemeClr val="tx1"/>
                </a:solidFill>
                <a:miter lim="800000"/>
              </a:ln>
            </p:spPr>
            <p:txBody>
              <a:bodyPr/>
              <a:lstStyle/>
              <a:p>
                <a:pPr algn="ctr"/>
                <a:endParaRPr lang="zh-CN" altLang="en-US" sz="2800" dirty="0">
                  <a:solidFill>
                    <a:srgbClr val="1C1C1C"/>
                  </a:solidFill>
                  <a:latin typeface="微软雅黑" panose="020B0503020204020204" pitchFamily="34" charset="-122"/>
                  <a:ea typeface="微软雅黑" panose="020B0503020204020204" pitchFamily="34" charset="-122"/>
                </a:endParaRPr>
              </a:p>
              <a:p>
                <a:endParaRPr lang="en-US" altLang="zh-CN" sz="2800" dirty="0">
                  <a:latin typeface="微软雅黑" panose="020B0503020204020204" pitchFamily="34" charset="-122"/>
                  <a:ea typeface="微软雅黑" panose="020B0503020204020204" pitchFamily="34" charset="-122"/>
                </a:endParaRPr>
              </a:p>
            </p:txBody>
          </p:sp>
          <p:sp>
            <p:nvSpPr>
              <p:cNvPr id="11" name="圆角矩形 10"/>
              <p:cNvSpPr/>
              <p:nvPr/>
            </p:nvSpPr>
            <p:spPr>
              <a:xfrm>
                <a:off x="15154" y="190"/>
                <a:ext cx="5567" cy="155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13780" y="4759"/>
              <a:ext cx="5088" cy="1888"/>
            </a:xfrm>
            <a:prstGeom prst="rect">
              <a:avLst/>
            </a:prstGeom>
            <a:noFill/>
          </p:spPr>
          <p:txBody>
            <a:bodyPr wrap="none" rtlCol="0">
              <a:spAutoFit/>
            </a:bodyPr>
            <a:p>
              <a:pPr algn="l">
                <a:lnSpc>
                  <a:spcPct val="150000"/>
                </a:lnSpc>
                <a:spcBef>
                  <a:spcPct val="0"/>
                </a:spcBef>
              </a:pPr>
              <a:r>
                <a:rPr lang="zh-CN" altLang="en-US" sz="2400" dirty="0">
                  <a:latin typeface="微软雅黑" panose="020B0503020204020204" pitchFamily="34" charset="-122"/>
                  <a:ea typeface="微软雅黑" panose="020B0503020204020204" pitchFamily="34" charset="-122"/>
                  <a:sym typeface="+mn-ea"/>
                </a:rPr>
                <a:t>白细胞：能消灭病菌，</a:t>
              </a:r>
              <a:endParaRPr lang="zh-CN" altLang="en-US" sz="2400" dirty="0">
                <a:latin typeface="微软雅黑" panose="020B0503020204020204" pitchFamily="34" charset="-122"/>
                <a:ea typeface="微软雅黑" panose="020B0503020204020204" pitchFamily="34" charset="-122"/>
                <a:sym typeface="+mn-ea"/>
              </a:endParaRPr>
            </a:p>
            <a:p>
              <a:pPr algn="l">
                <a:lnSpc>
                  <a:spcPct val="150000"/>
                </a:lnSpc>
                <a:spcBef>
                  <a:spcPct val="0"/>
                </a:spcBef>
              </a:pPr>
              <a:r>
                <a:rPr lang="zh-CN" altLang="en-US" sz="2400" dirty="0">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清洁血液。</a:t>
              </a:r>
              <a:endParaRPr lang="zh-CN" altLang="en-US" sz="2400" dirty="0">
                <a:latin typeface="微软雅黑" panose="020B0503020204020204" pitchFamily="34" charset="-122"/>
                <a:ea typeface="微软雅黑" panose="020B0503020204020204" pitchFamily="34" charset="-122"/>
                <a:sym typeface="+mn-ea"/>
              </a:endParaRPr>
            </a:p>
          </p:txBody>
        </p:sp>
      </p:grpSp>
      <p:grpSp>
        <p:nvGrpSpPr>
          <p:cNvPr id="16" name="组合 15"/>
          <p:cNvGrpSpPr/>
          <p:nvPr/>
        </p:nvGrpSpPr>
        <p:grpSpPr>
          <a:xfrm>
            <a:off x="5284470" y="5360035"/>
            <a:ext cx="3658870" cy="750570"/>
            <a:chOff x="8322" y="8441"/>
            <a:chExt cx="5762" cy="1182"/>
          </a:xfrm>
        </p:grpSpPr>
        <p:grpSp>
          <p:nvGrpSpPr>
            <p:cNvPr id="25" name="组合 24"/>
            <p:cNvGrpSpPr/>
            <p:nvPr/>
          </p:nvGrpSpPr>
          <p:grpSpPr>
            <a:xfrm>
              <a:off x="8322" y="8441"/>
              <a:ext cx="5762" cy="1182"/>
              <a:chOff x="12477" y="2461"/>
              <a:chExt cx="5762" cy="1182"/>
            </a:xfrm>
          </p:grpSpPr>
          <p:sp>
            <p:nvSpPr>
              <p:cNvPr id="8" name="AutoShape 27"/>
              <p:cNvSpPr>
                <a:spLocks noChangeArrowheads="1"/>
              </p:cNvSpPr>
              <p:nvPr/>
            </p:nvSpPr>
            <p:spPr bwMode="auto">
              <a:xfrm>
                <a:off x="12477" y="2461"/>
                <a:ext cx="5762" cy="1182"/>
              </a:xfrm>
              <a:prstGeom prst="wedgeRoundRectCallout">
                <a:avLst>
                  <a:gd name="adj1" fmla="val -68379"/>
                  <a:gd name="adj2" fmla="val -65989"/>
                  <a:gd name="adj3" fmla="val 16667"/>
                </a:avLst>
              </a:prstGeom>
              <a:solidFill>
                <a:schemeClr val="bg1"/>
              </a:solidFill>
              <a:ln w="25400">
                <a:solidFill>
                  <a:schemeClr val="tx1"/>
                </a:solidFill>
                <a:miter lim="800000"/>
              </a:ln>
            </p:spPr>
            <p:txBody>
              <a:bodyPr/>
              <a:lstStyle/>
              <a:p>
                <a:pPr algn="ctr">
                  <a:lnSpc>
                    <a:spcPct val="150000"/>
                  </a:lnSpc>
                </a:pPr>
                <a:endParaRPr lang="zh-CN" altLang="en-US" sz="2800" dirty="0">
                  <a:solidFill>
                    <a:srgbClr val="1C1C1C"/>
                  </a:solidFill>
                  <a:latin typeface="微软雅黑" panose="020B0503020204020204" pitchFamily="34" charset="-122"/>
                  <a:ea typeface="微软雅黑" panose="020B0503020204020204" pitchFamily="34" charset="-122"/>
                </a:endParaRPr>
              </a:p>
              <a:p>
                <a:pPr>
                  <a:lnSpc>
                    <a:spcPct val="150000"/>
                  </a:lnSpc>
                </a:pPr>
                <a:endParaRPr lang="en-US" altLang="zh-CN" sz="2800" dirty="0">
                  <a:latin typeface="微软雅黑" panose="020B0503020204020204" pitchFamily="34" charset="-122"/>
                  <a:ea typeface="微软雅黑" panose="020B0503020204020204" pitchFamily="34" charset="-122"/>
                </a:endParaRPr>
              </a:p>
            </p:txBody>
          </p:sp>
          <p:sp>
            <p:nvSpPr>
              <p:cNvPr id="13" name="圆角矩形 12"/>
              <p:cNvSpPr/>
              <p:nvPr/>
            </p:nvSpPr>
            <p:spPr>
              <a:xfrm>
                <a:off x="12585" y="2560"/>
                <a:ext cx="5547" cy="983"/>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8660" y="8689"/>
              <a:ext cx="50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红细胞：能输送氧气。</a:t>
              </a:r>
              <a:endParaRPr lang="zh-CN" altLang="en-US" sz="2400" dirty="0">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ppt_y</p:attrName>
                                        </p:attrNameLst>
                                      </p:cBhvr>
                                      <p:tavLst>
                                        <p:tav tm="0">
                                          <p:val>
                                            <p:strVal val="#ppt_y+#ppt_h*1.125000"/>
                                          </p:val>
                                        </p:tav>
                                        <p:tav tm="100000">
                                          <p:val>
                                            <p:strVal val="#ppt_y"/>
                                          </p:val>
                                        </p:tav>
                                      </p:tavLst>
                                    </p:anim>
                                    <p:animEffect transition="in" filter="wipe(up)">
                                      <p:cBhvr>
                                        <p:cTn id="14" dur="500"/>
                                        <p:tgtEl>
                                          <p:spTgt spid="23"/>
                                        </p:tgtEl>
                                      </p:cBhvr>
                                    </p:animEffect>
                                  </p:childTnLst>
                                </p:cTn>
                              </p:par>
                              <p:par>
                                <p:cTn id="15" presetID="12" presetClass="entr" presetSubtype="4"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p:tgtEl>
                                          <p:spTgt spid="22"/>
                                        </p:tgtEl>
                                        <p:attrNameLst>
                                          <p:attrName>ppt_y</p:attrName>
                                        </p:attrNameLst>
                                      </p:cBhvr>
                                      <p:tavLst>
                                        <p:tav tm="0">
                                          <p:val>
                                            <p:strVal val="#ppt_y+#ppt_h*1.125000"/>
                                          </p:val>
                                        </p:tav>
                                        <p:tav tm="100000">
                                          <p:val>
                                            <p:strVal val="#ppt_y"/>
                                          </p:val>
                                        </p:tav>
                                      </p:tavLst>
                                    </p:anim>
                                    <p:animEffect transition="in" filter="wipe(up)">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 name="组合 7"/>
          <p:cNvGrpSpPr/>
          <p:nvPr/>
        </p:nvGrpSpPr>
        <p:grpSpPr>
          <a:xfrm>
            <a:off x="2259965" y="1025525"/>
            <a:ext cx="2470150" cy="1982470"/>
            <a:chOff x="2205" y="2053"/>
            <a:chExt cx="3890" cy="3122"/>
          </a:xfrm>
        </p:grpSpPr>
        <p:pic>
          <p:nvPicPr>
            <p:cNvPr id="4" name="图片 3" descr="95f27399-5642-43aa-9e29-6953d4a25558"/>
            <p:cNvPicPr>
              <a:picLocks noChangeAspect="1"/>
            </p:cNvPicPr>
            <p:nvPr/>
          </p:nvPicPr>
          <p:blipFill>
            <a:blip r:embed="rId2"/>
            <a:stretch>
              <a:fillRect/>
            </a:stretch>
          </p:blipFill>
          <p:spPr>
            <a:xfrm>
              <a:off x="2205" y="2053"/>
              <a:ext cx="3891" cy="3123"/>
            </a:xfrm>
            <a:prstGeom prst="rect">
              <a:avLst/>
            </a:prstGeom>
          </p:spPr>
        </p:pic>
        <p:sp>
          <p:nvSpPr>
            <p:cNvPr id="5" name="文本框 4"/>
            <p:cNvSpPr txBox="1"/>
            <p:nvPr/>
          </p:nvSpPr>
          <p:spPr>
            <a:xfrm>
              <a:off x="2890" y="2496"/>
              <a:ext cx="2688" cy="1598"/>
            </a:xfrm>
            <a:prstGeom prst="rect">
              <a:avLst/>
            </a:prstGeom>
            <a:noFill/>
          </p:spPr>
          <p:txBody>
            <a:bodyPr wrap="none" rtlCol="0">
              <a:spAutoFit/>
            </a:bodyPr>
            <a:p>
              <a:r>
                <a:rPr lang="zh-CN" altLang="en-US" sz="2400"/>
                <a:t>你能读出这</a:t>
              </a:r>
              <a:endParaRPr lang="zh-CN" altLang="en-US" sz="2400"/>
            </a:p>
            <a:p>
              <a:pPr>
                <a:lnSpc>
                  <a:spcPct val="150000"/>
                </a:lnSpc>
              </a:pPr>
              <a:r>
                <a:rPr lang="zh-CN" altLang="en-US" sz="2400"/>
                <a:t>两个数吗？</a:t>
              </a:r>
              <a:endParaRPr lang="zh-CN" altLang="en-US" sz="2400"/>
            </a:p>
          </p:txBody>
        </p:sp>
      </p:grpSp>
      <p:pic>
        <p:nvPicPr>
          <p:cNvPr id="9221" name="图片 32" descr="图片4.jpg"/>
          <p:cNvPicPr>
            <a:picLocks noChangeAspect="1"/>
          </p:cNvPicPr>
          <p:nvPr/>
        </p:nvPicPr>
        <p:blipFill>
          <a:blip r:embed="rId3">
            <a:clrChange>
              <a:clrFrom>
                <a:srgbClr val="FFFFFF"/>
              </a:clrFrom>
              <a:clrTo>
                <a:srgbClr val="FFFFFF">
                  <a:alpha val="0"/>
                </a:srgbClr>
              </a:clrTo>
            </a:clrChange>
          </a:blip>
          <a:stretch>
            <a:fillRect/>
          </a:stretch>
        </p:blipFill>
        <p:spPr>
          <a:xfrm flipH="1">
            <a:off x="802640" y="1991995"/>
            <a:ext cx="1175385" cy="1691005"/>
          </a:xfrm>
          <a:prstGeom prst="rect">
            <a:avLst/>
          </a:prstGeom>
          <a:noFill/>
          <a:ln w="9525">
            <a:noFill/>
          </a:ln>
        </p:spPr>
      </p:pic>
      <p:sp>
        <p:nvSpPr>
          <p:cNvPr id="11" name="文本框 75"/>
          <p:cNvSpPr txBox="1"/>
          <p:nvPr/>
        </p:nvSpPr>
        <p:spPr>
          <a:xfrm>
            <a:off x="5720214" y="3335872"/>
            <a:ext cx="1327576" cy="521970"/>
          </a:xfrm>
          <a:prstGeom prst="rect">
            <a:avLst/>
          </a:prstGeom>
          <a:noFill/>
        </p:spPr>
        <p:txBody>
          <a:bodyPr wrap="square" rtlCol="0">
            <a:spAutoFit/>
          </a:bodyPr>
          <a:p>
            <a:pPr algn="dist"/>
            <a:r>
              <a:rPr lang="zh-CN" altLang="en-US" sz="2800" dirty="0">
                <a:latin typeface="微软雅黑" panose="020B0503020204020204" pitchFamily="34" charset="-122"/>
                <a:ea typeface="微软雅黑" panose="020B0503020204020204" pitchFamily="34" charset="-122"/>
              </a:rPr>
              <a:t>读作：</a:t>
            </a:r>
            <a:endParaRPr lang="zh-CN" altLang="en-US" sz="2800" dirty="0">
              <a:latin typeface="微软雅黑" panose="020B0503020204020204" pitchFamily="34" charset="-122"/>
              <a:ea typeface="微软雅黑" panose="020B0503020204020204" pitchFamily="34" charset="-122"/>
            </a:endParaRPr>
          </a:p>
        </p:txBody>
      </p:sp>
      <p:sp>
        <p:nvSpPr>
          <p:cNvPr id="12" name="文本框 76"/>
          <p:cNvSpPr txBox="1"/>
          <p:nvPr/>
        </p:nvSpPr>
        <p:spPr>
          <a:xfrm>
            <a:off x="3257023" y="3321818"/>
            <a:ext cx="2026889" cy="521970"/>
          </a:xfrm>
          <a:prstGeom prst="rect">
            <a:avLst/>
          </a:prstGeom>
          <a:noFill/>
        </p:spPr>
        <p:txBody>
          <a:bodyPr wrap="square" rtlCol="0">
            <a:spAutoFit/>
          </a:bodyPr>
          <a:p>
            <a:pPr algn="dist"/>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25000000</a:t>
            </a:r>
            <a:endPar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3" name="直接连接符 12"/>
          <p:cNvCxnSpPr/>
          <p:nvPr/>
        </p:nvCxnSpPr>
        <p:spPr>
          <a:xfrm>
            <a:off x="4263022" y="3321818"/>
            <a:ext cx="0" cy="593528"/>
          </a:xfrm>
          <a:prstGeom prst="line">
            <a:avLst/>
          </a:prstGeom>
          <a:ln w="38100">
            <a:solidFill>
              <a:srgbClr val="FF0000"/>
            </a:solidFill>
            <a:prstDash val="sysDash"/>
          </a:ln>
        </p:spPr>
        <p:style>
          <a:lnRef idx="3">
            <a:schemeClr val="accent2"/>
          </a:lnRef>
          <a:fillRef idx="0">
            <a:schemeClr val="accent2"/>
          </a:fillRef>
          <a:effectRef idx="2">
            <a:schemeClr val="accent2"/>
          </a:effectRef>
          <a:fontRef idx="minor">
            <a:schemeClr val="tx1"/>
          </a:fontRef>
        </p:style>
      </p:cxnSp>
      <p:sp>
        <p:nvSpPr>
          <p:cNvPr id="14" name="文本框 77"/>
          <p:cNvSpPr txBox="1"/>
          <p:nvPr/>
        </p:nvSpPr>
        <p:spPr>
          <a:xfrm>
            <a:off x="7166610" y="3340735"/>
            <a:ext cx="2385695" cy="521970"/>
          </a:xfrm>
          <a:prstGeom prst="rect">
            <a:avLst/>
          </a:prstGeom>
          <a:noFill/>
        </p:spPr>
        <p:txBody>
          <a:bodyPr wrap="square" rtlCol="0">
            <a:spAutoFit/>
          </a:bodyPr>
          <a:p>
            <a:pPr algn="dist"/>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二千五百万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文本框 78"/>
          <p:cNvSpPr txBox="1"/>
          <p:nvPr/>
        </p:nvSpPr>
        <p:spPr>
          <a:xfrm>
            <a:off x="5733751" y="4094274"/>
            <a:ext cx="1327576" cy="521970"/>
          </a:xfrm>
          <a:prstGeom prst="rect">
            <a:avLst/>
          </a:prstGeom>
          <a:noFill/>
        </p:spPr>
        <p:txBody>
          <a:bodyPr wrap="square" rtlCol="0">
            <a:spAutoFit/>
          </a:bodyPr>
          <a:p>
            <a:pPr algn="dist"/>
            <a:r>
              <a:rPr lang="zh-CN" altLang="en-US" sz="2800" dirty="0">
                <a:latin typeface="微软雅黑" panose="020B0503020204020204" pitchFamily="34" charset="-122"/>
                <a:ea typeface="微软雅黑" panose="020B0503020204020204" pitchFamily="34" charset="-122"/>
              </a:rPr>
              <a:t>读作：</a:t>
            </a:r>
            <a:endParaRPr lang="zh-CN" altLang="en-US" sz="2800" dirty="0">
              <a:latin typeface="微软雅黑" panose="020B0503020204020204" pitchFamily="34" charset="-122"/>
              <a:ea typeface="微软雅黑" panose="020B0503020204020204" pitchFamily="34" charset="-122"/>
            </a:endParaRPr>
          </a:p>
        </p:txBody>
      </p:sp>
      <p:sp>
        <p:nvSpPr>
          <p:cNvPr id="16" name="文本框 79"/>
          <p:cNvSpPr txBox="1"/>
          <p:nvPr/>
        </p:nvSpPr>
        <p:spPr>
          <a:xfrm>
            <a:off x="3941129" y="4093765"/>
            <a:ext cx="1464703" cy="521970"/>
          </a:xfrm>
          <a:prstGeom prst="rect">
            <a:avLst/>
          </a:prstGeom>
          <a:noFill/>
        </p:spPr>
        <p:txBody>
          <a:bodyPr wrap="square" rtlCol="0">
            <a:spAutoFit/>
          </a:bodyPr>
          <a:p>
            <a:pPr algn="dist"/>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30000</a:t>
            </a:r>
            <a:endPar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7" name="直接连接符 16"/>
          <p:cNvCxnSpPr/>
          <p:nvPr/>
        </p:nvCxnSpPr>
        <p:spPr>
          <a:xfrm>
            <a:off x="4256249" y="4093765"/>
            <a:ext cx="0" cy="593528"/>
          </a:xfrm>
          <a:prstGeom prst="line">
            <a:avLst/>
          </a:prstGeom>
          <a:ln w="38100">
            <a:solidFill>
              <a:srgbClr val="FF0000"/>
            </a:solidFill>
            <a:prstDash val="sysDash"/>
          </a:ln>
        </p:spPr>
        <p:style>
          <a:lnRef idx="3">
            <a:schemeClr val="accent2"/>
          </a:lnRef>
          <a:fillRef idx="0">
            <a:schemeClr val="accent2"/>
          </a:fillRef>
          <a:effectRef idx="2">
            <a:schemeClr val="accent2"/>
          </a:effectRef>
          <a:fontRef idx="minor">
            <a:schemeClr val="tx1"/>
          </a:fontRef>
        </p:style>
      </p:cxnSp>
      <p:sp>
        <p:nvSpPr>
          <p:cNvPr id="18" name="文本框 81"/>
          <p:cNvSpPr txBox="1"/>
          <p:nvPr/>
        </p:nvSpPr>
        <p:spPr>
          <a:xfrm>
            <a:off x="7243936" y="4104134"/>
            <a:ext cx="1089937" cy="521970"/>
          </a:xfrm>
          <a:prstGeom prst="rect">
            <a:avLst/>
          </a:prstGeom>
          <a:noFill/>
        </p:spPr>
        <p:txBody>
          <a:bodyPr wrap="square" rtlCol="0">
            <a:spAutoFit/>
          </a:bodyPr>
          <a:p>
            <a:pPr algn="dist"/>
            <a:r>
              <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三万</a:t>
            </a:r>
            <a:endParaRPr lang="zh-CN" altLang="en-US"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0" name="组合 9"/>
          <p:cNvGrpSpPr/>
          <p:nvPr/>
        </p:nvGrpSpPr>
        <p:grpSpPr>
          <a:xfrm>
            <a:off x="3237230" y="5080000"/>
            <a:ext cx="5750338" cy="1352550"/>
            <a:chOff x="9045" y="3818"/>
            <a:chExt cx="7950" cy="3054"/>
          </a:xfrm>
        </p:grpSpPr>
        <p:grpSp>
          <p:nvGrpSpPr>
            <p:cNvPr id="64" name="组合 63"/>
            <p:cNvGrpSpPr/>
            <p:nvPr/>
          </p:nvGrpSpPr>
          <p:grpSpPr>
            <a:xfrm rot="0">
              <a:off x="9045" y="3818"/>
              <a:ext cx="7950" cy="3054"/>
              <a:chOff x="10439" y="4084"/>
              <a:chExt cx="6281" cy="3054"/>
            </a:xfrm>
          </p:grpSpPr>
          <p:sp>
            <p:nvSpPr>
              <p:cNvPr id="61" name="圆角矩形标注 60"/>
              <p:cNvSpPr/>
              <p:nvPr/>
            </p:nvSpPr>
            <p:spPr>
              <a:xfrm>
                <a:off x="10439" y="4084"/>
                <a:ext cx="6281" cy="3054"/>
              </a:xfrm>
              <a:prstGeom prst="wedgeRoundRectCallout">
                <a:avLst>
                  <a:gd name="adj1" fmla="val 58319"/>
                  <a:gd name="adj2" fmla="val -50469"/>
                  <a:gd name="adj3" fmla="val 16667"/>
                </a:avLst>
              </a:prstGeom>
              <a:noFill/>
              <a:ln>
                <a:solidFill>
                  <a:schemeClr val="accent3">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54" y="4282"/>
                <a:ext cx="6016" cy="2601"/>
              </a:xfrm>
              <a:prstGeom prst="roundRect">
                <a:avLst/>
              </a:prstGeom>
              <a:solidFill>
                <a:schemeClr val="accent3">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9228" y="3908"/>
              <a:ext cx="7756" cy="2707"/>
            </a:xfrm>
            <a:prstGeom prst="rect">
              <a:avLst/>
            </a:prstGeom>
            <a:noFill/>
          </p:spPr>
          <p:txBody>
            <a:bodyPr wrap="square" rtlCol="0" anchor="t">
              <a:spAutoFit/>
            </a:bodyPr>
            <a:p>
              <a:pPr marL="0" lvl="0" indent="0" eaLnBrk="1" hangingPunct="1">
                <a:lnSpc>
                  <a:spcPct val="150000"/>
                </a:lnSpc>
                <a:spcBef>
                  <a:spcPct val="0"/>
                </a:spcBef>
                <a:buNone/>
              </a:pPr>
              <a:r>
                <a:rPr lang="zh-CN" altLang="en-US" sz="2400"/>
                <a:t>像这样整百万、整万的数，有时为了读写方便，可以改成用</a:t>
              </a:r>
              <a:r>
                <a:rPr lang="en-US" altLang="zh-CN" sz="2400"/>
                <a:t>“</a:t>
              </a:r>
              <a:r>
                <a:rPr lang="zh-CN" altLang="en-US" sz="2400"/>
                <a:t>万</a:t>
              </a:r>
              <a:r>
                <a:rPr lang="en-US" altLang="zh-CN" sz="2400"/>
                <a:t>”</a:t>
              </a:r>
              <a:r>
                <a:rPr lang="zh-CN" altLang="en-US" sz="2400"/>
                <a:t>作单位的数。</a:t>
              </a:r>
              <a:endParaRPr lang="zh-CN" altLang="en-US" sz="2400"/>
            </a:p>
          </p:txBody>
        </p:sp>
      </p:grpSp>
      <p:pic>
        <p:nvPicPr>
          <p:cNvPr id="30742" name="图片 30741" descr="cw9"/>
          <p:cNvPicPr>
            <a:picLocks noChangeAspect="1"/>
          </p:cNvPicPr>
          <p:nvPr/>
        </p:nvPicPr>
        <p:blipFill>
          <a:blip r:embed="rId4"/>
          <a:stretch>
            <a:fillRect/>
          </a:stretch>
        </p:blipFill>
        <p:spPr>
          <a:xfrm>
            <a:off x="9580880" y="4188460"/>
            <a:ext cx="1361440" cy="1667510"/>
          </a:xfrm>
          <a:prstGeom prst="rect">
            <a:avLst/>
          </a:prstGeom>
          <a:noFill/>
          <a:ln w="9525">
            <a:noFill/>
          </a:ln>
        </p:spPr>
      </p:pic>
      <p:grpSp>
        <p:nvGrpSpPr>
          <p:cNvPr id="9" name="组合 8"/>
          <p:cNvGrpSpPr/>
          <p:nvPr/>
        </p:nvGrpSpPr>
        <p:grpSpPr>
          <a:xfrm>
            <a:off x="5119370" y="944245"/>
            <a:ext cx="4443095" cy="940435"/>
            <a:chOff x="10173" y="6436"/>
            <a:chExt cx="6604" cy="1481"/>
          </a:xfrm>
        </p:grpSpPr>
        <p:pic>
          <p:nvPicPr>
            <p:cNvPr id="19" name="图片 18" descr="385973816046911501"/>
            <p:cNvPicPr>
              <a:picLocks noChangeAspect="1"/>
            </p:cNvPicPr>
            <p:nvPr/>
          </p:nvPicPr>
          <p:blipFill>
            <a:blip r:embed="rId5">
              <a:clrChange>
                <a:clrFrom>
                  <a:srgbClr val="FFFFFF">
                    <a:alpha val="100000"/>
                  </a:srgbClr>
                </a:clrFrom>
                <a:clrTo>
                  <a:srgbClr val="FFFFFF">
                    <a:alpha val="100000"/>
                    <a:alpha val="0"/>
                  </a:srgbClr>
                </a:clrTo>
              </a:clrChange>
            </a:blip>
            <a:srcRect l="26382" t="26778" b="49000"/>
            <a:stretch>
              <a:fillRect/>
            </a:stretch>
          </p:blipFill>
          <p:spPr>
            <a:xfrm>
              <a:off x="10173" y="6436"/>
              <a:ext cx="6133" cy="1481"/>
            </a:xfrm>
            <a:prstGeom prst="rect">
              <a:avLst/>
            </a:prstGeom>
          </p:spPr>
        </p:pic>
        <p:sp>
          <p:nvSpPr>
            <p:cNvPr id="24" name="文本框 36"/>
            <p:cNvSpPr txBox="1"/>
            <p:nvPr/>
          </p:nvSpPr>
          <p:spPr bwMode="auto">
            <a:xfrm>
              <a:off x="10462" y="6607"/>
              <a:ext cx="6315" cy="957"/>
            </a:xfrm>
            <a:prstGeom prst="rect">
              <a:avLst/>
            </a:prstGeom>
            <a:noFill/>
          </p:spPr>
          <p:txBody>
            <a:bodyPr wrap="square">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25000000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5111115" y="1826895"/>
            <a:ext cx="4168140" cy="967105"/>
            <a:chOff x="10142" y="7732"/>
            <a:chExt cx="6195" cy="1523"/>
          </a:xfrm>
        </p:grpSpPr>
        <p:pic>
          <p:nvPicPr>
            <p:cNvPr id="26" name="图片 25" descr="385973816046911501"/>
            <p:cNvPicPr>
              <a:picLocks noChangeAspect="1"/>
            </p:cNvPicPr>
            <p:nvPr/>
          </p:nvPicPr>
          <p:blipFill>
            <a:blip r:embed="rId5">
              <a:clrChange>
                <a:clrFrom>
                  <a:srgbClr val="FFFFFF">
                    <a:alpha val="100000"/>
                  </a:srgbClr>
                </a:clrFrom>
                <a:clrTo>
                  <a:srgbClr val="FFFFFF">
                    <a:alpha val="100000"/>
                    <a:alpha val="0"/>
                  </a:srgbClr>
                </a:clrTo>
              </a:clrChange>
            </a:blip>
            <a:srcRect l="25861" t="50454" b="25500"/>
            <a:stretch>
              <a:fillRect/>
            </a:stretch>
          </p:blipFill>
          <p:spPr>
            <a:xfrm>
              <a:off x="10142" y="7732"/>
              <a:ext cx="6195" cy="1523"/>
            </a:xfrm>
            <a:prstGeom prst="rect">
              <a:avLst/>
            </a:prstGeom>
          </p:spPr>
        </p:pic>
        <p:sp>
          <p:nvSpPr>
            <p:cNvPr id="27" name="文本框 38"/>
            <p:cNvSpPr txBox="1"/>
            <p:nvPr/>
          </p:nvSpPr>
          <p:spPr bwMode="auto">
            <a:xfrm>
              <a:off x="10462" y="7958"/>
              <a:ext cx="5278" cy="957"/>
            </a:xfrm>
            <a:prstGeom prst="rect">
              <a:avLst/>
            </a:prstGeom>
            <a:noFill/>
          </p:spPr>
          <p:txBody>
            <a:bodyPr>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白细胞：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dissolve">
                                      <p:cBhvr>
                                        <p:cTn id="7" dur="500"/>
                                        <p:tgtEl>
                                          <p:spTgt spid="9221"/>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par>
                                <p:cTn id="49" presetID="12" presetClass="entr" presetSubtype="4"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up)">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1278890" y="760095"/>
            <a:ext cx="3820160" cy="2860040"/>
            <a:chOff x="2014" y="1615"/>
            <a:chExt cx="6016" cy="4504"/>
          </a:xfrm>
        </p:grpSpPr>
        <p:pic>
          <p:nvPicPr>
            <p:cNvPr id="3" name="图片 2" descr="IMG_20220113_005002"/>
            <p:cNvPicPr>
              <a:picLocks noChangeAspect="1"/>
            </p:cNvPicPr>
            <p:nvPr/>
          </p:nvPicPr>
          <p:blipFill>
            <a:blip r:embed="rId2">
              <a:clrChange>
                <a:clrFrom>
                  <a:srgbClr val="F3F3F3">
                    <a:alpha val="100000"/>
                  </a:srgbClr>
                </a:clrFrom>
                <a:clrTo>
                  <a:srgbClr val="F3F3F3">
                    <a:alpha val="100000"/>
                    <a:alpha val="0"/>
                  </a:srgbClr>
                </a:clrTo>
              </a:clrChange>
            </a:blip>
            <a:stretch>
              <a:fillRect/>
            </a:stretch>
          </p:blipFill>
          <p:spPr>
            <a:xfrm flipH="1">
              <a:off x="2014" y="1615"/>
              <a:ext cx="6016" cy="4504"/>
            </a:xfrm>
            <a:prstGeom prst="rect">
              <a:avLst/>
            </a:prstGeom>
          </p:spPr>
        </p:pic>
        <p:sp>
          <p:nvSpPr>
            <p:cNvPr id="4" name="文本框 3"/>
            <p:cNvSpPr txBox="1"/>
            <p:nvPr/>
          </p:nvSpPr>
          <p:spPr>
            <a:xfrm>
              <a:off x="2972" y="2743"/>
              <a:ext cx="4128" cy="1598"/>
            </a:xfrm>
            <a:prstGeom prst="rect">
              <a:avLst/>
            </a:prstGeom>
            <a:noFill/>
          </p:spPr>
          <p:txBody>
            <a:bodyPr wrap="none" rtlCol="0">
              <a:spAutoFit/>
            </a:bodyPr>
            <a:p>
              <a:r>
                <a:rPr lang="zh-CN" altLang="en-US" sz="2400"/>
                <a:t>把这两个数改写成</a:t>
              </a:r>
              <a:endParaRPr lang="zh-CN" altLang="en-US" sz="2400"/>
            </a:p>
            <a:p>
              <a:pPr>
                <a:lnSpc>
                  <a:spcPct val="150000"/>
                </a:lnSpc>
              </a:pPr>
              <a:r>
                <a:rPr lang="zh-CN" altLang="en-US" sz="2400"/>
                <a:t>用</a:t>
              </a:r>
              <a:r>
                <a:rPr lang="en-US" altLang="zh-CN" sz="2400"/>
                <a:t>“</a:t>
              </a:r>
              <a:r>
                <a:rPr lang="zh-CN" altLang="en-US" sz="2400"/>
                <a:t>万</a:t>
              </a:r>
              <a:r>
                <a:rPr lang="en-US" altLang="zh-CN" sz="2400"/>
                <a:t>”</a:t>
              </a:r>
              <a:r>
                <a:rPr lang="zh-CN" altLang="en-US" sz="2400"/>
                <a:t>做单位的数</a:t>
              </a:r>
              <a:endParaRPr lang="zh-CN" altLang="en-US" sz="2400"/>
            </a:p>
          </p:txBody>
        </p:sp>
      </p:grpSp>
      <p:pic>
        <p:nvPicPr>
          <p:cNvPr id="30741" name="图片 30740" descr="cw8"/>
          <p:cNvPicPr>
            <a:picLocks noChangeAspect="1"/>
          </p:cNvPicPr>
          <p:nvPr/>
        </p:nvPicPr>
        <p:blipFill>
          <a:blip r:embed="rId3"/>
          <a:stretch>
            <a:fillRect/>
          </a:stretch>
        </p:blipFill>
        <p:spPr>
          <a:xfrm>
            <a:off x="481965" y="3620135"/>
            <a:ext cx="2153285" cy="1826260"/>
          </a:xfrm>
          <a:prstGeom prst="rect">
            <a:avLst/>
          </a:prstGeom>
          <a:noFill/>
          <a:ln w="9525">
            <a:noFill/>
          </a:ln>
        </p:spPr>
      </p:pic>
      <p:grpSp>
        <p:nvGrpSpPr>
          <p:cNvPr id="10" name="组合 9"/>
          <p:cNvGrpSpPr/>
          <p:nvPr/>
        </p:nvGrpSpPr>
        <p:grpSpPr>
          <a:xfrm>
            <a:off x="3844925" y="3976370"/>
            <a:ext cx="5439410" cy="1590040"/>
            <a:chOff x="9045" y="3818"/>
            <a:chExt cx="8228" cy="3054"/>
          </a:xfrm>
        </p:grpSpPr>
        <p:grpSp>
          <p:nvGrpSpPr>
            <p:cNvPr id="64" name="组合 63"/>
            <p:cNvGrpSpPr/>
            <p:nvPr/>
          </p:nvGrpSpPr>
          <p:grpSpPr>
            <a:xfrm rot="0">
              <a:off x="9045" y="3818"/>
              <a:ext cx="7949" cy="3054"/>
              <a:chOff x="10439" y="4084"/>
              <a:chExt cx="6280" cy="3054"/>
            </a:xfrm>
          </p:grpSpPr>
          <p:sp>
            <p:nvSpPr>
              <p:cNvPr id="61" name="圆角矩形标注 60"/>
              <p:cNvSpPr/>
              <p:nvPr/>
            </p:nvSpPr>
            <p:spPr>
              <a:xfrm>
                <a:off x="10439" y="4084"/>
                <a:ext cx="6281" cy="3054"/>
              </a:xfrm>
              <a:prstGeom prst="wedgeRoundRectCallout">
                <a:avLst>
                  <a:gd name="adj1" fmla="val 58763"/>
                  <a:gd name="adj2" fmla="val -26489"/>
                  <a:gd name="adj3" fmla="val 16667"/>
                </a:avLst>
              </a:prstGeom>
              <a:noFill/>
              <a:ln>
                <a:solidFill>
                  <a:srgbClr val="00206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9517" y="4046"/>
              <a:ext cx="7756" cy="2303"/>
            </a:xfrm>
            <a:prstGeom prst="rect">
              <a:avLst/>
            </a:prstGeom>
            <a:noFill/>
          </p:spPr>
          <p:txBody>
            <a:bodyPr wrap="square" rtlCol="0" anchor="t">
              <a:spAutoFit/>
            </a:bodyPr>
            <a:p>
              <a:pPr marL="0" lvl="0" indent="0" eaLnBrk="1" hangingPunct="1">
                <a:lnSpc>
                  <a:spcPct val="150000"/>
                </a:lnSpc>
                <a:spcBef>
                  <a:spcPct val="0"/>
                </a:spcBef>
                <a:buNone/>
              </a:pPr>
              <a:r>
                <a:rPr lang="zh-CN" altLang="en-US" sz="2400" dirty="0">
                  <a:sym typeface="+mn-ea"/>
                </a:rPr>
                <a:t>把整万数改写成用</a:t>
              </a:r>
              <a:r>
                <a:rPr lang="en-US" altLang="zh-CN" sz="2400" dirty="0">
                  <a:sym typeface="+mn-ea"/>
                </a:rPr>
                <a:t>“</a:t>
              </a:r>
              <a:r>
                <a:rPr lang="zh-CN" altLang="en-US" sz="2400" dirty="0">
                  <a:sym typeface="+mn-ea"/>
                </a:rPr>
                <a:t>万</a:t>
              </a:r>
              <a:r>
                <a:rPr lang="en-US" altLang="zh-CN" sz="2400" dirty="0">
                  <a:sym typeface="+mn-ea"/>
                </a:rPr>
                <a:t>”</a:t>
              </a:r>
              <a:r>
                <a:rPr lang="zh-CN" altLang="en-US" sz="2400" dirty="0">
                  <a:sym typeface="+mn-ea"/>
                </a:rPr>
                <a:t>作单位的</a:t>
              </a:r>
              <a:endParaRPr lang="zh-CN" altLang="en-US" sz="2400" dirty="0">
                <a:sym typeface="+mn-ea"/>
              </a:endParaRPr>
            </a:p>
            <a:p>
              <a:pPr marL="0" lvl="0" indent="0" eaLnBrk="1" hangingPunct="1">
                <a:lnSpc>
                  <a:spcPct val="150000"/>
                </a:lnSpc>
                <a:spcBef>
                  <a:spcPct val="0"/>
                </a:spcBef>
                <a:buNone/>
              </a:pPr>
              <a:r>
                <a:rPr lang="zh-CN" altLang="en-US" sz="2400" dirty="0">
                  <a:sym typeface="+mn-ea"/>
                </a:rPr>
                <a:t>数，就是把计数单位</a:t>
              </a:r>
              <a:r>
                <a:rPr lang="en-US" altLang="zh-CN" sz="2400" dirty="0">
                  <a:sym typeface="+mn-ea"/>
                </a:rPr>
                <a:t>“</a:t>
              </a:r>
              <a:r>
                <a:rPr lang="zh-CN" altLang="en-US" sz="2400" dirty="0">
                  <a:sym typeface="+mn-ea"/>
                </a:rPr>
                <a:t>一</a:t>
              </a:r>
              <a:r>
                <a:rPr lang="en-US" altLang="zh-CN" sz="2400" dirty="0">
                  <a:sym typeface="+mn-ea"/>
                </a:rPr>
                <a:t>”</a:t>
              </a:r>
              <a:r>
                <a:rPr lang="zh-CN" altLang="en-US" sz="2400" dirty="0">
                  <a:sym typeface="+mn-ea"/>
                </a:rPr>
                <a:t>改成</a:t>
              </a:r>
              <a:r>
                <a:rPr lang="en-US" altLang="zh-CN" sz="2400" dirty="0">
                  <a:sym typeface="+mn-ea"/>
                </a:rPr>
                <a:t>“</a:t>
              </a:r>
              <a:r>
                <a:rPr lang="zh-CN" altLang="en-US" sz="2400" dirty="0">
                  <a:sym typeface="+mn-ea"/>
                </a:rPr>
                <a:t>万</a:t>
              </a:r>
              <a:r>
                <a:rPr lang="en-US" altLang="zh-CN" sz="2400" dirty="0">
                  <a:sym typeface="+mn-ea"/>
                </a:rPr>
                <a:t>”</a:t>
              </a:r>
              <a:r>
                <a:rPr lang="zh-CN" altLang="en-US" sz="2400" dirty="0">
                  <a:sym typeface="+mn-ea"/>
                </a:rPr>
                <a:t>。</a:t>
              </a:r>
              <a:endParaRPr lang="zh-CN" altLang="en-US" sz="2400"/>
            </a:p>
          </p:txBody>
        </p:sp>
      </p:grpSp>
      <p:pic>
        <p:nvPicPr>
          <p:cNvPr id="11" name="Picture 15" descr="P-93"/>
          <p:cNvPicPr>
            <a:picLocks noChangeAspect="1"/>
          </p:cNvPicPr>
          <p:nvPr/>
        </p:nvPicPr>
        <p:blipFill>
          <a:blip r:embed="rId4"/>
          <a:srcRect r="53374"/>
          <a:stretch>
            <a:fillRect/>
          </a:stretch>
        </p:blipFill>
        <p:spPr>
          <a:xfrm flipH="1">
            <a:off x="9724390" y="3457575"/>
            <a:ext cx="1620520" cy="2124075"/>
          </a:xfrm>
          <a:prstGeom prst="rect">
            <a:avLst/>
          </a:prstGeom>
          <a:noFill/>
          <a:ln w="9525">
            <a:noFill/>
          </a:ln>
        </p:spPr>
      </p:pic>
      <p:grpSp>
        <p:nvGrpSpPr>
          <p:cNvPr id="9" name="组合 8"/>
          <p:cNvGrpSpPr/>
          <p:nvPr/>
        </p:nvGrpSpPr>
        <p:grpSpPr>
          <a:xfrm>
            <a:off x="5119370" y="944245"/>
            <a:ext cx="4443095" cy="940435"/>
            <a:chOff x="10173" y="6436"/>
            <a:chExt cx="6604" cy="1481"/>
          </a:xfrm>
        </p:grpSpPr>
        <p:pic>
          <p:nvPicPr>
            <p:cNvPr id="19" name="图片 18" descr="385973816046911501"/>
            <p:cNvPicPr>
              <a:picLocks noChangeAspect="1"/>
            </p:cNvPicPr>
            <p:nvPr/>
          </p:nvPicPr>
          <p:blipFill>
            <a:blip r:embed="rId5">
              <a:clrChange>
                <a:clrFrom>
                  <a:srgbClr val="FFFFFF">
                    <a:alpha val="100000"/>
                  </a:srgbClr>
                </a:clrFrom>
                <a:clrTo>
                  <a:srgbClr val="FFFFFF">
                    <a:alpha val="100000"/>
                    <a:alpha val="0"/>
                  </a:srgbClr>
                </a:clrTo>
              </a:clrChange>
            </a:blip>
            <a:srcRect l="26382" t="26778" b="49000"/>
            <a:stretch>
              <a:fillRect/>
            </a:stretch>
          </p:blipFill>
          <p:spPr>
            <a:xfrm>
              <a:off x="10173" y="6436"/>
              <a:ext cx="6133" cy="1481"/>
            </a:xfrm>
            <a:prstGeom prst="rect">
              <a:avLst/>
            </a:prstGeom>
          </p:spPr>
        </p:pic>
        <p:sp>
          <p:nvSpPr>
            <p:cNvPr id="24" name="文本框 36"/>
            <p:cNvSpPr txBox="1"/>
            <p:nvPr/>
          </p:nvSpPr>
          <p:spPr bwMode="auto">
            <a:xfrm>
              <a:off x="10462" y="6607"/>
              <a:ext cx="6315" cy="957"/>
            </a:xfrm>
            <a:prstGeom prst="rect">
              <a:avLst/>
            </a:prstGeom>
            <a:noFill/>
          </p:spPr>
          <p:txBody>
            <a:bodyPr wrap="square">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25000000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5111115" y="1826895"/>
            <a:ext cx="4168140" cy="967105"/>
            <a:chOff x="10142" y="7732"/>
            <a:chExt cx="6195" cy="1523"/>
          </a:xfrm>
        </p:grpSpPr>
        <p:pic>
          <p:nvPicPr>
            <p:cNvPr id="26" name="图片 25" descr="385973816046911501"/>
            <p:cNvPicPr>
              <a:picLocks noChangeAspect="1"/>
            </p:cNvPicPr>
            <p:nvPr/>
          </p:nvPicPr>
          <p:blipFill>
            <a:blip r:embed="rId5">
              <a:clrChange>
                <a:clrFrom>
                  <a:srgbClr val="FFFFFF">
                    <a:alpha val="100000"/>
                  </a:srgbClr>
                </a:clrFrom>
                <a:clrTo>
                  <a:srgbClr val="FFFFFF">
                    <a:alpha val="100000"/>
                    <a:alpha val="0"/>
                  </a:srgbClr>
                </a:clrTo>
              </a:clrChange>
            </a:blip>
            <a:srcRect l="25861" t="50454" b="25500"/>
            <a:stretch>
              <a:fillRect/>
            </a:stretch>
          </p:blipFill>
          <p:spPr>
            <a:xfrm>
              <a:off x="10142" y="7732"/>
              <a:ext cx="6195" cy="1523"/>
            </a:xfrm>
            <a:prstGeom prst="rect">
              <a:avLst/>
            </a:prstGeom>
          </p:spPr>
        </p:pic>
        <p:sp>
          <p:nvSpPr>
            <p:cNvPr id="27" name="文本框 38"/>
            <p:cNvSpPr txBox="1"/>
            <p:nvPr/>
          </p:nvSpPr>
          <p:spPr bwMode="auto">
            <a:xfrm>
              <a:off x="10462" y="7958"/>
              <a:ext cx="5278" cy="957"/>
            </a:xfrm>
            <a:prstGeom prst="rect">
              <a:avLst/>
            </a:prstGeom>
            <a:noFill/>
          </p:spPr>
          <p:txBody>
            <a:bodyPr>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白细胞：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30741"/>
                                        </p:tgtEl>
                                        <p:attrNameLst>
                                          <p:attrName>style.visibility</p:attrName>
                                        </p:attrNameLst>
                                      </p:cBhvr>
                                      <p:to>
                                        <p:strVal val="visible"/>
                                      </p:to>
                                    </p:set>
                                    <p:anim calcmode="lin" valueType="num">
                                      <p:cBhvr>
                                        <p:cTn id="12" dur="500" fill="hold"/>
                                        <p:tgtEl>
                                          <p:spTgt spid="30741"/>
                                        </p:tgtEl>
                                        <p:attrNameLst>
                                          <p:attrName>ppt_w</p:attrName>
                                        </p:attrNameLst>
                                      </p:cBhvr>
                                      <p:tavLst>
                                        <p:tav tm="0">
                                          <p:val>
                                            <p:fltVal val="0"/>
                                          </p:val>
                                        </p:tav>
                                        <p:tav tm="100000">
                                          <p:val>
                                            <p:strVal val="#ppt_w"/>
                                          </p:val>
                                        </p:tav>
                                      </p:tavLst>
                                    </p:anim>
                                    <p:anim calcmode="lin" valueType="num">
                                      <p:cBhvr>
                                        <p:cTn id="13" dur="500" fill="hold"/>
                                        <p:tgtEl>
                                          <p:spTgt spid="30741"/>
                                        </p:tgtEl>
                                        <p:attrNameLst>
                                          <p:attrName>ppt_h</p:attrName>
                                        </p:attrNameLst>
                                      </p:cBhvr>
                                      <p:tavLst>
                                        <p:tav tm="0">
                                          <p:val>
                                            <p:fltVal val="0"/>
                                          </p:val>
                                        </p:tav>
                                        <p:tav tm="100000">
                                          <p:val>
                                            <p:strVal val="#ppt_h"/>
                                          </p:val>
                                        </p:tav>
                                      </p:tavLst>
                                    </p:anim>
                                    <p:animEffect transition="in" filter="fade">
                                      <p:cBhvr>
                                        <p:cTn id="14" dur="500"/>
                                        <p:tgtEl>
                                          <p:spTgt spid="3074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par>
                                <p:cTn id="21" presetID="1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ppt_y</p:attrName>
                                        </p:attrNameLst>
                                      </p:cBhvr>
                                      <p:tavLst>
                                        <p:tav tm="0">
                                          <p:val>
                                            <p:strVal val="#ppt_y+#ppt_h*1.125000"/>
                                          </p:val>
                                        </p:tav>
                                        <p:tav tm="100000">
                                          <p:val>
                                            <p:strVal val="#ppt_y"/>
                                          </p:val>
                                        </p:tav>
                                      </p:tavLst>
                                    </p:anim>
                                    <p:animEffect transition="in" filter="wipe(up)">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7" name="组合 56"/>
          <p:cNvGrpSpPr/>
          <p:nvPr/>
        </p:nvGrpSpPr>
        <p:grpSpPr>
          <a:xfrm>
            <a:off x="7197090" y="3369945"/>
            <a:ext cx="2916576" cy="599440"/>
            <a:chOff x="12923" y="6613"/>
            <a:chExt cx="4320" cy="944"/>
          </a:xfrm>
        </p:grpSpPr>
        <p:pic>
          <p:nvPicPr>
            <p:cNvPr id="56" name="图片 55" descr="图片3"/>
            <p:cNvPicPr>
              <a:picLocks noChangeAspect="1"/>
            </p:cNvPicPr>
            <p:nvPr/>
          </p:nvPicPr>
          <p:blipFill>
            <a:blip r:embed="rId2"/>
            <a:srcRect t="37311"/>
            <a:stretch>
              <a:fillRect/>
            </a:stretch>
          </p:blipFill>
          <p:spPr>
            <a:xfrm>
              <a:off x="12923" y="6895"/>
              <a:ext cx="4020" cy="662"/>
            </a:xfrm>
            <a:prstGeom prst="rect">
              <a:avLst/>
            </a:prstGeom>
          </p:spPr>
        </p:pic>
        <p:pic>
          <p:nvPicPr>
            <p:cNvPr id="51" name="图片 50"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6646" y="6541"/>
              <a:ext cx="525" cy="668"/>
            </a:xfrm>
            <a:prstGeom prst="rect">
              <a:avLst/>
            </a:prstGeom>
          </p:spPr>
        </p:pic>
      </p:grpSp>
      <p:sp>
        <p:nvSpPr>
          <p:cNvPr id="17" name="文本框 76"/>
          <p:cNvSpPr txBox="1"/>
          <p:nvPr/>
        </p:nvSpPr>
        <p:spPr>
          <a:xfrm>
            <a:off x="5017770" y="2933065"/>
            <a:ext cx="2806700" cy="521970"/>
          </a:xfrm>
          <a:prstGeom prst="rect">
            <a:avLst/>
          </a:prstGeom>
          <a:noFill/>
        </p:spPr>
        <p:txBody>
          <a:bodyPr wrap="square" rtlCol="0">
            <a:spAutoFit/>
          </a:bodyPr>
          <a:p>
            <a:pPr algn="dist"/>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2 5 0 0 0 0 0 0</a:t>
            </a:r>
            <a:endPar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 name="组合 8"/>
          <p:cNvGrpSpPr/>
          <p:nvPr/>
        </p:nvGrpSpPr>
        <p:grpSpPr>
          <a:xfrm>
            <a:off x="1179195" y="2823210"/>
            <a:ext cx="3285490" cy="789940"/>
            <a:chOff x="2803" y="4446"/>
            <a:chExt cx="5174" cy="1244"/>
          </a:xfrm>
        </p:grpSpPr>
        <p:pic>
          <p:nvPicPr>
            <p:cNvPr id="10" name="图片 9"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26407" b="49546"/>
            <a:stretch>
              <a:fillRect/>
            </a:stretch>
          </p:blipFill>
          <p:spPr>
            <a:xfrm>
              <a:off x="2803" y="4446"/>
              <a:ext cx="5174" cy="1244"/>
            </a:xfrm>
            <a:prstGeom prst="rect">
              <a:avLst/>
            </a:prstGeom>
          </p:spPr>
        </p:pic>
        <p:sp>
          <p:nvSpPr>
            <p:cNvPr id="3" name="文本框 2"/>
            <p:cNvSpPr txBox="1"/>
            <p:nvPr/>
          </p:nvSpPr>
          <p:spPr>
            <a:xfrm>
              <a:off x="5063" y="4657"/>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先分级</a:t>
              </a:r>
              <a:endParaRPr lang="zh-CN" altLang="en-US" sz="28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245" y="4657"/>
              <a:ext cx="599" cy="822"/>
            </a:xfrm>
            <a:prstGeom prst="rect">
              <a:avLst/>
            </a:prstGeom>
            <a:noFill/>
          </p:spPr>
          <p:txBody>
            <a:bodyPr wrap="none" rtlCol="0">
              <a:spAutoFit/>
            </a:bodyPr>
            <a:p>
              <a:r>
                <a:rPr lang="en-US" altLang="zh-CN" sz="2800" b="1"/>
                <a:t>1</a:t>
              </a:r>
              <a:endParaRPr lang="en-US" altLang="zh-CN" sz="2800" b="1"/>
            </a:p>
          </p:txBody>
        </p:sp>
      </p:grpSp>
      <p:grpSp>
        <p:nvGrpSpPr>
          <p:cNvPr id="13" name="组合 12"/>
          <p:cNvGrpSpPr/>
          <p:nvPr/>
        </p:nvGrpSpPr>
        <p:grpSpPr>
          <a:xfrm>
            <a:off x="1179195" y="4022725"/>
            <a:ext cx="3285490" cy="778510"/>
            <a:chOff x="2803" y="6164"/>
            <a:chExt cx="5174" cy="1226"/>
          </a:xfrm>
        </p:grpSpPr>
        <p:pic>
          <p:nvPicPr>
            <p:cNvPr id="11" name="图片 10"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50806" b="25500"/>
            <a:stretch>
              <a:fillRect/>
            </a:stretch>
          </p:blipFill>
          <p:spPr>
            <a:xfrm>
              <a:off x="2803" y="6164"/>
              <a:ext cx="5174" cy="1226"/>
            </a:xfrm>
            <a:prstGeom prst="rect">
              <a:avLst/>
            </a:prstGeom>
          </p:spPr>
        </p:pic>
        <p:sp>
          <p:nvSpPr>
            <p:cNvPr id="4" name="文本框 3"/>
            <p:cNvSpPr txBox="1"/>
            <p:nvPr/>
          </p:nvSpPr>
          <p:spPr>
            <a:xfrm>
              <a:off x="5063" y="6366"/>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再去掉</a:t>
              </a:r>
              <a:endParaRPr lang="zh-CN" altLang="en-US" sz="2800" dirty="0">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3245" y="6366"/>
              <a:ext cx="599" cy="822"/>
            </a:xfrm>
            <a:prstGeom prst="rect">
              <a:avLst/>
            </a:prstGeom>
            <a:noFill/>
          </p:spPr>
          <p:txBody>
            <a:bodyPr wrap="none" rtlCol="0">
              <a:spAutoFit/>
            </a:bodyPr>
            <a:p>
              <a:r>
                <a:rPr lang="en-US" altLang="zh-CN" sz="2800" b="1"/>
                <a:t>2</a:t>
              </a:r>
              <a:endParaRPr lang="en-US" altLang="zh-CN" sz="2800" b="1"/>
            </a:p>
          </p:txBody>
        </p:sp>
      </p:grpSp>
      <p:grpSp>
        <p:nvGrpSpPr>
          <p:cNvPr id="14" name="组合 13"/>
          <p:cNvGrpSpPr/>
          <p:nvPr/>
        </p:nvGrpSpPr>
        <p:grpSpPr>
          <a:xfrm>
            <a:off x="1179195" y="5174615"/>
            <a:ext cx="3285490" cy="843280"/>
            <a:chOff x="2803" y="7864"/>
            <a:chExt cx="5174" cy="1328"/>
          </a:xfrm>
        </p:grpSpPr>
        <p:pic>
          <p:nvPicPr>
            <p:cNvPr id="12" name="图片 11"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74315"/>
            <a:stretch>
              <a:fillRect/>
            </a:stretch>
          </p:blipFill>
          <p:spPr>
            <a:xfrm>
              <a:off x="2803" y="7864"/>
              <a:ext cx="5174" cy="1329"/>
            </a:xfrm>
            <a:prstGeom prst="rect">
              <a:avLst/>
            </a:prstGeom>
          </p:spPr>
        </p:pic>
        <p:sp>
          <p:nvSpPr>
            <p:cNvPr id="5" name="文本框 4"/>
            <p:cNvSpPr txBox="1"/>
            <p:nvPr/>
          </p:nvSpPr>
          <p:spPr>
            <a:xfrm>
              <a:off x="4801" y="8075"/>
              <a:ext cx="2340"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改成</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3245" y="8075"/>
              <a:ext cx="599" cy="822"/>
            </a:xfrm>
            <a:prstGeom prst="rect">
              <a:avLst/>
            </a:prstGeom>
            <a:noFill/>
          </p:spPr>
          <p:txBody>
            <a:bodyPr wrap="none" rtlCol="0">
              <a:spAutoFit/>
            </a:bodyPr>
            <a:p>
              <a:r>
                <a:rPr lang="en-US" altLang="zh-CN" sz="2800" b="1"/>
                <a:t>3</a:t>
              </a:r>
              <a:endParaRPr lang="en-US" altLang="zh-CN" sz="2800" b="1"/>
            </a:p>
          </p:txBody>
        </p:sp>
      </p:grpSp>
      <p:cxnSp>
        <p:nvCxnSpPr>
          <p:cNvPr id="19" name="直接连接符 18"/>
          <p:cNvCxnSpPr/>
          <p:nvPr/>
        </p:nvCxnSpPr>
        <p:spPr>
          <a:xfrm>
            <a:off x="6406994" y="2897425"/>
            <a:ext cx="0" cy="593528"/>
          </a:xfrm>
          <a:prstGeom prst="line">
            <a:avLst/>
          </a:prstGeom>
          <a:ln w="38100">
            <a:solidFill>
              <a:srgbClr val="FF0000"/>
            </a:solidFill>
            <a:prstDash val="sysDash"/>
          </a:ln>
        </p:spPr>
        <p:style>
          <a:lnRef idx="3">
            <a:schemeClr val="accent2"/>
          </a:lnRef>
          <a:fillRef idx="0">
            <a:schemeClr val="accent2"/>
          </a:fillRef>
          <a:effectRef idx="2">
            <a:schemeClr val="accent2"/>
          </a:effectRef>
          <a:fontRef idx="minor">
            <a:schemeClr val="tx1"/>
          </a:fontRef>
        </p:style>
      </p:cxnSp>
      <p:grpSp>
        <p:nvGrpSpPr>
          <p:cNvPr id="31" name="组合 30"/>
          <p:cNvGrpSpPr/>
          <p:nvPr/>
        </p:nvGrpSpPr>
        <p:grpSpPr>
          <a:xfrm>
            <a:off x="6407785" y="2252345"/>
            <a:ext cx="1233170" cy="716280"/>
            <a:chOff x="11212" y="3547"/>
            <a:chExt cx="1942" cy="1128"/>
          </a:xfrm>
        </p:grpSpPr>
        <p:pic>
          <p:nvPicPr>
            <p:cNvPr id="29" name="图片 28" descr="t01ee3703a08c94e376"/>
            <p:cNvPicPr>
              <a:picLocks noChangeAspect="1"/>
            </p:cNvPicPr>
            <p:nvPr/>
          </p:nvPicPr>
          <p:blipFill>
            <a:blip r:embed="rId5">
              <a:clrChange>
                <a:clrFrom>
                  <a:srgbClr val="FFFFFF">
                    <a:alpha val="100000"/>
                  </a:srgbClr>
                </a:clrFrom>
                <a:clrTo>
                  <a:srgbClr val="FFFFFF">
                    <a:alpha val="100000"/>
                    <a:alpha val="0"/>
                  </a:srgbClr>
                </a:clrTo>
              </a:clrChange>
            </a:blip>
            <a:srcRect l="14916" t="31709" r="13599" b="35002"/>
            <a:stretch>
              <a:fillRect/>
            </a:stretch>
          </p:blipFill>
          <p:spPr>
            <a:xfrm>
              <a:off x="11212" y="3547"/>
              <a:ext cx="1942" cy="1129"/>
            </a:xfrm>
            <a:prstGeom prst="rect">
              <a:avLst/>
            </a:prstGeom>
          </p:spPr>
        </p:pic>
        <p:sp>
          <p:nvSpPr>
            <p:cNvPr id="30" name="文本框 29"/>
            <p:cNvSpPr txBox="1"/>
            <p:nvPr/>
          </p:nvSpPr>
          <p:spPr>
            <a:xfrm>
              <a:off x="11547" y="3815"/>
              <a:ext cx="1248" cy="725"/>
            </a:xfrm>
            <a:prstGeom prst="rect">
              <a:avLst/>
            </a:prstGeom>
            <a:noFill/>
          </p:spPr>
          <p:txBody>
            <a:bodyPr wrap="none" rtlCol="0">
              <a:spAutoFit/>
            </a:bodyPr>
            <a:p>
              <a:r>
                <a:rPr lang="zh-CN" altLang="en-US" sz="2400"/>
                <a:t>个级</a:t>
              </a:r>
              <a:endParaRPr lang="zh-CN" altLang="en-US" sz="2400"/>
            </a:p>
          </p:txBody>
        </p:sp>
      </p:grpSp>
      <p:grpSp>
        <p:nvGrpSpPr>
          <p:cNvPr id="32" name="组合 31"/>
          <p:cNvGrpSpPr/>
          <p:nvPr/>
        </p:nvGrpSpPr>
        <p:grpSpPr>
          <a:xfrm>
            <a:off x="5353050" y="2252980"/>
            <a:ext cx="1233170" cy="716915"/>
            <a:chOff x="11212" y="3547"/>
            <a:chExt cx="1942" cy="1129"/>
          </a:xfrm>
        </p:grpSpPr>
        <p:pic>
          <p:nvPicPr>
            <p:cNvPr id="33" name="图片 32" descr="t01ee3703a08c94e376"/>
            <p:cNvPicPr>
              <a:picLocks noChangeAspect="1"/>
            </p:cNvPicPr>
            <p:nvPr/>
          </p:nvPicPr>
          <p:blipFill>
            <a:blip r:embed="rId5">
              <a:clrChange>
                <a:clrFrom>
                  <a:srgbClr val="FFFFFF">
                    <a:alpha val="100000"/>
                  </a:srgbClr>
                </a:clrFrom>
                <a:clrTo>
                  <a:srgbClr val="FFFFFF">
                    <a:alpha val="100000"/>
                    <a:alpha val="0"/>
                  </a:srgbClr>
                </a:clrTo>
              </a:clrChange>
            </a:blip>
            <a:srcRect l="14916" t="31709" r="13599" b="35002"/>
            <a:stretch>
              <a:fillRect/>
            </a:stretch>
          </p:blipFill>
          <p:spPr>
            <a:xfrm>
              <a:off x="11212" y="3547"/>
              <a:ext cx="1942" cy="1129"/>
            </a:xfrm>
            <a:prstGeom prst="rect">
              <a:avLst/>
            </a:prstGeom>
          </p:spPr>
        </p:pic>
        <p:sp>
          <p:nvSpPr>
            <p:cNvPr id="34" name="文本框 33"/>
            <p:cNvSpPr txBox="1"/>
            <p:nvPr/>
          </p:nvSpPr>
          <p:spPr>
            <a:xfrm>
              <a:off x="11490" y="3796"/>
              <a:ext cx="1248" cy="725"/>
            </a:xfrm>
            <a:prstGeom prst="rect">
              <a:avLst/>
            </a:prstGeom>
            <a:noFill/>
          </p:spPr>
          <p:txBody>
            <a:bodyPr wrap="none" rtlCol="0">
              <a:spAutoFit/>
            </a:bodyPr>
            <a:p>
              <a:r>
                <a:rPr lang="zh-CN" altLang="en-US" sz="2400"/>
                <a:t>万级</a:t>
              </a:r>
              <a:endParaRPr lang="zh-CN" altLang="en-US" sz="2400"/>
            </a:p>
          </p:txBody>
        </p:sp>
      </p:grpSp>
      <p:sp>
        <p:nvSpPr>
          <p:cNvPr id="37" name="圆角矩形 36"/>
          <p:cNvSpPr/>
          <p:nvPr/>
        </p:nvSpPr>
        <p:spPr>
          <a:xfrm>
            <a:off x="6445885" y="2934970"/>
            <a:ext cx="1407160" cy="51244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8465820" y="2915920"/>
            <a:ext cx="1332230" cy="521970"/>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sym typeface="+mn-ea"/>
              </a:rPr>
              <a:t>2 5 0 0</a:t>
            </a:r>
            <a:endParaRPr lang="zh-CN" altLang="en-US" sz="2800"/>
          </a:p>
        </p:txBody>
      </p:sp>
      <p:grpSp>
        <p:nvGrpSpPr>
          <p:cNvPr id="42" name="组合 41"/>
          <p:cNvGrpSpPr/>
          <p:nvPr/>
        </p:nvGrpSpPr>
        <p:grpSpPr>
          <a:xfrm>
            <a:off x="4558030" y="4063365"/>
            <a:ext cx="3444875" cy="1050925"/>
            <a:chOff x="14345" y="5849"/>
            <a:chExt cx="5425" cy="1655"/>
          </a:xfrm>
        </p:grpSpPr>
        <p:pic>
          <p:nvPicPr>
            <p:cNvPr id="41" name="图片 40" descr="320"/>
            <p:cNvPicPr>
              <a:picLocks noChangeAspect="1"/>
            </p:cNvPicPr>
            <p:nvPr/>
          </p:nvPicPr>
          <p:blipFill>
            <a:blip r:embed="rId6">
              <a:clrChange>
                <a:clrFrom>
                  <a:srgbClr val="FFFFFF">
                    <a:alpha val="100000"/>
                  </a:srgbClr>
                </a:clrFrom>
                <a:clrTo>
                  <a:srgbClr val="FFFFFF">
                    <a:alpha val="100000"/>
                    <a:alpha val="0"/>
                  </a:srgbClr>
                </a:clrTo>
              </a:clrChange>
            </a:blip>
            <a:srcRect l="17067" t="15733" r="13556" b="64897"/>
            <a:stretch>
              <a:fillRect/>
            </a:stretch>
          </p:blipFill>
          <p:spPr>
            <a:xfrm>
              <a:off x="14345" y="5849"/>
              <a:ext cx="5425" cy="1655"/>
            </a:xfrm>
            <a:prstGeom prst="rect">
              <a:avLst/>
            </a:prstGeom>
          </p:spPr>
        </p:pic>
        <p:sp>
          <p:nvSpPr>
            <p:cNvPr id="35" name="文本框 34"/>
            <p:cNvSpPr txBox="1"/>
            <p:nvPr/>
          </p:nvSpPr>
          <p:spPr>
            <a:xfrm>
              <a:off x="14732" y="6558"/>
              <a:ext cx="4395" cy="725"/>
            </a:xfrm>
            <a:prstGeom prst="rect">
              <a:avLst/>
            </a:prstGeom>
            <a:noFill/>
          </p:spPr>
          <p:txBody>
            <a:bodyPr wrap="none" rtlCol="0" anchor="t">
              <a:spAutoFit/>
            </a:bodyPr>
            <a:p>
              <a:r>
                <a:rPr lang="zh-CN" altLang="en-US" sz="2400" dirty="0">
                  <a:sym typeface="+mn-ea"/>
                </a:rPr>
                <a:t>将个级的四个</a:t>
              </a:r>
              <a:r>
                <a:rPr lang="en-US" altLang="zh-CN" sz="2400" dirty="0">
                  <a:sym typeface="+mn-ea"/>
                </a:rPr>
                <a:t>0</a:t>
              </a:r>
              <a:r>
                <a:rPr lang="zh-CN" altLang="en-US" sz="2400" dirty="0">
                  <a:sym typeface="+mn-ea"/>
                </a:rPr>
                <a:t>去掉</a:t>
              </a:r>
              <a:endParaRPr lang="zh-CN" altLang="en-US" sz="2400"/>
            </a:p>
          </p:txBody>
        </p:sp>
      </p:grpSp>
      <p:sp>
        <p:nvSpPr>
          <p:cNvPr id="44" name="文本框 43"/>
          <p:cNvSpPr txBox="1"/>
          <p:nvPr/>
        </p:nvSpPr>
        <p:spPr>
          <a:xfrm>
            <a:off x="9664700" y="2867025"/>
            <a:ext cx="589280" cy="583565"/>
          </a:xfrm>
          <a:prstGeom prst="rect">
            <a:avLst/>
          </a:prstGeom>
          <a:noFill/>
        </p:spPr>
        <p:txBody>
          <a:bodyPr wrap="none" rtlCol="0">
            <a:spAutoFit/>
          </a:bodyPr>
          <a:p>
            <a:r>
              <a:rPr lang="zh-CN" altLang="en-US" sz="3200"/>
              <a:t>万</a:t>
            </a:r>
            <a:endParaRPr lang="zh-CN" altLang="en-US" sz="3200"/>
          </a:p>
        </p:txBody>
      </p:sp>
      <p:grpSp>
        <p:nvGrpSpPr>
          <p:cNvPr id="47" name="组合 46"/>
          <p:cNvGrpSpPr/>
          <p:nvPr/>
        </p:nvGrpSpPr>
        <p:grpSpPr>
          <a:xfrm>
            <a:off x="4471035" y="5531485"/>
            <a:ext cx="3491865" cy="899795"/>
            <a:chOff x="13339" y="4747"/>
            <a:chExt cx="5499" cy="1417"/>
          </a:xfrm>
        </p:grpSpPr>
        <p:pic>
          <p:nvPicPr>
            <p:cNvPr id="46" name="图片 45" descr="320"/>
            <p:cNvPicPr>
              <a:picLocks noChangeAspect="1"/>
            </p:cNvPicPr>
            <p:nvPr/>
          </p:nvPicPr>
          <p:blipFill>
            <a:blip r:embed="rId6">
              <a:clrChange>
                <a:clrFrom>
                  <a:srgbClr val="FFFFFF">
                    <a:alpha val="100000"/>
                  </a:srgbClr>
                </a:clrFrom>
                <a:clrTo>
                  <a:srgbClr val="FFFFFF">
                    <a:alpha val="100000"/>
                    <a:alpha val="0"/>
                  </a:srgbClr>
                </a:clrTo>
              </a:clrChange>
            </a:blip>
            <a:srcRect l="15733" t="72794" r="14867" b="11800"/>
            <a:stretch>
              <a:fillRect/>
            </a:stretch>
          </p:blipFill>
          <p:spPr>
            <a:xfrm>
              <a:off x="13339" y="4747"/>
              <a:ext cx="5499" cy="1417"/>
            </a:xfrm>
            <a:prstGeom prst="rect">
              <a:avLst/>
            </a:prstGeom>
          </p:spPr>
        </p:pic>
        <p:sp>
          <p:nvSpPr>
            <p:cNvPr id="45" name="文本框 44"/>
            <p:cNvSpPr txBox="1"/>
            <p:nvPr/>
          </p:nvSpPr>
          <p:spPr>
            <a:xfrm>
              <a:off x="14154" y="4991"/>
              <a:ext cx="3488" cy="725"/>
            </a:xfrm>
            <a:prstGeom prst="rect">
              <a:avLst/>
            </a:prstGeom>
            <a:noFill/>
          </p:spPr>
          <p:txBody>
            <a:bodyPr wrap="none" rtlCol="0" anchor="t">
              <a:spAutoFit/>
            </a:bodyPr>
            <a:p>
              <a:r>
                <a:rPr lang="zh-CN" altLang="en-US" sz="2400" dirty="0">
                  <a:sym typeface="+mn-ea"/>
                </a:rPr>
                <a:t>改成一个</a:t>
              </a:r>
              <a:r>
                <a:rPr lang="en-US" altLang="zh-CN" sz="2400" dirty="0">
                  <a:sym typeface="+mn-ea"/>
                </a:rPr>
                <a:t>“</a:t>
              </a:r>
              <a:r>
                <a:rPr lang="zh-CN" altLang="en-US" sz="2400" dirty="0">
                  <a:sym typeface="+mn-ea"/>
                </a:rPr>
                <a:t>万</a:t>
              </a:r>
              <a:r>
                <a:rPr lang="en-US" altLang="zh-CN" sz="2400" dirty="0">
                  <a:sym typeface="+mn-ea"/>
                </a:rPr>
                <a:t>”</a:t>
              </a:r>
              <a:r>
                <a:rPr lang="zh-CN" altLang="en-US" sz="2400" dirty="0">
                  <a:sym typeface="+mn-ea"/>
                </a:rPr>
                <a:t>字</a:t>
              </a:r>
              <a:endParaRPr lang="zh-CN" altLang="en-US" sz="2400"/>
            </a:p>
          </p:txBody>
        </p:sp>
      </p:grpSp>
      <p:sp>
        <p:nvSpPr>
          <p:cNvPr id="50" name="文本框 49"/>
          <p:cNvSpPr txBox="1"/>
          <p:nvPr/>
        </p:nvSpPr>
        <p:spPr>
          <a:xfrm>
            <a:off x="8002905" y="2909570"/>
            <a:ext cx="390525" cy="521970"/>
          </a:xfrm>
          <a:prstGeom prst="rect">
            <a:avLst/>
          </a:prstGeom>
          <a:noFill/>
        </p:spPr>
        <p:txBody>
          <a:bodyPr wrap="none" rtlCol="0" anchor="t">
            <a:spAutoFit/>
          </a:bodyPr>
          <a:p>
            <a:r>
              <a:rPr lang="en-US" altLang="zh-CN" sz="2800" dirty="0">
                <a:sym typeface="+mn-ea"/>
              </a:rPr>
              <a:t>=</a:t>
            </a:r>
            <a:endParaRPr lang="en-US" altLang="zh-CN" sz="2800" dirty="0">
              <a:sym typeface="+mn-ea"/>
            </a:endParaRPr>
          </a:p>
        </p:txBody>
      </p:sp>
      <p:sp>
        <p:nvSpPr>
          <p:cNvPr id="53" name="文本框 52"/>
          <p:cNvSpPr txBox="1"/>
          <p:nvPr/>
        </p:nvSpPr>
        <p:spPr>
          <a:xfrm>
            <a:off x="8110220" y="3504565"/>
            <a:ext cx="792480" cy="460375"/>
          </a:xfrm>
          <a:prstGeom prst="rect">
            <a:avLst/>
          </a:prstGeom>
          <a:noFill/>
        </p:spPr>
        <p:txBody>
          <a:bodyPr wrap="none" rtlCol="0">
            <a:spAutoFit/>
          </a:bodyPr>
          <a:p>
            <a:r>
              <a:rPr lang="zh-CN" altLang="en-US" sz="2400"/>
              <a:t>改成</a:t>
            </a:r>
            <a:endParaRPr lang="zh-CN" altLang="en-US" sz="2400"/>
          </a:p>
        </p:txBody>
      </p:sp>
      <p:grpSp>
        <p:nvGrpSpPr>
          <p:cNvPr id="18" name="组合 17"/>
          <p:cNvGrpSpPr/>
          <p:nvPr/>
        </p:nvGrpSpPr>
        <p:grpSpPr>
          <a:xfrm>
            <a:off x="1602105" y="1108075"/>
            <a:ext cx="4443095" cy="940435"/>
            <a:chOff x="10173" y="6436"/>
            <a:chExt cx="6604" cy="1481"/>
          </a:xfrm>
        </p:grpSpPr>
        <p:pic>
          <p:nvPicPr>
            <p:cNvPr id="24" name="图片 23" descr="385973816046911501"/>
            <p:cNvPicPr>
              <a:picLocks noChangeAspect="1"/>
            </p:cNvPicPr>
            <p:nvPr/>
          </p:nvPicPr>
          <p:blipFill>
            <a:blip r:embed="rId7">
              <a:clrChange>
                <a:clrFrom>
                  <a:srgbClr val="FFFFFF">
                    <a:alpha val="100000"/>
                  </a:srgbClr>
                </a:clrFrom>
                <a:clrTo>
                  <a:srgbClr val="FFFFFF">
                    <a:alpha val="100000"/>
                    <a:alpha val="0"/>
                  </a:srgbClr>
                </a:clrTo>
              </a:clrChange>
            </a:blip>
            <a:srcRect l="26382" t="26778" b="49000"/>
            <a:stretch>
              <a:fillRect/>
            </a:stretch>
          </p:blipFill>
          <p:spPr>
            <a:xfrm>
              <a:off x="10173" y="6436"/>
              <a:ext cx="6133" cy="1481"/>
            </a:xfrm>
            <a:prstGeom prst="rect">
              <a:avLst/>
            </a:prstGeom>
          </p:spPr>
        </p:pic>
        <p:sp>
          <p:nvSpPr>
            <p:cNvPr id="25" name="文本框 36"/>
            <p:cNvSpPr txBox="1"/>
            <p:nvPr/>
          </p:nvSpPr>
          <p:spPr bwMode="auto">
            <a:xfrm>
              <a:off x="10462" y="6607"/>
              <a:ext cx="6315" cy="957"/>
            </a:xfrm>
            <a:prstGeom prst="rect">
              <a:avLst/>
            </a:prstGeom>
            <a:noFill/>
          </p:spPr>
          <p:txBody>
            <a:bodyPr wrap="square">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25000000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6482715" y="1080770"/>
            <a:ext cx="4168140" cy="967105"/>
            <a:chOff x="10142" y="7732"/>
            <a:chExt cx="6195" cy="1523"/>
          </a:xfrm>
        </p:grpSpPr>
        <p:pic>
          <p:nvPicPr>
            <p:cNvPr id="27" name="图片 26" descr="385973816046911501"/>
            <p:cNvPicPr>
              <a:picLocks noChangeAspect="1"/>
            </p:cNvPicPr>
            <p:nvPr/>
          </p:nvPicPr>
          <p:blipFill>
            <a:blip r:embed="rId7">
              <a:clrChange>
                <a:clrFrom>
                  <a:srgbClr val="FFFFFF">
                    <a:alpha val="100000"/>
                  </a:srgbClr>
                </a:clrFrom>
                <a:clrTo>
                  <a:srgbClr val="FFFFFF">
                    <a:alpha val="100000"/>
                    <a:alpha val="0"/>
                  </a:srgbClr>
                </a:clrTo>
              </a:clrChange>
            </a:blip>
            <a:srcRect l="25861" t="50454" b="25500"/>
            <a:stretch>
              <a:fillRect/>
            </a:stretch>
          </p:blipFill>
          <p:spPr>
            <a:xfrm>
              <a:off x="10142" y="7732"/>
              <a:ext cx="6195" cy="1523"/>
            </a:xfrm>
            <a:prstGeom prst="rect">
              <a:avLst/>
            </a:prstGeom>
          </p:spPr>
        </p:pic>
        <p:sp>
          <p:nvSpPr>
            <p:cNvPr id="28" name="文本框 38"/>
            <p:cNvSpPr txBox="1"/>
            <p:nvPr/>
          </p:nvSpPr>
          <p:spPr bwMode="auto">
            <a:xfrm>
              <a:off x="10462" y="7958"/>
              <a:ext cx="5278" cy="957"/>
            </a:xfrm>
            <a:prstGeom prst="rect">
              <a:avLst/>
            </a:prstGeom>
            <a:noFill/>
          </p:spPr>
          <p:txBody>
            <a:bodyPr>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白细胞：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from="(-#ppt_w/2)" to="(#ppt_x)" calcmode="lin" valueType="num">
                                      <p:cBhvr>
                                        <p:cTn id="12" dur="600" fill="hold">
                                          <p:stCondLst>
                                            <p:cond delay="0"/>
                                          </p:stCondLst>
                                        </p:cTn>
                                        <p:tgtEl>
                                          <p:spTgt spid="9"/>
                                        </p:tgtEl>
                                        <p:attrNameLst>
                                          <p:attrName>ppt_x</p:attrName>
                                        </p:attrNameLst>
                                      </p:cBhvr>
                                    </p:anim>
                                    <p:anim from="0" to="-1.0" calcmode="lin" valueType="num">
                                      <p:cBhvr>
                                        <p:cTn id="13" dur="200" decel="50000" autoRev="1" fill="hold">
                                          <p:stCondLst>
                                            <p:cond delay="600"/>
                                          </p:stCondLst>
                                        </p:cTn>
                                        <p:tgtEl>
                                          <p:spTgt spid="9"/>
                                        </p:tgtEl>
                                        <p:attrNameLst>
                                          <p:attrName>xshear</p:attrName>
                                        </p:attrNameLst>
                                      </p:cBhvr>
                                    </p:anim>
                                    <p:animScale>
                                      <p:cBhvr>
                                        <p:cTn id="14" dur="200" decel="100000" autoRev="1" fill="hold">
                                          <p:stCondLst>
                                            <p:cond delay="600"/>
                                          </p:stCondLst>
                                        </p:cTn>
                                        <p:tgtEl>
                                          <p:spTgt spid="9"/>
                                        </p:tgtEl>
                                      </p:cBhvr>
                                      <p:from x="100000" y="100000"/>
                                      <p:to x="80000" y="100000"/>
                                    </p:animScale>
                                    <p:anim by="(#ppt_h/3+#ppt_w*0.1)" calcmode="lin" valueType="num">
                                      <p:cBhvr additive="sum">
                                        <p:cTn id="15" dur="200" decel="100000" autoRev="1" fill="hold">
                                          <p:stCondLst>
                                            <p:cond delay="600"/>
                                          </p:stCondLst>
                                        </p:cTn>
                                        <p:tgtEl>
                                          <p:spTgt spid="9"/>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p:tgtEl>
                                          <p:spTgt spid="31"/>
                                        </p:tgtEl>
                                        <p:attrNameLst>
                                          <p:attrName>ppt_y</p:attrName>
                                        </p:attrNameLst>
                                      </p:cBhvr>
                                      <p:tavLst>
                                        <p:tav tm="0">
                                          <p:val>
                                            <p:strVal val="#ppt_y-#ppt_h*1.125000"/>
                                          </p:val>
                                        </p:tav>
                                        <p:tav tm="100000">
                                          <p:val>
                                            <p:strVal val="#ppt_y"/>
                                          </p:val>
                                        </p:tav>
                                      </p:tavLst>
                                    </p:anim>
                                    <p:animEffect transition="in" filter="wipe(down)">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ppt_y</p:attrName>
                                        </p:attrNameLst>
                                      </p:cBhvr>
                                      <p:tavLst>
                                        <p:tav tm="0">
                                          <p:val>
                                            <p:strVal val="#ppt_y-#ppt_h*1.125000"/>
                                          </p:val>
                                        </p:tav>
                                        <p:tav tm="100000">
                                          <p:val>
                                            <p:strVal val="#ppt_y"/>
                                          </p:val>
                                        </p:tav>
                                      </p:tavLst>
                                    </p:anim>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from="(-#ppt_w/2)" to="(#ppt_x)" calcmode="lin" valueType="num">
                                      <p:cBhvr>
                                        <p:cTn id="37" dur="600" fill="hold">
                                          <p:stCondLst>
                                            <p:cond delay="0"/>
                                          </p:stCondLst>
                                        </p:cTn>
                                        <p:tgtEl>
                                          <p:spTgt spid="13"/>
                                        </p:tgtEl>
                                        <p:attrNameLst>
                                          <p:attrName>ppt_x</p:attrName>
                                        </p:attrNameLst>
                                      </p:cBhvr>
                                    </p:anim>
                                    <p:anim from="0" to="-1.0" calcmode="lin" valueType="num">
                                      <p:cBhvr>
                                        <p:cTn id="38" dur="200" decel="50000" autoRev="1" fill="hold">
                                          <p:stCondLst>
                                            <p:cond delay="600"/>
                                          </p:stCondLst>
                                        </p:cTn>
                                        <p:tgtEl>
                                          <p:spTgt spid="13"/>
                                        </p:tgtEl>
                                        <p:attrNameLst>
                                          <p:attrName>xshear</p:attrName>
                                        </p:attrNameLst>
                                      </p:cBhvr>
                                    </p:anim>
                                    <p:animScale>
                                      <p:cBhvr>
                                        <p:cTn id="39" dur="200" decel="100000" autoRev="1" fill="hold">
                                          <p:stCondLst>
                                            <p:cond delay="600"/>
                                          </p:stCondLst>
                                        </p:cTn>
                                        <p:tgtEl>
                                          <p:spTgt spid="13"/>
                                        </p:tgtEl>
                                      </p:cBhvr>
                                      <p:from x="100000" y="100000"/>
                                      <p:to x="80000" y="100000"/>
                                    </p:animScale>
                                    <p:anim by="(#ppt_h/3+#ppt_w*0.1)" calcmode="lin" valueType="num">
                                      <p:cBhvr additive="sum">
                                        <p:cTn id="40" dur="200" decel="100000" autoRev="1" fill="hold">
                                          <p:stCondLst>
                                            <p:cond delay="600"/>
                                          </p:stCondLst>
                                        </p:cTn>
                                        <p:tgtEl>
                                          <p:spTgt spid="13"/>
                                        </p:tgtEl>
                                        <p:attrNameLst>
                                          <p:attrName>ppt_x</p:attrName>
                                        </p:attrNameLst>
                                      </p:cBhvr>
                                    </p:anim>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p:tgtEl>
                                          <p:spTgt spid="42"/>
                                        </p:tgtEl>
                                        <p:attrNameLst>
                                          <p:attrName>ppt_x</p:attrName>
                                        </p:attrNameLst>
                                      </p:cBhvr>
                                      <p:tavLst>
                                        <p:tav tm="0">
                                          <p:val>
                                            <p:strVal val="#ppt_x-#ppt_w*1.125000"/>
                                          </p:val>
                                        </p:tav>
                                        <p:tav tm="100000">
                                          <p:val>
                                            <p:strVal val="#ppt_x"/>
                                          </p:val>
                                        </p:tav>
                                      </p:tavLst>
                                    </p:anim>
                                    <p:animEffect transition="in" filter="wipe(right)">
                                      <p:cBhvr>
                                        <p:cTn id="46" dur="500"/>
                                        <p:tgtEl>
                                          <p:spTgt spid="42"/>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p:tgtEl>
                                          <p:spTgt spid="50"/>
                                        </p:tgtEl>
                                        <p:attrNameLst>
                                          <p:attrName>ppt_y</p:attrName>
                                        </p:attrNameLst>
                                      </p:cBhvr>
                                      <p:tavLst>
                                        <p:tav tm="0">
                                          <p:val>
                                            <p:strVal val="#ppt_y+#ppt_h*1.125000"/>
                                          </p:val>
                                        </p:tav>
                                        <p:tav tm="100000">
                                          <p:val>
                                            <p:strVal val="#ppt_y"/>
                                          </p:val>
                                        </p:tav>
                                      </p:tavLst>
                                    </p:anim>
                                    <p:animEffect transition="in" filter="wipe(up)">
                                      <p:cBhvr>
                                        <p:cTn id="52" dur="5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000" fill="hold">
                                          <p:stCondLst>
                                            <p:cond delay="0"/>
                                          </p:stCondLst>
                                        </p:cTn>
                                        <p:tgtEl>
                                          <p:spTgt spid="37"/>
                                        </p:tgtEl>
                                        <p:attrNameLst>
                                          <p:attrName>style.visibility</p:attrName>
                                        </p:attrNameLst>
                                      </p:cBhvr>
                                      <p:to>
                                        <p:strVal val="visible"/>
                                      </p:to>
                                    </p:set>
                                    <p:animEffect transition="in" filter="wheel(1)">
                                      <p:cBhvr>
                                        <p:cTn id="62" dur="10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34" presetClass="entr" presetSubtype="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 from="(-#ppt_w/2)" to="(#ppt_x)" calcmode="lin" valueType="num">
                                      <p:cBhvr>
                                        <p:cTn id="67" dur="600" fill="hold">
                                          <p:stCondLst>
                                            <p:cond delay="0"/>
                                          </p:stCondLst>
                                        </p:cTn>
                                        <p:tgtEl>
                                          <p:spTgt spid="14"/>
                                        </p:tgtEl>
                                        <p:attrNameLst>
                                          <p:attrName>ppt_x</p:attrName>
                                        </p:attrNameLst>
                                      </p:cBhvr>
                                    </p:anim>
                                    <p:anim from="0" to="-1.0" calcmode="lin" valueType="num">
                                      <p:cBhvr>
                                        <p:cTn id="68" dur="200" decel="50000" autoRev="1" fill="hold">
                                          <p:stCondLst>
                                            <p:cond delay="600"/>
                                          </p:stCondLst>
                                        </p:cTn>
                                        <p:tgtEl>
                                          <p:spTgt spid="14"/>
                                        </p:tgtEl>
                                        <p:attrNameLst>
                                          <p:attrName>xshear</p:attrName>
                                        </p:attrNameLst>
                                      </p:cBhvr>
                                    </p:anim>
                                    <p:animScale>
                                      <p:cBhvr>
                                        <p:cTn id="69" dur="200" decel="100000" autoRev="1" fill="hold">
                                          <p:stCondLst>
                                            <p:cond delay="600"/>
                                          </p:stCondLst>
                                        </p:cTn>
                                        <p:tgtEl>
                                          <p:spTgt spid="14"/>
                                        </p:tgtEl>
                                      </p:cBhvr>
                                      <p:from x="100000" y="100000"/>
                                      <p:to x="80000" y="100000"/>
                                    </p:animScale>
                                    <p:anim by="(#ppt_h/3+#ppt_w*0.1)" calcmode="lin" valueType="num">
                                      <p:cBhvr additive="sum">
                                        <p:cTn id="70" dur="200" decel="100000" autoRev="1" fill="hold">
                                          <p:stCondLst>
                                            <p:cond delay="600"/>
                                          </p:stCondLst>
                                        </p:cTn>
                                        <p:tgtEl>
                                          <p:spTgt spid="14"/>
                                        </p:tgtEl>
                                        <p:attrNameLst>
                                          <p:attrName>ppt_x</p:attrName>
                                        </p:attrNameLst>
                                      </p:cBhvr>
                                    </p:anim>
                                  </p:childTnLst>
                                </p:cTn>
                              </p:par>
                            </p:childTnLst>
                          </p:cTn>
                        </p:par>
                      </p:childTnLst>
                    </p:cTn>
                  </p:par>
                  <p:par>
                    <p:cTn id="71" fill="hold">
                      <p:stCondLst>
                        <p:cond delay="indefinite"/>
                      </p:stCondLst>
                      <p:childTnLst>
                        <p:par>
                          <p:cTn id="72" fill="hold">
                            <p:stCondLst>
                              <p:cond delay="0"/>
                            </p:stCondLst>
                            <p:childTnLst>
                              <p:par>
                                <p:cTn id="73" presetID="12" presetClass="entr" presetSubtype="8" fill="hold" nodeType="click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p:tgtEl>
                                          <p:spTgt spid="47"/>
                                        </p:tgtEl>
                                        <p:attrNameLst>
                                          <p:attrName>ppt_x</p:attrName>
                                        </p:attrNameLst>
                                      </p:cBhvr>
                                      <p:tavLst>
                                        <p:tav tm="0">
                                          <p:val>
                                            <p:strVal val="#ppt_x-#ppt_w*1.125000"/>
                                          </p:val>
                                        </p:tav>
                                        <p:tav tm="100000">
                                          <p:val>
                                            <p:strVal val="#ppt_x"/>
                                          </p:val>
                                        </p:tav>
                                      </p:tavLst>
                                    </p:anim>
                                    <p:animEffect transition="in" filter="wipe(right)">
                                      <p:cBhvr>
                                        <p:cTn id="76" dur="500"/>
                                        <p:tgtEl>
                                          <p:spTgt spid="4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left)">
                                      <p:cBhvr>
                                        <p:cTn id="81" dur="500"/>
                                        <p:tgtEl>
                                          <p:spTgt spid="5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p:tgtEl>
                                          <p:spTgt spid="44"/>
                                        </p:tgtEl>
                                        <p:attrNameLst>
                                          <p:attrName>ppt_y</p:attrName>
                                        </p:attrNameLst>
                                      </p:cBhvr>
                                      <p:tavLst>
                                        <p:tav tm="0">
                                          <p:val>
                                            <p:strVal val="#ppt_y+#ppt_h*1.125000"/>
                                          </p:val>
                                        </p:tav>
                                        <p:tav tm="100000">
                                          <p:val>
                                            <p:strVal val="#ppt_y"/>
                                          </p:val>
                                        </p:tav>
                                      </p:tavLst>
                                    </p:anim>
                                    <p:animEffect transition="in" filter="wipe(up)">
                                      <p:cBhvr>
                                        <p:cTn id="9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7" grpId="0" bldLvl="0" animBg="1"/>
      <p:bldP spid="53" grpId="0"/>
      <p:bldP spid="44" grpId="0"/>
      <p:bldP spid="50"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7" name="组合 56"/>
          <p:cNvGrpSpPr/>
          <p:nvPr/>
        </p:nvGrpSpPr>
        <p:grpSpPr>
          <a:xfrm>
            <a:off x="7197090" y="3369945"/>
            <a:ext cx="2073275" cy="599440"/>
            <a:chOff x="12923" y="6613"/>
            <a:chExt cx="3265" cy="944"/>
          </a:xfrm>
        </p:grpSpPr>
        <p:pic>
          <p:nvPicPr>
            <p:cNvPr id="56" name="图片 55" descr="图片3"/>
            <p:cNvPicPr>
              <a:picLocks noChangeAspect="1"/>
            </p:cNvPicPr>
            <p:nvPr/>
          </p:nvPicPr>
          <p:blipFill>
            <a:blip r:embed="rId2"/>
            <a:srcRect t="37311"/>
            <a:stretch>
              <a:fillRect/>
            </a:stretch>
          </p:blipFill>
          <p:spPr>
            <a:xfrm>
              <a:off x="12923" y="6895"/>
              <a:ext cx="3000" cy="662"/>
            </a:xfrm>
            <a:prstGeom prst="rect">
              <a:avLst/>
            </a:prstGeom>
          </p:spPr>
        </p:pic>
        <p:pic>
          <p:nvPicPr>
            <p:cNvPr id="51" name="图片 50" descr="2b37d29de16c0fae28724e2a2d681d41"/>
            <p:cNvPicPr/>
            <p:nvPr/>
          </p:nvPicPr>
          <p:blipFill>
            <a:blip r:embed="rId3">
              <a:clrChange>
                <a:clrFrom>
                  <a:srgbClr val="F6F6F6">
                    <a:alpha val="100000"/>
                  </a:srgbClr>
                </a:clrFrom>
                <a:clrTo>
                  <a:srgbClr val="F6F6F6">
                    <a:alpha val="100000"/>
                    <a:alpha val="0"/>
                  </a:srgbClr>
                </a:clrTo>
              </a:clrChange>
            </a:blip>
            <a:srcRect l="76276" t="49607" r="7921" b="31748"/>
            <a:stretch>
              <a:fillRect/>
            </a:stretch>
          </p:blipFill>
          <p:spPr>
            <a:xfrm rot="16200000" flipV="1">
              <a:off x="15591" y="6541"/>
              <a:ext cx="525" cy="668"/>
            </a:xfrm>
            <a:prstGeom prst="rect">
              <a:avLst/>
            </a:prstGeom>
          </p:spPr>
        </p:pic>
      </p:grpSp>
      <p:sp>
        <p:nvSpPr>
          <p:cNvPr id="17" name="文本框 76"/>
          <p:cNvSpPr txBox="1"/>
          <p:nvPr/>
        </p:nvSpPr>
        <p:spPr>
          <a:xfrm>
            <a:off x="6077585" y="2933065"/>
            <a:ext cx="1788160" cy="521970"/>
          </a:xfrm>
          <a:prstGeom prst="rect">
            <a:avLst/>
          </a:prstGeom>
          <a:noFill/>
        </p:spPr>
        <p:txBody>
          <a:bodyPr wrap="square" rtlCol="0">
            <a:spAutoFit/>
          </a:bodyPr>
          <a:p>
            <a:pPr algn="l"/>
            <a:r>
              <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3  0 0 0 0</a:t>
            </a:r>
            <a:endParaRPr lang="en-US" altLang="zh-CN" sz="28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9" name="组合 8"/>
          <p:cNvGrpSpPr/>
          <p:nvPr/>
        </p:nvGrpSpPr>
        <p:grpSpPr>
          <a:xfrm>
            <a:off x="1179195" y="2823210"/>
            <a:ext cx="3285490" cy="789940"/>
            <a:chOff x="2803" y="4446"/>
            <a:chExt cx="5174" cy="1244"/>
          </a:xfrm>
        </p:grpSpPr>
        <p:pic>
          <p:nvPicPr>
            <p:cNvPr id="10" name="图片 9"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26407" b="49546"/>
            <a:stretch>
              <a:fillRect/>
            </a:stretch>
          </p:blipFill>
          <p:spPr>
            <a:xfrm>
              <a:off x="2803" y="4446"/>
              <a:ext cx="5174" cy="1244"/>
            </a:xfrm>
            <a:prstGeom prst="rect">
              <a:avLst/>
            </a:prstGeom>
          </p:spPr>
        </p:pic>
        <p:sp>
          <p:nvSpPr>
            <p:cNvPr id="4" name="文本框 3"/>
            <p:cNvSpPr txBox="1"/>
            <p:nvPr/>
          </p:nvSpPr>
          <p:spPr>
            <a:xfrm>
              <a:off x="5063" y="4657"/>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先分级</a:t>
              </a:r>
              <a:endParaRPr lang="zh-CN" altLang="en-US" sz="28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245" y="4657"/>
              <a:ext cx="599" cy="822"/>
            </a:xfrm>
            <a:prstGeom prst="rect">
              <a:avLst/>
            </a:prstGeom>
            <a:noFill/>
          </p:spPr>
          <p:txBody>
            <a:bodyPr wrap="none" rtlCol="0">
              <a:spAutoFit/>
            </a:bodyPr>
            <a:p>
              <a:r>
                <a:rPr lang="en-US" altLang="zh-CN" sz="2800" b="1"/>
                <a:t>1</a:t>
              </a:r>
              <a:endParaRPr lang="en-US" altLang="zh-CN" sz="2800" b="1"/>
            </a:p>
          </p:txBody>
        </p:sp>
      </p:grpSp>
      <p:grpSp>
        <p:nvGrpSpPr>
          <p:cNvPr id="13" name="组合 12"/>
          <p:cNvGrpSpPr/>
          <p:nvPr/>
        </p:nvGrpSpPr>
        <p:grpSpPr>
          <a:xfrm>
            <a:off x="1179195" y="4022725"/>
            <a:ext cx="3285490" cy="778510"/>
            <a:chOff x="2803" y="6164"/>
            <a:chExt cx="5174" cy="1226"/>
          </a:xfrm>
        </p:grpSpPr>
        <p:pic>
          <p:nvPicPr>
            <p:cNvPr id="11" name="图片 10"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50806" b="25500"/>
            <a:stretch>
              <a:fillRect/>
            </a:stretch>
          </p:blipFill>
          <p:spPr>
            <a:xfrm>
              <a:off x="2803" y="6164"/>
              <a:ext cx="5174" cy="1226"/>
            </a:xfrm>
            <a:prstGeom prst="rect">
              <a:avLst/>
            </a:prstGeom>
          </p:spPr>
        </p:pic>
        <p:sp>
          <p:nvSpPr>
            <p:cNvPr id="5" name="文本框 4"/>
            <p:cNvSpPr txBox="1"/>
            <p:nvPr/>
          </p:nvSpPr>
          <p:spPr>
            <a:xfrm>
              <a:off x="5063" y="6366"/>
              <a:ext cx="1968" cy="822"/>
            </a:xfrm>
            <a:prstGeom prst="rect">
              <a:avLst/>
            </a:prstGeom>
            <a:noFill/>
          </p:spPr>
          <p:txBody>
            <a:bodyPr wrap="none" rtlCol="0" anchor="t">
              <a:spAutoFit/>
            </a:bodyPr>
            <a:p>
              <a:r>
                <a:rPr lang="zh-CN" altLang="en-US" sz="2800" dirty="0">
                  <a:latin typeface="微软雅黑" panose="020B0503020204020204" pitchFamily="34" charset="-122"/>
                  <a:ea typeface="微软雅黑" panose="020B0503020204020204" pitchFamily="34" charset="-122"/>
                  <a:sym typeface="+mn-ea"/>
                </a:rPr>
                <a:t>再去掉</a:t>
              </a:r>
              <a:endParaRPr lang="zh-CN" altLang="en-US" sz="2800" dirty="0">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3245" y="6366"/>
              <a:ext cx="599" cy="822"/>
            </a:xfrm>
            <a:prstGeom prst="rect">
              <a:avLst/>
            </a:prstGeom>
            <a:noFill/>
          </p:spPr>
          <p:txBody>
            <a:bodyPr wrap="none" rtlCol="0">
              <a:spAutoFit/>
            </a:bodyPr>
            <a:p>
              <a:r>
                <a:rPr lang="en-US" altLang="zh-CN" sz="2800" b="1"/>
                <a:t>2</a:t>
              </a:r>
              <a:endParaRPr lang="en-US" altLang="zh-CN" sz="2800" b="1"/>
            </a:p>
          </p:txBody>
        </p:sp>
      </p:grpSp>
      <p:grpSp>
        <p:nvGrpSpPr>
          <p:cNvPr id="14" name="组合 13"/>
          <p:cNvGrpSpPr/>
          <p:nvPr/>
        </p:nvGrpSpPr>
        <p:grpSpPr>
          <a:xfrm>
            <a:off x="1179195" y="5174615"/>
            <a:ext cx="3285490" cy="843280"/>
            <a:chOff x="2803" y="7864"/>
            <a:chExt cx="5174" cy="1328"/>
          </a:xfrm>
        </p:grpSpPr>
        <p:pic>
          <p:nvPicPr>
            <p:cNvPr id="12" name="图片 11" descr="385973858996584450"/>
            <p:cNvPicPr>
              <a:picLocks noChangeAspect="1"/>
            </p:cNvPicPr>
            <p:nvPr/>
          </p:nvPicPr>
          <p:blipFill>
            <a:blip r:embed="rId4">
              <a:clrChange>
                <a:clrFrom>
                  <a:srgbClr val="FFFFFF">
                    <a:alpha val="100000"/>
                  </a:srgbClr>
                </a:clrFrom>
                <a:clrTo>
                  <a:srgbClr val="FFFFFF">
                    <a:alpha val="100000"/>
                    <a:alpha val="0"/>
                  </a:srgbClr>
                </a:clrTo>
              </a:clrChange>
            </a:blip>
            <a:srcRect t="74315"/>
            <a:stretch>
              <a:fillRect/>
            </a:stretch>
          </p:blipFill>
          <p:spPr>
            <a:xfrm>
              <a:off x="2803" y="7864"/>
              <a:ext cx="5174" cy="1329"/>
            </a:xfrm>
            <a:prstGeom prst="rect">
              <a:avLst/>
            </a:prstGeom>
          </p:spPr>
        </p:pic>
        <p:sp>
          <p:nvSpPr>
            <p:cNvPr id="8" name="文本框 7"/>
            <p:cNvSpPr txBox="1"/>
            <p:nvPr/>
          </p:nvSpPr>
          <p:spPr>
            <a:xfrm>
              <a:off x="4801" y="8075"/>
              <a:ext cx="2340" cy="822"/>
            </a:xfrm>
            <a:prstGeom prst="rect">
              <a:avLst/>
            </a:prstGeom>
            <a:noFill/>
          </p:spPr>
          <p:txBody>
            <a:bodyPr wrap="none" rtlCol="0" anchor="t">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改成</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3245" y="8075"/>
              <a:ext cx="599" cy="822"/>
            </a:xfrm>
            <a:prstGeom prst="rect">
              <a:avLst/>
            </a:prstGeom>
            <a:noFill/>
          </p:spPr>
          <p:txBody>
            <a:bodyPr wrap="none" rtlCol="0">
              <a:spAutoFit/>
            </a:bodyPr>
            <a:p>
              <a:r>
                <a:rPr lang="en-US" altLang="zh-CN" sz="2800" b="1"/>
                <a:t>3</a:t>
              </a:r>
              <a:endParaRPr lang="en-US" altLang="zh-CN" sz="2800" b="1"/>
            </a:p>
          </p:txBody>
        </p:sp>
      </p:grpSp>
      <p:cxnSp>
        <p:nvCxnSpPr>
          <p:cNvPr id="19" name="直接连接符 18"/>
          <p:cNvCxnSpPr/>
          <p:nvPr/>
        </p:nvCxnSpPr>
        <p:spPr>
          <a:xfrm>
            <a:off x="6406994" y="2897425"/>
            <a:ext cx="0" cy="593528"/>
          </a:xfrm>
          <a:prstGeom prst="line">
            <a:avLst/>
          </a:prstGeom>
          <a:ln w="38100">
            <a:solidFill>
              <a:srgbClr val="FF0000"/>
            </a:solidFill>
            <a:prstDash val="sysDash"/>
          </a:ln>
        </p:spPr>
        <p:style>
          <a:lnRef idx="3">
            <a:schemeClr val="accent2"/>
          </a:lnRef>
          <a:fillRef idx="0">
            <a:schemeClr val="accent2"/>
          </a:fillRef>
          <a:effectRef idx="2">
            <a:schemeClr val="accent2"/>
          </a:effectRef>
          <a:fontRef idx="minor">
            <a:schemeClr val="tx1"/>
          </a:fontRef>
        </p:style>
      </p:cxnSp>
      <p:grpSp>
        <p:nvGrpSpPr>
          <p:cNvPr id="31" name="组合 30"/>
          <p:cNvGrpSpPr/>
          <p:nvPr/>
        </p:nvGrpSpPr>
        <p:grpSpPr>
          <a:xfrm>
            <a:off x="6407785" y="2252345"/>
            <a:ext cx="1233170" cy="716280"/>
            <a:chOff x="11212" y="3547"/>
            <a:chExt cx="1942" cy="1128"/>
          </a:xfrm>
        </p:grpSpPr>
        <p:pic>
          <p:nvPicPr>
            <p:cNvPr id="29" name="图片 28" descr="t01ee3703a08c94e376"/>
            <p:cNvPicPr>
              <a:picLocks noChangeAspect="1"/>
            </p:cNvPicPr>
            <p:nvPr/>
          </p:nvPicPr>
          <p:blipFill>
            <a:blip r:embed="rId5">
              <a:clrChange>
                <a:clrFrom>
                  <a:srgbClr val="FFFFFF">
                    <a:alpha val="100000"/>
                  </a:srgbClr>
                </a:clrFrom>
                <a:clrTo>
                  <a:srgbClr val="FFFFFF">
                    <a:alpha val="100000"/>
                    <a:alpha val="0"/>
                  </a:srgbClr>
                </a:clrTo>
              </a:clrChange>
            </a:blip>
            <a:srcRect l="14916" t="31709" r="13599" b="35002"/>
            <a:stretch>
              <a:fillRect/>
            </a:stretch>
          </p:blipFill>
          <p:spPr>
            <a:xfrm>
              <a:off x="11212" y="3547"/>
              <a:ext cx="1942" cy="1129"/>
            </a:xfrm>
            <a:prstGeom prst="rect">
              <a:avLst/>
            </a:prstGeom>
          </p:spPr>
        </p:pic>
        <p:sp>
          <p:nvSpPr>
            <p:cNvPr id="30" name="文本框 29"/>
            <p:cNvSpPr txBox="1"/>
            <p:nvPr/>
          </p:nvSpPr>
          <p:spPr>
            <a:xfrm>
              <a:off x="11547" y="3815"/>
              <a:ext cx="1248" cy="725"/>
            </a:xfrm>
            <a:prstGeom prst="rect">
              <a:avLst/>
            </a:prstGeom>
            <a:noFill/>
          </p:spPr>
          <p:txBody>
            <a:bodyPr wrap="none" rtlCol="0">
              <a:spAutoFit/>
            </a:bodyPr>
            <a:p>
              <a:r>
                <a:rPr lang="zh-CN" altLang="en-US" sz="2400"/>
                <a:t>个级</a:t>
              </a:r>
              <a:endParaRPr lang="zh-CN" altLang="en-US" sz="2400"/>
            </a:p>
          </p:txBody>
        </p:sp>
      </p:grpSp>
      <p:grpSp>
        <p:nvGrpSpPr>
          <p:cNvPr id="32" name="组合 31"/>
          <p:cNvGrpSpPr/>
          <p:nvPr/>
        </p:nvGrpSpPr>
        <p:grpSpPr>
          <a:xfrm>
            <a:off x="5353050" y="2252980"/>
            <a:ext cx="1233170" cy="716915"/>
            <a:chOff x="11212" y="3547"/>
            <a:chExt cx="1942" cy="1129"/>
          </a:xfrm>
        </p:grpSpPr>
        <p:pic>
          <p:nvPicPr>
            <p:cNvPr id="33" name="图片 32" descr="t01ee3703a08c94e376"/>
            <p:cNvPicPr>
              <a:picLocks noChangeAspect="1"/>
            </p:cNvPicPr>
            <p:nvPr/>
          </p:nvPicPr>
          <p:blipFill>
            <a:blip r:embed="rId5">
              <a:clrChange>
                <a:clrFrom>
                  <a:srgbClr val="FFFFFF">
                    <a:alpha val="100000"/>
                  </a:srgbClr>
                </a:clrFrom>
                <a:clrTo>
                  <a:srgbClr val="FFFFFF">
                    <a:alpha val="100000"/>
                    <a:alpha val="0"/>
                  </a:srgbClr>
                </a:clrTo>
              </a:clrChange>
            </a:blip>
            <a:srcRect l="14916" t="31709" r="13599" b="35002"/>
            <a:stretch>
              <a:fillRect/>
            </a:stretch>
          </p:blipFill>
          <p:spPr>
            <a:xfrm>
              <a:off x="11212" y="3547"/>
              <a:ext cx="1942" cy="1129"/>
            </a:xfrm>
            <a:prstGeom prst="rect">
              <a:avLst/>
            </a:prstGeom>
          </p:spPr>
        </p:pic>
        <p:sp>
          <p:nvSpPr>
            <p:cNvPr id="34" name="文本框 33"/>
            <p:cNvSpPr txBox="1"/>
            <p:nvPr/>
          </p:nvSpPr>
          <p:spPr>
            <a:xfrm>
              <a:off x="11490" y="3796"/>
              <a:ext cx="1248" cy="725"/>
            </a:xfrm>
            <a:prstGeom prst="rect">
              <a:avLst/>
            </a:prstGeom>
            <a:noFill/>
          </p:spPr>
          <p:txBody>
            <a:bodyPr wrap="none" rtlCol="0">
              <a:spAutoFit/>
            </a:bodyPr>
            <a:p>
              <a:r>
                <a:rPr lang="zh-CN" altLang="en-US" sz="2400"/>
                <a:t>万级</a:t>
              </a:r>
              <a:endParaRPr lang="zh-CN" altLang="en-US" sz="2400"/>
            </a:p>
          </p:txBody>
        </p:sp>
      </p:grpSp>
      <p:sp>
        <p:nvSpPr>
          <p:cNvPr id="37" name="圆角矩形 36"/>
          <p:cNvSpPr/>
          <p:nvPr/>
        </p:nvSpPr>
        <p:spPr>
          <a:xfrm>
            <a:off x="6493510" y="2934970"/>
            <a:ext cx="1407160" cy="51244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8477885" y="2915920"/>
            <a:ext cx="380365" cy="521970"/>
          </a:xfrm>
          <a:prstGeom prst="rect">
            <a:avLst/>
          </a:prstGeom>
          <a:noFill/>
        </p:spPr>
        <p:txBody>
          <a:bodyPr wrap="none" rtlCol="0" anchor="t">
            <a:spAutoFit/>
          </a:bodyPr>
          <a:p>
            <a:r>
              <a:rPr lang="en-US" altLang="zh-CN" sz="2800"/>
              <a:t>3</a:t>
            </a:r>
            <a:endParaRPr lang="en-US" altLang="zh-CN" sz="2800"/>
          </a:p>
        </p:txBody>
      </p:sp>
      <p:grpSp>
        <p:nvGrpSpPr>
          <p:cNvPr id="42" name="组合 41"/>
          <p:cNvGrpSpPr/>
          <p:nvPr/>
        </p:nvGrpSpPr>
        <p:grpSpPr>
          <a:xfrm>
            <a:off x="4558030" y="4063365"/>
            <a:ext cx="3444875" cy="1050925"/>
            <a:chOff x="14345" y="5849"/>
            <a:chExt cx="5425" cy="1655"/>
          </a:xfrm>
        </p:grpSpPr>
        <p:pic>
          <p:nvPicPr>
            <p:cNvPr id="41" name="图片 40" descr="320"/>
            <p:cNvPicPr>
              <a:picLocks noChangeAspect="1"/>
            </p:cNvPicPr>
            <p:nvPr/>
          </p:nvPicPr>
          <p:blipFill>
            <a:blip r:embed="rId6">
              <a:clrChange>
                <a:clrFrom>
                  <a:srgbClr val="FFFFFF">
                    <a:alpha val="100000"/>
                  </a:srgbClr>
                </a:clrFrom>
                <a:clrTo>
                  <a:srgbClr val="FFFFFF">
                    <a:alpha val="100000"/>
                    <a:alpha val="0"/>
                  </a:srgbClr>
                </a:clrTo>
              </a:clrChange>
            </a:blip>
            <a:srcRect l="17067" t="15733" r="13556" b="64897"/>
            <a:stretch>
              <a:fillRect/>
            </a:stretch>
          </p:blipFill>
          <p:spPr>
            <a:xfrm>
              <a:off x="14345" y="5849"/>
              <a:ext cx="5425" cy="1655"/>
            </a:xfrm>
            <a:prstGeom prst="rect">
              <a:avLst/>
            </a:prstGeom>
          </p:spPr>
        </p:pic>
        <p:sp>
          <p:nvSpPr>
            <p:cNvPr id="35" name="文本框 34"/>
            <p:cNvSpPr txBox="1"/>
            <p:nvPr/>
          </p:nvSpPr>
          <p:spPr>
            <a:xfrm>
              <a:off x="14732" y="6558"/>
              <a:ext cx="4395" cy="725"/>
            </a:xfrm>
            <a:prstGeom prst="rect">
              <a:avLst/>
            </a:prstGeom>
            <a:noFill/>
          </p:spPr>
          <p:txBody>
            <a:bodyPr wrap="none" rtlCol="0" anchor="t">
              <a:spAutoFit/>
            </a:bodyPr>
            <a:p>
              <a:r>
                <a:rPr lang="zh-CN" altLang="en-US" sz="2400" dirty="0">
                  <a:sym typeface="+mn-ea"/>
                </a:rPr>
                <a:t>将个级的四个</a:t>
              </a:r>
              <a:r>
                <a:rPr lang="en-US" altLang="zh-CN" sz="2400" dirty="0">
                  <a:sym typeface="+mn-ea"/>
                </a:rPr>
                <a:t>0</a:t>
              </a:r>
              <a:r>
                <a:rPr lang="zh-CN" altLang="en-US" sz="2400" dirty="0">
                  <a:sym typeface="+mn-ea"/>
                </a:rPr>
                <a:t>去掉</a:t>
              </a:r>
              <a:endParaRPr lang="zh-CN" altLang="en-US" sz="2400"/>
            </a:p>
          </p:txBody>
        </p:sp>
      </p:grpSp>
      <p:sp>
        <p:nvSpPr>
          <p:cNvPr id="44" name="文本框 43"/>
          <p:cNvSpPr txBox="1"/>
          <p:nvPr/>
        </p:nvSpPr>
        <p:spPr>
          <a:xfrm>
            <a:off x="8790940" y="2867025"/>
            <a:ext cx="589280" cy="583565"/>
          </a:xfrm>
          <a:prstGeom prst="rect">
            <a:avLst/>
          </a:prstGeom>
          <a:noFill/>
        </p:spPr>
        <p:txBody>
          <a:bodyPr wrap="none" rtlCol="0">
            <a:spAutoFit/>
          </a:bodyPr>
          <a:p>
            <a:r>
              <a:rPr lang="zh-CN" altLang="en-US" sz="3200"/>
              <a:t>万</a:t>
            </a:r>
            <a:endParaRPr lang="zh-CN" altLang="en-US" sz="3200"/>
          </a:p>
        </p:txBody>
      </p:sp>
      <p:grpSp>
        <p:nvGrpSpPr>
          <p:cNvPr id="47" name="组合 46"/>
          <p:cNvGrpSpPr/>
          <p:nvPr/>
        </p:nvGrpSpPr>
        <p:grpSpPr>
          <a:xfrm>
            <a:off x="4471035" y="5531485"/>
            <a:ext cx="3491865" cy="899795"/>
            <a:chOff x="13339" y="4747"/>
            <a:chExt cx="5499" cy="1417"/>
          </a:xfrm>
        </p:grpSpPr>
        <p:pic>
          <p:nvPicPr>
            <p:cNvPr id="46" name="图片 45" descr="320"/>
            <p:cNvPicPr>
              <a:picLocks noChangeAspect="1"/>
            </p:cNvPicPr>
            <p:nvPr/>
          </p:nvPicPr>
          <p:blipFill>
            <a:blip r:embed="rId6">
              <a:clrChange>
                <a:clrFrom>
                  <a:srgbClr val="FFFFFF">
                    <a:alpha val="100000"/>
                  </a:srgbClr>
                </a:clrFrom>
                <a:clrTo>
                  <a:srgbClr val="FFFFFF">
                    <a:alpha val="100000"/>
                    <a:alpha val="0"/>
                  </a:srgbClr>
                </a:clrTo>
              </a:clrChange>
            </a:blip>
            <a:srcRect l="15733" t="72794" r="14867" b="11800"/>
            <a:stretch>
              <a:fillRect/>
            </a:stretch>
          </p:blipFill>
          <p:spPr>
            <a:xfrm>
              <a:off x="13339" y="4747"/>
              <a:ext cx="5499" cy="1417"/>
            </a:xfrm>
            <a:prstGeom prst="rect">
              <a:avLst/>
            </a:prstGeom>
          </p:spPr>
        </p:pic>
        <p:sp>
          <p:nvSpPr>
            <p:cNvPr id="45" name="文本框 44"/>
            <p:cNvSpPr txBox="1"/>
            <p:nvPr/>
          </p:nvSpPr>
          <p:spPr>
            <a:xfrm>
              <a:off x="14154" y="4991"/>
              <a:ext cx="3488" cy="725"/>
            </a:xfrm>
            <a:prstGeom prst="rect">
              <a:avLst/>
            </a:prstGeom>
            <a:noFill/>
          </p:spPr>
          <p:txBody>
            <a:bodyPr wrap="none" rtlCol="0" anchor="t">
              <a:spAutoFit/>
            </a:bodyPr>
            <a:p>
              <a:r>
                <a:rPr lang="zh-CN" altLang="en-US" sz="2400" dirty="0">
                  <a:sym typeface="+mn-ea"/>
                </a:rPr>
                <a:t>改成一个</a:t>
              </a:r>
              <a:r>
                <a:rPr lang="en-US" altLang="zh-CN" sz="2400" dirty="0">
                  <a:sym typeface="+mn-ea"/>
                </a:rPr>
                <a:t>“</a:t>
              </a:r>
              <a:r>
                <a:rPr lang="zh-CN" altLang="en-US" sz="2400" dirty="0">
                  <a:sym typeface="+mn-ea"/>
                </a:rPr>
                <a:t>万</a:t>
              </a:r>
              <a:r>
                <a:rPr lang="en-US" altLang="zh-CN" sz="2400" dirty="0">
                  <a:sym typeface="+mn-ea"/>
                </a:rPr>
                <a:t>”</a:t>
              </a:r>
              <a:r>
                <a:rPr lang="zh-CN" altLang="en-US" sz="2400" dirty="0">
                  <a:sym typeface="+mn-ea"/>
                </a:rPr>
                <a:t>字</a:t>
              </a:r>
              <a:endParaRPr lang="zh-CN" altLang="en-US" sz="2400"/>
            </a:p>
          </p:txBody>
        </p:sp>
      </p:grpSp>
      <p:sp>
        <p:nvSpPr>
          <p:cNvPr id="50" name="文本框 49"/>
          <p:cNvSpPr txBox="1"/>
          <p:nvPr/>
        </p:nvSpPr>
        <p:spPr>
          <a:xfrm>
            <a:off x="8002905" y="2909570"/>
            <a:ext cx="390525" cy="521970"/>
          </a:xfrm>
          <a:prstGeom prst="rect">
            <a:avLst/>
          </a:prstGeom>
          <a:noFill/>
        </p:spPr>
        <p:txBody>
          <a:bodyPr wrap="none" rtlCol="0" anchor="t">
            <a:spAutoFit/>
          </a:bodyPr>
          <a:p>
            <a:r>
              <a:rPr lang="en-US" altLang="zh-CN" sz="2800" dirty="0">
                <a:sym typeface="+mn-ea"/>
              </a:rPr>
              <a:t>=</a:t>
            </a:r>
            <a:endParaRPr lang="en-US" altLang="zh-CN" sz="2800" dirty="0">
              <a:sym typeface="+mn-ea"/>
            </a:endParaRPr>
          </a:p>
        </p:txBody>
      </p:sp>
      <p:sp>
        <p:nvSpPr>
          <p:cNvPr id="53" name="文本框 52"/>
          <p:cNvSpPr txBox="1"/>
          <p:nvPr/>
        </p:nvSpPr>
        <p:spPr>
          <a:xfrm>
            <a:off x="7772400" y="3504565"/>
            <a:ext cx="792480" cy="460375"/>
          </a:xfrm>
          <a:prstGeom prst="rect">
            <a:avLst/>
          </a:prstGeom>
          <a:noFill/>
        </p:spPr>
        <p:txBody>
          <a:bodyPr wrap="none" rtlCol="0">
            <a:spAutoFit/>
          </a:bodyPr>
          <a:p>
            <a:r>
              <a:rPr lang="zh-CN" altLang="en-US" sz="2400"/>
              <a:t>改成</a:t>
            </a:r>
            <a:endParaRPr lang="zh-CN" altLang="en-US" sz="2400"/>
          </a:p>
        </p:txBody>
      </p:sp>
      <p:grpSp>
        <p:nvGrpSpPr>
          <p:cNvPr id="3" name="组合 2"/>
          <p:cNvGrpSpPr/>
          <p:nvPr/>
        </p:nvGrpSpPr>
        <p:grpSpPr>
          <a:xfrm>
            <a:off x="1602105" y="1108075"/>
            <a:ext cx="4443095" cy="940435"/>
            <a:chOff x="10173" y="6436"/>
            <a:chExt cx="6604" cy="1481"/>
          </a:xfrm>
        </p:grpSpPr>
        <p:pic>
          <p:nvPicPr>
            <p:cNvPr id="24" name="图片 23" descr="385973816046911501"/>
            <p:cNvPicPr>
              <a:picLocks noChangeAspect="1"/>
            </p:cNvPicPr>
            <p:nvPr/>
          </p:nvPicPr>
          <p:blipFill>
            <a:blip r:embed="rId7">
              <a:clrChange>
                <a:clrFrom>
                  <a:srgbClr val="FFFFFF">
                    <a:alpha val="100000"/>
                  </a:srgbClr>
                </a:clrFrom>
                <a:clrTo>
                  <a:srgbClr val="FFFFFF">
                    <a:alpha val="100000"/>
                    <a:alpha val="0"/>
                  </a:srgbClr>
                </a:clrTo>
              </a:clrChange>
            </a:blip>
            <a:srcRect l="26382" t="26778" b="49000"/>
            <a:stretch>
              <a:fillRect/>
            </a:stretch>
          </p:blipFill>
          <p:spPr>
            <a:xfrm>
              <a:off x="10173" y="6436"/>
              <a:ext cx="6133" cy="1481"/>
            </a:xfrm>
            <a:prstGeom prst="rect">
              <a:avLst/>
            </a:prstGeom>
          </p:spPr>
        </p:pic>
        <p:sp>
          <p:nvSpPr>
            <p:cNvPr id="25" name="文本框 36"/>
            <p:cNvSpPr txBox="1"/>
            <p:nvPr/>
          </p:nvSpPr>
          <p:spPr bwMode="auto">
            <a:xfrm>
              <a:off x="10462" y="6607"/>
              <a:ext cx="6315" cy="957"/>
            </a:xfrm>
            <a:prstGeom prst="rect">
              <a:avLst/>
            </a:prstGeom>
            <a:noFill/>
          </p:spPr>
          <p:txBody>
            <a:bodyPr wrap="square">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25000000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a:off x="6482715" y="1080770"/>
            <a:ext cx="4168140" cy="967105"/>
            <a:chOff x="10142" y="7732"/>
            <a:chExt cx="6195" cy="1523"/>
          </a:xfrm>
        </p:grpSpPr>
        <p:pic>
          <p:nvPicPr>
            <p:cNvPr id="27" name="图片 26" descr="385973816046911501"/>
            <p:cNvPicPr>
              <a:picLocks noChangeAspect="1"/>
            </p:cNvPicPr>
            <p:nvPr/>
          </p:nvPicPr>
          <p:blipFill>
            <a:blip r:embed="rId7">
              <a:clrChange>
                <a:clrFrom>
                  <a:srgbClr val="FFFFFF">
                    <a:alpha val="100000"/>
                  </a:srgbClr>
                </a:clrFrom>
                <a:clrTo>
                  <a:srgbClr val="FFFFFF">
                    <a:alpha val="100000"/>
                    <a:alpha val="0"/>
                  </a:srgbClr>
                </a:clrTo>
              </a:clrChange>
            </a:blip>
            <a:srcRect l="25861" t="50454" b="25500"/>
            <a:stretch>
              <a:fillRect/>
            </a:stretch>
          </p:blipFill>
          <p:spPr>
            <a:xfrm>
              <a:off x="10142" y="7732"/>
              <a:ext cx="6195" cy="1523"/>
            </a:xfrm>
            <a:prstGeom prst="rect">
              <a:avLst/>
            </a:prstGeom>
          </p:spPr>
        </p:pic>
        <p:sp>
          <p:nvSpPr>
            <p:cNvPr id="28" name="文本框 38"/>
            <p:cNvSpPr txBox="1"/>
            <p:nvPr/>
          </p:nvSpPr>
          <p:spPr bwMode="auto">
            <a:xfrm>
              <a:off x="10462" y="7958"/>
              <a:ext cx="5278" cy="957"/>
            </a:xfrm>
            <a:prstGeom prst="rect">
              <a:avLst/>
            </a:prstGeom>
            <a:noFill/>
          </p:spPr>
          <p:txBody>
            <a:bodyPr>
              <a:spAutoFit/>
            </a:bodyPr>
            <a:p>
              <a:pPr eaLnBrk="1" hangingPunct="1">
                <a:lnSpc>
                  <a:spcPct val="120000"/>
                </a:lnSpc>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白细胞：</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30000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from="(-#ppt_w/2)" to="(#ppt_x)" calcmode="lin" valueType="num">
                                      <p:cBhvr>
                                        <p:cTn id="12" dur="600" fill="hold">
                                          <p:stCondLst>
                                            <p:cond delay="0"/>
                                          </p:stCondLst>
                                        </p:cTn>
                                        <p:tgtEl>
                                          <p:spTgt spid="9"/>
                                        </p:tgtEl>
                                        <p:attrNameLst>
                                          <p:attrName>ppt_x</p:attrName>
                                        </p:attrNameLst>
                                      </p:cBhvr>
                                    </p:anim>
                                    <p:anim from="0" to="-1.0" calcmode="lin" valueType="num">
                                      <p:cBhvr>
                                        <p:cTn id="13" dur="200" decel="50000" autoRev="1" fill="hold">
                                          <p:stCondLst>
                                            <p:cond delay="600"/>
                                          </p:stCondLst>
                                        </p:cTn>
                                        <p:tgtEl>
                                          <p:spTgt spid="9"/>
                                        </p:tgtEl>
                                        <p:attrNameLst>
                                          <p:attrName>xshear</p:attrName>
                                        </p:attrNameLst>
                                      </p:cBhvr>
                                    </p:anim>
                                    <p:animScale>
                                      <p:cBhvr>
                                        <p:cTn id="14" dur="200" decel="100000" autoRev="1" fill="hold">
                                          <p:stCondLst>
                                            <p:cond delay="600"/>
                                          </p:stCondLst>
                                        </p:cTn>
                                        <p:tgtEl>
                                          <p:spTgt spid="9"/>
                                        </p:tgtEl>
                                      </p:cBhvr>
                                      <p:from x="100000" y="100000"/>
                                      <p:to x="80000" y="100000"/>
                                    </p:animScale>
                                    <p:anim by="(#ppt_h/3+#ppt_w*0.1)" calcmode="lin" valueType="num">
                                      <p:cBhvr additive="sum">
                                        <p:cTn id="15" dur="200" decel="100000" autoRev="1" fill="hold">
                                          <p:stCondLst>
                                            <p:cond delay="600"/>
                                          </p:stCondLst>
                                        </p:cTn>
                                        <p:tgtEl>
                                          <p:spTgt spid="9"/>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p:tgtEl>
                                          <p:spTgt spid="31"/>
                                        </p:tgtEl>
                                        <p:attrNameLst>
                                          <p:attrName>ppt_y</p:attrName>
                                        </p:attrNameLst>
                                      </p:cBhvr>
                                      <p:tavLst>
                                        <p:tav tm="0">
                                          <p:val>
                                            <p:strVal val="#ppt_y-#ppt_h*1.125000"/>
                                          </p:val>
                                        </p:tav>
                                        <p:tav tm="100000">
                                          <p:val>
                                            <p:strVal val="#ppt_y"/>
                                          </p:val>
                                        </p:tav>
                                      </p:tavLst>
                                    </p:anim>
                                    <p:animEffect transition="in" filter="wipe(down)">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ppt_y</p:attrName>
                                        </p:attrNameLst>
                                      </p:cBhvr>
                                      <p:tavLst>
                                        <p:tav tm="0">
                                          <p:val>
                                            <p:strVal val="#ppt_y-#ppt_h*1.125000"/>
                                          </p:val>
                                        </p:tav>
                                        <p:tav tm="100000">
                                          <p:val>
                                            <p:strVal val="#ppt_y"/>
                                          </p:val>
                                        </p:tav>
                                      </p:tavLst>
                                    </p:anim>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34"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from="(-#ppt_w/2)" to="(#ppt_x)" calcmode="lin" valueType="num">
                                      <p:cBhvr>
                                        <p:cTn id="37" dur="600" fill="hold">
                                          <p:stCondLst>
                                            <p:cond delay="0"/>
                                          </p:stCondLst>
                                        </p:cTn>
                                        <p:tgtEl>
                                          <p:spTgt spid="13"/>
                                        </p:tgtEl>
                                        <p:attrNameLst>
                                          <p:attrName>ppt_x</p:attrName>
                                        </p:attrNameLst>
                                      </p:cBhvr>
                                    </p:anim>
                                    <p:anim from="0" to="-1.0" calcmode="lin" valueType="num">
                                      <p:cBhvr>
                                        <p:cTn id="38" dur="200" decel="50000" autoRev="1" fill="hold">
                                          <p:stCondLst>
                                            <p:cond delay="600"/>
                                          </p:stCondLst>
                                        </p:cTn>
                                        <p:tgtEl>
                                          <p:spTgt spid="13"/>
                                        </p:tgtEl>
                                        <p:attrNameLst>
                                          <p:attrName>xshear</p:attrName>
                                        </p:attrNameLst>
                                      </p:cBhvr>
                                    </p:anim>
                                    <p:animScale>
                                      <p:cBhvr>
                                        <p:cTn id="39" dur="200" decel="100000" autoRev="1" fill="hold">
                                          <p:stCondLst>
                                            <p:cond delay="600"/>
                                          </p:stCondLst>
                                        </p:cTn>
                                        <p:tgtEl>
                                          <p:spTgt spid="13"/>
                                        </p:tgtEl>
                                      </p:cBhvr>
                                      <p:from x="100000" y="100000"/>
                                      <p:to x="80000" y="100000"/>
                                    </p:animScale>
                                    <p:anim by="(#ppt_h/3+#ppt_w*0.1)" calcmode="lin" valueType="num">
                                      <p:cBhvr additive="sum">
                                        <p:cTn id="40" dur="200" decel="100000" autoRev="1" fill="hold">
                                          <p:stCondLst>
                                            <p:cond delay="600"/>
                                          </p:stCondLst>
                                        </p:cTn>
                                        <p:tgtEl>
                                          <p:spTgt spid="13"/>
                                        </p:tgtEl>
                                        <p:attrNameLst>
                                          <p:attrName>ppt_x</p:attrName>
                                        </p:attrNameLst>
                                      </p:cBhvr>
                                    </p:anim>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p:tgtEl>
                                          <p:spTgt spid="42"/>
                                        </p:tgtEl>
                                        <p:attrNameLst>
                                          <p:attrName>ppt_x</p:attrName>
                                        </p:attrNameLst>
                                      </p:cBhvr>
                                      <p:tavLst>
                                        <p:tav tm="0">
                                          <p:val>
                                            <p:strVal val="#ppt_x-#ppt_w*1.125000"/>
                                          </p:val>
                                        </p:tav>
                                        <p:tav tm="100000">
                                          <p:val>
                                            <p:strVal val="#ppt_x"/>
                                          </p:val>
                                        </p:tav>
                                      </p:tavLst>
                                    </p:anim>
                                    <p:animEffect transition="in" filter="wipe(right)">
                                      <p:cBhvr>
                                        <p:cTn id="46" dur="500"/>
                                        <p:tgtEl>
                                          <p:spTgt spid="42"/>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p:tgtEl>
                                          <p:spTgt spid="50"/>
                                        </p:tgtEl>
                                        <p:attrNameLst>
                                          <p:attrName>ppt_y</p:attrName>
                                        </p:attrNameLst>
                                      </p:cBhvr>
                                      <p:tavLst>
                                        <p:tav tm="0">
                                          <p:val>
                                            <p:strVal val="#ppt_y+#ppt_h*1.125000"/>
                                          </p:val>
                                        </p:tav>
                                        <p:tav tm="100000">
                                          <p:val>
                                            <p:strVal val="#ppt_y"/>
                                          </p:val>
                                        </p:tav>
                                      </p:tavLst>
                                    </p:anim>
                                    <p:animEffect transition="in" filter="wipe(up)">
                                      <p:cBhvr>
                                        <p:cTn id="52" dur="500"/>
                                        <p:tgtEl>
                                          <p:spTgt spid="5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000" fill="hold">
                                          <p:stCondLst>
                                            <p:cond delay="0"/>
                                          </p:stCondLst>
                                        </p:cTn>
                                        <p:tgtEl>
                                          <p:spTgt spid="37"/>
                                        </p:tgtEl>
                                        <p:attrNameLst>
                                          <p:attrName>style.visibility</p:attrName>
                                        </p:attrNameLst>
                                      </p:cBhvr>
                                      <p:to>
                                        <p:strVal val="visible"/>
                                      </p:to>
                                    </p:set>
                                    <p:animEffect transition="in" filter="wheel(1)">
                                      <p:cBhvr>
                                        <p:cTn id="62" dur="10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34" presetClass="entr" presetSubtype="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 from="(-#ppt_w/2)" to="(#ppt_x)" calcmode="lin" valueType="num">
                                      <p:cBhvr>
                                        <p:cTn id="67" dur="600" fill="hold">
                                          <p:stCondLst>
                                            <p:cond delay="0"/>
                                          </p:stCondLst>
                                        </p:cTn>
                                        <p:tgtEl>
                                          <p:spTgt spid="14"/>
                                        </p:tgtEl>
                                        <p:attrNameLst>
                                          <p:attrName>ppt_x</p:attrName>
                                        </p:attrNameLst>
                                      </p:cBhvr>
                                    </p:anim>
                                    <p:anim from="0" to="-1.0" calcmode="lin" valueType="num">
                                      <p:cBhvr>
                                        <p:cTn id="68" dur="200" decel="50000" autoRev="1" fill="hold">
                                          <p:stCondLst>
                                            <p:cond delay="600"/>
                                          </p:stCondLst>
                                        </p:cTn>
                                        <p:tgtEl>
                                          <p:spTgt spid="14"/>
                                        </p:tgtEl>
                                        <p:attrNameLst>
                                          <p:attrName>xshear</p:attrName>
                                        </p:attrNameLst>
                                      </p:cBhvr>
                                    </p:anim>
                                    <p:animScale>
                                      <p:cBhvr>
                                        <p:cTn id="69" dur="200" decel="100000" autoRev="1" fill="hold">
                                          <p:stCondLst>
                                            <p:cond delay="600"/>
                                          </p:stCondLst>
                                        </p:cTn>
                                        <p:tgtEl>
                                          <p:spTgt spid="14"/>
                                        </p:tgtEl>
                                      </p:cBhvr>
                                      <p:from x="100000" y="100000"/>
                                      <p:to x="80000" y="100000"/>
                                    </p:animScale>
                                    <p:anim by="(#ppt_h/3+#ppt_w*0.1)" calcmode="lin" valueType="num">
                                      <p:cBhvr additive="sum">
                                        <p:cTn id="70" dur="200" decel="100000" autoRev="1" fill="hold">
                                          <p:stCondLst>
                                            <p:cond delay="600"/>
                                          </p:stCondLst>
                                        </p:cTn>
                                        <p:tgtEl>
                                          <p:spTgt spid="14"/>
                                        </p:tgtEl>
                                        <p:attrNameLst>
                                          <p:attrName>ppt_x</p:attrName>
                                        </p:attrNameLst>
                                      </p:cBhvr>
                                    </p:anim>
                                  </p:childTnLst>
                                </p:cTn>
                              </p:par>
                            </p:childTnLst>
                          </p:cTn>
                        </p:par>
                      </p:childTnLst>
                    </p:cTn>
                  </p:par>
                  <p:par>
                    <p:cTn id="71" fill="hold">
                      <p:stCondLst>
                        <p:cond delay="indefinite"/>
                      </p:stCondLst>
                      <p:childTnLst>
                        <p:par>
                          <p:cTn id="72" fill="hold">
                            <p:stCondLst>
                              <p:cond delay="0"/>
                            </p:stCondLst>
                            <p:childTnLst>
                              <p:par>
                                <p:cTn id="73" presetID="12" presetClass="entr" presetSubtype="8" fill="hold" nodeType="click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p:tgtEl>
                                          <p:spTgt spid="47"/>
                                        </p:tgtEl>
                                        <p:attrNameLst>
                                          <p:attrName>ppt_x</p:attrName>
                                        </p:attrNameLst>
                                      </p:cBhvr>
                                      <p:tavLst>
                                        <p:tav tm="0">
                                          <p:val>
                                            <p:strVal val="#ppt_x-#ppt_w*1.125000"/>
                                          </p:val>
                                        </p:tav>
                                        <p:tav tm="100000">
                                          <p:val>
                                            <p:strVal val="#ppt_x"/>
                                          </p:val>
                                        </p:tav>
                                      </p:tavLst>
                                    </p:anim>
                                    <p:animEffect transition="in" filter="wipe(right)">
                                      <p:cBhvr>
                                        <p:cTn id="76" dur="500"/>
                                        <p:tgtEl>
                                          <p:spTgt spid="4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left)">
                                      <p:cBhvr>
                                        <p:cTn id="81" dur="500"/>
                                        <p:tgtEl>
                                          <p:spTgt spid="5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p:tgtEl>
                                          <p:spTgt spid="44"/>
                                        </p:tgtEl>
                                        <p:attrNameLst>
                                          <p:attrName>ppt_y</p:attrName>
                                        </p:attrNameLst>
                                      </p:cBhvr>
                                      <p:tavLst>
                                        <p:tav tm="0">
                                          <p:val>
                                            <p:strVal val="#ppt_y+#ppt_h*1.125000"/>
                                          </p:val>
                                        </p:tav>
                                        <p:tav tm="100000">
                                          <p:val>
                                            <p:strVal val="#ppt_y"/>
                                          </p:val>
                                        </p:tav>
                                      </p:tavLst>
                                    </p:anim>
                                    <p:animEffect transition="in" filter="wipe(up)">
                                      <p:cBhvr>
                                        <p:cTn id="9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7" grpId="0" bldLvl="0" animBg="1"/>
      <p:bldP spid="53" grpId="0"/>
      <p:bldP spid="44" grpId="0"/>
      <p:bldP spid="50"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4" name="图片 13" descr="134e3eb3-d166-4751-bee8-82f2b5eb4a4c"/>
          <p:cNvPicPr>
            <a:picLocks noChangeAspect="1"/>
          </p:cNvPicPr>
          <p:nvPr/>
        </p:nvPicPr>
        <p:blipFill>
          <a:blip r:embed="rId2"/>
          <a:stretch>
            <a:fillRect/>
          </a:stretch>
        </p:blipFill>
        <p:spPr>
          <a:xfrm>
            <a:off x="285115" y="183515"/>
            <a:ext cx="10702290" cy="6187440"/>
          </a:xfrm>
          <a:prstGeom prst="rect">
            <a:avLst/>
          </a:prstGeom>
        </p:spPr>
      </p:pic>
      <p:sp>
        <p:nvSpPr>
          <p:cNvPr id="3" name="TextBox 1"/>
          <p:cNvSpPr txBox="1"/>
          <p:nvPr/>
        </p:nvSpPr>
        <p:spPr>
          <a:xfrm>
            <a:off x="4572000" y="1018540"/>
            <a:ext cx="5909945" cy="460375"/>
          </a:xfrm>
          <a:prstGeom prst="rect">
            <a:avLst/>
          </a:prstGeom>
          <a:noFill/>
        </p:spPr>
        <p:txBody>
          <a:bodyPr wrap="square" rtlCol="0">
            <a:spAutoFit/>
          </a:bodyPr>
          <a:lstStyle/>
          <a:p>
            <a:pPr>
              <a:spcBef>
                <a:spcPct val="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把下面各数改写成用“万”作单位的</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3"/>
          <p:cNvSpPr txBox="1">
            <a:spLocks noChangeArrowheads="1"/>
          </p:cNvSpPr>
          <p:nvPr/>
        </p:nvSpPr>
        <p:spPr bwMode="auto">
          <a:xfrm>
            <a:off x="5615305" y="2588260"/>
            <a:ext cx="17773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rPr>
              <a:t>80000  </a:t>
            </a:r>
            <a:endParaRPr lang="en-US" altLang="zh-CN" sz="2800" dirty="0">
              <a:solidFill>
                <a:prstClr val="black"/>
              </a:solidFill>
              <a:latin typeface="微软雅黑" panose="020B0503020204020204" pitchFamily="34" charset="-122"/>
              <a:ea typeface="微软雅黑" panose="020B0503020204020204" pitchFamily="34" charset="-122"/>
            </a:endParaRPr>
          </a:p>
        </p:txBody>
      </p:sp>
      <p:sp>
        <p:nvSpPr>
          <p:cNvPr id="23" name="Text Box 3"/>
          <p:cNvSpPr txBox="1">
            <a:spLocks noChangeArrowheads="1"/>
          </p:cNvSpPr>
          <p:nvPr/>
        </p:nvSpPr>
        <p:spPr bwMode="auto">
          <a:xfrm>
            <a:off x="5615305" y="3171825"/>
            <a:ext cx="2209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rPr>
              <a:t>90000</a:t>
            </a:r>
            <a:endParaRPr lang="en-US" altLang="zh-CN" sz="2800" dirty="0">
              <a:solidFill>
                <a:prstClr val="black"/>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5903185" y="2605298"/>
            <a:ext cx="0" cy="504000"/>
          </a:xfrm>
          <a:prstGeom prst="line">
            <a:avLst/>
          </a:prstGeom>
          <a:ln w="28575">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25" name="直接连接符 24"/>
          <p:cNvCxnSpPr/>
          <p:nvPr/>
        </p:nvCxnSpPr>
        <p:spPr>
          <a:xfrm flipH="1">
            <a:off x="5903195" y="3210403"/>
            <a:ext cx="0" cy="504000"/>
          </a:xfrm>
          <a:prstGeom prst="line">
            <a:avLst/>
          </a:prstGeom>
          <a:ln w="28575">
            <a:solidFill>
              <a:srgbClr val="FF0000"/>
            </a:solidFill>
            <a:prstDash val="sysDash"/>
          </a:ln>
        </p:spPr>
        <p:style>
          <a:lnRef idx="3">
            <a:schemeClr val="accent1"/>
          </a:lnRef>
          <a:fillRef idx="0">
            <a:schemeClr val="accent1"/>
          </a:fillRef>
          <a:effectRef idx="2">
            <a:schemeClr val="accent1"/>
          </a:effectRef>
          <a:fontRef idx="minor">
            <a:schemeClr val="tx1"/>
          </a:fontRef>
        </p:style>
      </p:cxnSp>
      <p:sp>
        <p:nvSpPr>
          <p:cNvPr id="26" name="Text Box 3"/>
          <p:cNvSpPr txBox="1">
            <a:spLocks noChangeArrowheads="1"/>
          </p:cNvSpPr>
          <p:nvPr/>
        </p:nvSpPr>
        <p:spPr bwMode="auto">
          <a:xfrm>
            <a:off x="6850484" y="2548221"/>
            <a:ext cx="201422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8</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Text Box 3"/>
          <p:cNvSpPr txBox="1">
            <a:spLocks noChangeArrowheads="1"/>
          </p:cNvSpPr>
          <p:nvPr/>
        </p:nvSpPr>
        <p:spPr bwMode="auto">
          <a:xfrm>
            <a:off x="6844682" y="3171645"/>
            <a:ext cx="21163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9</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 Box 3"/>
          <p:cNvSpPr txBox="1">
            <a:spLocks noChangeArrowheads="1"/>
          </p:cNvSpPr>
          <p:nvPr/>
        </p:nvSpPr>
        <p:spPr bwMode="auto">
          <a:xfrm>
            <a:off x="5047615" y="4634230"/>
            <a:ext cx="23799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rPr>
              <a:t>96000000</a:t>
            </a:r>
            <a:endParaRPr lang="en-US" altLang="zh-CN" sz="2800" dirty="0">
              <a:solidFill>
                <a:prstClr val="black"/>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963527" y="4660693"/>
            <a:ext cx="0" cy="504000"/>
          </a:xfrm>
          <a:prstGeom prst="line">
            <a:avLst/>
          </a:prstGeom>
          <a:ln w="28575">
            <a:solidFill>
              <a:srgbClr val="FF0000"/>
            </a:solidFill>
            <a:prstDash val="sysDash"/>
          </a:ln>
        </p:spPr>
        <p:style>
          <a:lnRef idx="3">
            <a:schemeClr val="accent1"/>
          </a:lnRef>
          <a:fillRef idx="0">
            <a:schemeClr val="accent1"/>
          </a:fillRef>
          <a:effectRef idx="2">
            <a:schemeClr val="accent1"/>
          </a:effectRef>
          <a:fontRef idx="minor">
            <a:schemeClr val="tx1"/>
          </a:fontRef>
        </p:style>
      </p:cxnSp>
      <p:sp>
        <p:nvSpPr>
          <p:cNvPr id="30" name="Text Box 3"/>
          <p:cNvSpPr txBox="1">
            <a:spLocks noChangeArrowheads="1"/>
          </p:cNvSpPr>
          <p:nvPr/>
        </p:nvSpPr>
        <p:spPr bwMode="auto">
          <a:xfrm>
            <a:off x="6904990" y="4612640"/>
            <a:ext cx="19977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9600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19" name="组合 18"/>
          <p:cNvGrpSpPr/>
          <p:nvPr/>
        </p:nvGrpSpPr>
        <p:grpSpPr>
          <a:xfrm>
            <a:off x="3907790" y="3795395"/>
            <a:ext cx="5729605" cy="600075"/>
            <a:chOff x="5355" y="6795"/>
            <a:chExt cx="9023" cy="945"/>
          </a:xfrm>
        </p:grpSpPr>
        <p:sp>
          <p:nvSpPr>
            <p:cNvPr id="13" name="TextBox 12"/>
            <p:cNvSpPr txBox="1"/>
            <p:nvPr/>
          </p:nvSpPr>
          <p:spPr>
            <a:xfrm>
              <a:off x="6154" y="6905"/>
              <a:ext cx="8224" cy="725"/>
            </a:xfrm>
            <a:prstGeom prst="rect">
              <a:avLst/>
            </a:prstGeom>
            <a:noFill/>
          </p:spPr>
          <p:txBody>
            <a:bodyPr wrap="square">
              <a:spAutoFit/>
            </a:bodyPr>
            <a:lstStyle/>
            <a:p>
              <a:pPr fontAlgn="base">
                <a:spcBef>
                  <a:spcPct val="0"/>
                </a:spcBef>
                <a:spcAft>
                  <a:spcPct val="0"/>
                </a:spcAft>
                <a:defRPr/>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一个人的血管总长约</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96000000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米</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16pic_7801923_s"/>
            <p:cNvPicPr>
              <a:picLocks noChangeAspect="1"/>
            </p:cNvPicPr>
            <p:nvPr/>
          </p:nvPicPr>
          <p:blipFill>
            <a:blip r:embed="rId3">
              <a:clrChange>
                <a:clrFrom>
                  <a:srgbClr val="FFFCFF">
                    <a:alpha val="100000"/>
                  </a:srgbClr>
                </a:clrFrom>
                <a:clrTo>
                  <a:srgbClr val="FFFCFF">
                    <a:alpha val="100000"/>
                    <a:alpha val="0"/>
                  </a:srgbClr>
                </a:clrTo>
              </a:clrChange>
            </a:blip>
            <a:srcRect t="35397" r="64830" b="32778"/>
            <a:stretch>
              <a:fillRect/>
            </a:stretch>
          </p:blipFill>
          <p:spPr>
            <a:xfrm>
              <a:off x="5355" y="6795"/>
              <a:ext cx="1098" cy="945"/>
            </a:xfrm>
            <a:prstGeom prst="rect">
              <a:avLst/>
            </a:prstGeom>
          </p:spPr>
        </p:pic>
      </p:grpSp>
      <p:grpSp>
        <p:nvGrpSpPr>
          <p:cNvPr id="18" name="组合 17"/>
          <p:cNvGrpSpPr/>
          <p:nvPr/>
        </p:nvGrpSpPr>
        <p:grpSpPr>
          <a:xfrm>
            <a:off x="3907790" y="1928495"/>
            <a:ext cx="6452235" cy="593725"/>
            <a:chOff x="5225" y="3700"/>
            <a:chExt cx="10161" cy="935"/>
          </a:xfrm>
        </p:grpSpPr>
        <p:sp>
          <p:nvSpPr>
            <p:cNvPr id="12" name="TextBox 11"/>
            <p:cNvSpPr txBox="1"/>
            <p:nvPr/>
          </p:nvSpPr>
          <p:spPr>
            <a:xfrm>
              <a:off x="6139" y="3805"/>
              <a:ext cx="9247" cy="725"/>
            </a:xfrm>
            <a:prstGeom prst="rect">
              <a:avLst/>
            </a:prstGeom>
            <a:noFill/>
          </p:spPr>
          <p:txBody>
            <a:bodyPr wrap="square">
              <a:spAutoFit/>
            </a:bodyPr>
            <a:lstStyle/>
            <a:p>
              <a:pPr fontAlgn="base">
                <a:spcBef>
                  <a:spcPct val="0"/>
                </a:spcBef>
                <a:spcAft>
                  <a:spcPct val="0"/>
                </a:spcAft>
                <a:defRPr/>
              </a:pPr>
              <a:r>
                <a:rPr 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一个人的头发约有</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80000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90000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根。</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7" name="图片 16" descr="16pic_7801923_s"/>
            <p:cNvPicPr>
              <a:picLocks noChangeAspect="1"/>
            </p:cNvPicPr>
            <p:nvPr/>
          </p:nvPicPr>
          <p:blipFill>
            <a:blip r:embed="rId3">
              <a:clrChange>
                <a:clrFrom>
                  <a:srgbClr val="FFFFFF">
                    <a:alpha val="100000"/>
                  </a:srgbClr>
                </a:clrFrom>
                <a:clrTo>
                  <a:srgbClr val="FFFFFF">
                    <a:alpha val="100000"/>
                    <a:alpha val="0"/>
                  </a:srgbClr>
                </a:clrTo>
              </a:clrChange>
            </a:blip>
            <a:srcRect t="35397" r="64830" b="32778"/>
            <a:stretch>
              <a:fillRect/>
            </a:stretch>
          </p:blipFill>
          <p:spPr>
            <a:xfrm>
              <a:off x="5225" y="3700"/>
              <a:ext cx="1086" cy="9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up)">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p:bldP spid="27" grpId="0"/>
      <p:bldP spid="28"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4" name="图片 13" descr="134e3eb3-d166-4751-bee8-82f2b5eb4a4c"/>
          <p:cNvPicPr>
            <a:picLocks noChangeAspect="1"/>
          </p:cNvPicPr>
          <p:nvPr/>
        </p:nvPicPr>
        <p:blipFill>
          <a:blip r:embed="rId2"/>
          <a:stretch>
            <a:fillRect/>
          </a:stretch>
        </p:blipFill>
        <p:spPr>
          <a:xfrm>
            <a:off x="285115" y="183515"/>
            <a:ext cx="10702290" cy="6187440"/>
          </a:xfrm>
          <a:prstGeom prst="rect">
            <a:avLst/>
          </a:prstGeom>
        </p:spPr>
      </p:pic>
      <p:sp>
        <p:nvSpPr>
          <p:cNvPr id="3" name="TextBox 1"/>
          <p:cNvSpPr txBox="1"/>
          <p:nvPr/>
        </p:nvSpPr>
        <p:spPr>
          <a:xfrm>
            <a:off x="4572000" y="1018540"/>
            <a:ext cx="5909945" cy="460375"/>
          </a:xfrm>
          <a:prstGeom prst="rect">
            <a:avLst/>
          </a:prstGeom>
          <a:noFill/>
        </p:spPr>
        <p:txBody>
          <a:bodyPr wrap="square" rtlCol="0">
            <a:spAutoFit/>
          </a:bodyPr>
          <a:lstStyle/>
          <a:p>
            <a:pPr>
              <a:spcBef>
                <a:spcPct val="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把下面各数改写成用“万”作单位的</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3"/>
          <p:cNvSpPr txBox="1">
            <a:spLocks noChangeArrowheads="1"/>
          </p:cNvSpPr>
          <p:nvPr/>
        </p:nvSpPr>
        <p:spPr bwMode="auto">
          <a:xfrm>
            <a:off x="4993005" y="2588260"/>
            <a:ext cx="20015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sym typeface="+mn-ea"/>
              </a:rPr>
              <a:t>15000000  </a:t>
            </a:r>
            <a:endParaRPr lang="en-US" altLang="zh-CN" sz="2800" dirty="0">
              <a:solidFill>
                <a:prstClr val="black"/>
              </a:solidFill>
              <a:latin typeface="微软雅黑" panose="020B0503020204020204" pitchFamily="34" charset="-122"/>
              <a:ea typeface="微软雅黑" panose="020B0503020204020204" pitchFamily="34" charset="-122"/>
            </a:endParaRPr>
          </a:p>
        </p:txBody>
      </p:sp>
      <p:sp>
        <p:nvSpPr>
          <p:cNvPr id="23" name="Text Box 3"/>
          <p:cNvSpPr txBox="1">
            <a:spLocks noChangeArrowheads="1"/>
          </p:cNvSpPr>
          <p:nvPr/>
        </p:nvSpPr>
        <p:spPr bwMode="auto">
          <a:xfrm>
            <a:off x="5483860" y="4775200"/>
            <a:ext cx="2209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prstClr val="black"/>
                </a:solidFill>
                <a:latin typeface="微软雅黑" panose="020B0503020204020204" pitchFamily="34" charset="-122"/>
                <a:ea typeface="微软雅黑" panose="020B0503020204020204" pitchFamily="34" charset="-122"/>
                <a:sym typeface="+mn-ea"/>
              </a:rPr>
              <a:t>200000  </a:t>
            </a:r>
            <a:endParaRPr lang="en-US" altLang="zh-CN" sz="2800" dirty="0">
              <a:solidFill>
                <a:prstClr val="black"/>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5903185" y="2605298"/>
            <a:ext cx="0" cy="504000"/>
          </a:xfrm>
          <a:prstGeom prst="line">
            <a:avLst/>
          </a:prstGeom>
          <a:ln w="28575">
            <a:solidFill>
              <a:srgbClr val="FF0000"/>
            </a:solidFill>
            <a:prstDash val="sysDash"/>
          </a:ln>
        </p:spPr>
        <p:style>
          <a:lnRef idx="3">
            <a:schemeClr val="accent1"/>
          </a:lnRef>
          <a:fillRef idx="0">
            <a:schemeClr val="accent1"/>
          </a:fillRef>
          <a:effectRef idx="2">
            <a:schemeClr val="accent1"/>
          </a:effectRef>
          <a:fontRef idx="minor">
            <a:schemeClr val="tx1"/>
          </a:fontRef>
        </p:style>
      </p:cxnSp>
      <p:cxnSp>
        <p:nvCxnSpPr>
          <p:cNvPr id="25" name="直接连接符 24"/>
          <p:cNvCxnSpPr/>
          <p:nvPr/>
        </p:nvCxnSpPr>
        <p:spPr>
          <a:xfrm flipH="1">
            <a:off x="5975585" y="4813778"/>
            <a:ext cx="0" cy="504000"/>
          </a:xfrm>
          <a:prstGeom prst="line">
            <a:avLst/>
          </a:prstGeom>
          <a:ln w="28575">
            <a:solidFill>
              <a:srgbClr val="FF0000"/>
            </a:solidFill>
            <a:prstDash val="sysDash"/>
          </a:ln>
        </p:spPr>
        <p:style>
          <a:lnRef idx="3">
            <a:schemeClr val="accent1"/>
          </a:lnRef>
          <a:fillRef idx="0">
            <a:schemeClr val="accent1"/>
          </a:fillRef>
          <a:effectRef idx="2">
            <a:schemeClr val="accent1"/>
          </a:effectRef>
          <a:fontRef idx="minor">
            <a:schemeClr val="tx1"/>
          </a:fontRef>
        </p:style>
      </p:cxnSp>
      <p:sp>
        <p:nvSpPr>
          <p:cNvPr id="26" name="Text Box 3"/>
          <p:cNvSpPr txBox="1">
            <a:spLocks noChangeArrowheads="1"/>
          </p:cNvSpPr>
          <p:nvPr/>
        </p:nvSpPr>
        <p:spPr bwMode="auto">
          <a:xfrm>
            <a:off x="6850484" y="2548221"/>
            <a:ext cx="201422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1500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Text Box 3"/>
          <p:cNvSpPr txBox="1">
            <a:spLocks noChangeArrowheads="1"/>
          </p:cNvSpPr>
          <p:nvPr/>
        </p:nvSpPr>
        <p:spPr bwMode="auto">
          <a:xfrm>
            <a:off x="6917072" y="4775020"/>
            <a:ext cx="21163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20</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万</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19" name="组合 18"/>
          <p:cNvGrpSpPr/>
          <p:nvPr/>
        </p:nvGrpSpPr>
        <p:grpSpPr>
          <a:xfrm>
            <a:off x="3907790" y="3288665"/>
            <a:ext cx="6882130" cy="1268730"/>
            <a:chOff x="5355" y="6795"/>
            <a:chExt cx="10838" cy="1998"/>
          </a:xfrm>
        </p:grpSpPr>
        <p:pic>
          <p:nvPicPr>
            <p:cNvPr id="16" name="图片 15" descr="16pic_7801923_s"/>
            <p:cNvPicPr>
              <a:picLocks noChangeAspect="1"/>
            </p:cNvPicPr>
            <p:nvPr/>
          </p:nvPicPr>
          <p:blipFill>
            <a:blip r:embed="rId3">
              <a:clrChange>
                <a:clrFrom>
                  <a:srgbClr val="FFFCFF">
                    <a:alpha val="100000"/>
                  </a:srgbClr>
                </a:clrFrom>
                <a:clrTo>
                  <a:srgbClr val="FFFCFF">
                    <a:alpha val="100000"/>
                    <a:alpha val="0"/>
                  </a:srgbClr>
                </a:clrTo>
              </a:clrChange>
            </a:blip>
            <a:srcRect t="35397" r="64830" b="32778"/>
            <a:stretch>
              <a:fillRect/>
            </a:stretch>
          </p:blipFill>
          <p:spPr>
            <a:xfrm>
              <a:off x="5355" y="6795"/>
              <a:ext cx="1098" cy="945"/>
            </a:xfrm>
            <a:prstGeom prst="rect">
              <a:avLst/>
            </a:prstGeom>
          </p:spPr>
        </p:pic>
        <p:sp>
          <p:nvSpPr>
            <p:cNvPr id="13" name="TextBox 12"/>
            <p:cNvSpPr txBox="1"/>
            <p:nvPr/>
          </p:nvSpPr>
          <p:spPr>
            <a:xfrm>
              <a:off x="6454" y="6905"/>
              <a:ext cx="9739" cy="1888"/>
            </a:xfrm>
            <a:prstGeom prst="rect">
              <a:avLst/>
            </a:prstGeom>
            <a:noFill/>
          </p:spPr>
          <p:txBody>
            <a:bodyPr wrap="square">
              <a:spAutoFit/>
            </a:bodyPr>
            <a:lstStyle/>
            <a:p>
              <a:pPr fontAlgn="base">
                <a:lnSpc>
                  <a:spcPct val="150000"/>
                </a:lnSpc>
                <a:spcBef>
                  <a:spcPct val="0"/>
                </a:spcBef>
                <a:spcAft>
                  <a:spcPct val="0"/>
                </a:spcAft>
                <a:defRPr/>
              </a:pP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2022 </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，参与北京冬奥会城市志愿服务的</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a:lnSpc>
                  <a:spcPct val="150000"/>
                </a:lnSpc>
                <a:spcBef>
                  <a:spcPct val="0"/>
                </a:spcBef>
                <a:spcAft>
                  <a:spcPct val="0"/>
                </a:spcAft>
                <a:defRPr/>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志愿者共有约</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200000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人次。</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3907790" y="1928495"/>
            <a:ext cx="6452235" cy="593725"/>
            <a:chOff x="5225" y="3700"/>
            <a:chExt cx="10161" cy="935"/>
          </a:xfrm>
        </p:grpSpPr>
        <p:sp>
          <p:nvSpPr>
            <p:cNvPr id="12" name="TextBox 11"/>
            <p:cNvSpPr txBox="1"/>
            <p:nvPr/>
          </p:nvSpPr>
          <p:spPr>
            <a:xfrm>
              <a:off x="6139" y="3805"/>
              <a:ext cx="9247" cy="725"/>
            </a:xfrm>
            <a:prstGeom prst="rect">
              <a:avLst/>
            </a:prstGeom>
            <a:noFill/>
          </p:spPr>
          <p:txBody>
            <a:bodyPr wrap="square">
              <a:spAutoFit/>
            </a:bodyPr>
            <a:lstStyle/>
            <a:p>
              <a:pPr fontAlgn="base">
                <a:spcBef>
                  <a:spcPct val="0"/>
                </a:spcBef>
                <a:spcAft>
                  <a:spcPct val="0"/>
                </a:spcAft>
                <a:defRPr/>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一个人一年约眨眼睛</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15000000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次。</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 name="图片 16" descr="16pic_7801923_s"/>
            <p:cNvPicPr>
              <a:picLocks noChangeAspect="1"/>
            </p:cNvPicPr>
            <p:nvPr/>
          </p:nvPicPr>
          <p:blipFill>
            <a:blip r:embed="rId3">
              <a:clrChange>
                <a:clrFrom>
                  <a:srgbClr val="FFFFFF">
                    <a:alpha val="100000"/>
                  </a:srgbClr>
                </a:clrFrom>
                <a:clrTo>
                  <a:srgbClr val="FFFFFF">
                    <a:alpha val="100000"/>
                    <a:alpha val="0"/>
                  </a:srgbClr>
                </a:clrTo>
              </a:clrChange>
            </a:blip>
            <a:srcRect t="35397" r="64830" b="32778"/>
            <a:stretch>
              <a:fillRect/>
            </a:stretch>
          </p:blipFill>
          <p:spPr>
            <a:xfrm>
              <a:off x="5225" y="3700"/>
              <a:ext cx="1086" cy="9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p:bldP spid="27" grpId="0"/>
    </p:bldLst>
  </p:timing>
</p:sld>
</file>

<file path=ppt/tags/tag1.xml><?xml version="1.0" encoding="utf-8"?>
<p:tagLst xmlns:p="http://schemas.openxmlformats.org/presentationml/2006/main">
  <p:tag name="KSO_WM_UNIT_PLACING_PICTURE_USER_VIEWPORT" val="{&quot;height&quot;:2370,&quot;width&quot;:2400}"/>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1158</Words>
  <Application>WPS 演示</Application>
  <PresentationFormat>宽屏</PresentationFormat>
  <Paragraphs>263</Paragraphs>
  <Slides>14</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14</vt:i4>
      </vt:variant>
    </vt:vector>
  </HeadingPairs>
  <TitlesOfParts>
    <vt:vector size="30"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073098A1ECB743A2B4D2729005EBA98B</vt:lpwstr>
  </property>
</Properties>
</file>