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/>
    <p:restoredTop sz="94629"/>
  </p:normalViewPr>
  <p:slideViewPr>
    <p:cSldViewPr showGuides="1">
      <p:cViewPr varScale="1">
        <p:scale>
          <a:sx n="87" d="100"/>
          <a:sy n="87" d="100"/>
        </p:scale>
        <p:origin x="-145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GIF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wmf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wmf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 Box 3"/>
          <p:cNvSpPr txBox="1"/>
          <p:nvPr/>
        </p:nvSpPr>
        <p:spPr>
          <a:xfrm>
            <a:off x="152400" y="2743200"/>
            <a:ext cx="8686800" cy="815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Lesson 24 Maddy’s Christmas</a:t>
            </a: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zh-CN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1496538091442303342396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71600"/>
            <a:ext cx="8991600" cy="3271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图片7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4787900" y="1412875"/>
            <a:ext cx="5689600" cy="358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3316" name="WordArt 4"/>
          <p:cNvSpPr>
            <a:spLocks noTextEdit="1"/>
          </p:cNvSpPr>
          <p:nvPr/>
        </p:nvSpPr>
        <p:spPr>
          <a:xfrm>
            <a:off x="2700338" y="476250"/>
            <a:ext cx="3529012" cy="67786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Homework</a:t>
            </a:r>
            <a:endParaRPr lang="zh-CN" altLang="en-US" sz="3600" b="1"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50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3317" name="Picture 5" descr="1231945639140B3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525" y="4724400"/>
            <a:ext cx="752475" cy="193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Text Box 6"/>
          <p:cNvSpPr txBox="1"/>
          <p:nvPr/>
        </p:nvSpPr>
        <p:spPr>
          <a:xfrm>
            <a:off x="685800" y="1341438"/>
            <a:ext cx="83058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buClrTx/>
              <a:buFontTx/>
              <a:buAutoNum type="arabicPeriod"/>
            </a:pPr>
            <a:r>
              <a:rPr lang="zh-CN" altLang="zh-CN" sz="4000" b="1" dirty="0">
                <a:latin typeface="Arial" panose="020B0604020202020204" pitchFamily="34" charset="0"/>
              </a:rPr>
              <a:t>Read or retell the story after class.</a:t>
            </a:r>
            <a:endParaRPr lang="zh-CN" altLang="zh-CN" sz="4000" b="1" dirty="0">
              <a:latin typeface="Arial" panose="020B0604020202020204" pitchFamily="34" charset="0"/>
            </a:endParaRPr>
          </a:p>
          <a:p>
            <a:pPr marL="342900" indent="-342900">
              <a:buClrTx/>
              <a:buFontTx/>
              <a:buNone/>
            </a:pPr>
            <a:endParaRPr lang="zh-CN" altLang="zh-CN" sz="4000" b="1" dirty="0">
              <a:latin typeface="Arial" panose="020B0604020202020204" pitchFamily="34" charset="0"/>
            </a:endParaRPr>
          </a:p>
          <a:p>
            <a:pPr marL="342900" indent="-342900">
              <a:buNone/>
            </a:pPr>
            <a:r>
              <a:rPr lang="zh-CN" altLang="zh-CN" sz="4000" b="1" dirty="0">
                <a:latin typeface="Arial" panose="020B0604020202020204" pitchFamily="34" charset="0"/>
              </a:rPr>
              <a:t> 2. Try to  rewrite the ending of the story.</a:t>
            </a:r>
            <a:endParaRPr lang="zh-CN" altLang="zh-CN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文本框 25602"/>
          <p:cNvSpPr txBox="1"/>
          <p:nvPr/>
        </p:nvSpPr>
        <p:spPr>
          <a:xfrm>
            <a:off x="2209800" y="2514600"/>
            <a:ext cx="4495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>
                <a:solidFill>
                  <a:schemeClr val="accent2"/>
                </a:solidFill>
                <a:latin typeface="Arial" panose="020B0604020202020204" pitchFamily="34" charset="0"/>
              </a:rPr>
              <a:t>Goodbye!</a:t>
            </a:r>
            <a:endParaRPr lang="en-US" altLang="zh-CN" sz="8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942260~1"/>
          <p:cNvPicPr>
            <a:picLocks noChangeAspect="1"/>
          </p:cNvPicPr>
          <p:nvPr/>
        </p:nvPicPr>
        <p:blipFill>
          <a:blip r:embed="rId1"/>
          <a:srcRect b="4886"/>
          <a:stretch>
            <a:fillRect/>
          </a:stretch>
        </p:blipFill>
        <p:spPr>
          <a:xfrm>
            <a:off x="0" y="0"/>
            <a:ext cx="38862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942260~2"/>
          <p:cNvPicPr>
            <a:picLocks noChangeAspect="1"/>
          </p:cNvPicPr>
          <p:nvPr/>
        </p:nvPicPr>
        <p:blipFill>
          <a:blip r:embed="rId2"/>
          <a:srcRect b="7083"/>
          <a:stretch>
            <a:fillRect/>
          </a:stretch>
        </p:blipFill>
        <p:spPr>
          <a:xfrm>
            <a:off x="1752600" y="3505200"/>
            <a:ext cx="54102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544729~1"/>
          <p:cNvPicPr>
            <a:picLocks noChangeAspect="1"/>
          </p:cNvPicPr>
          <p:nvPr/>
        </p:nvPicPr>
        <p:blipFill>
          <a:blip r:embed="rId3"/>
          <a:srcRect b="6526"/>
          <a:stretch>
            <a:fillRect/>
          </a:stretch>
        </p:blipFill>
        <p:spPr>
          <a:xfrm>
            <a:off x="4114800" y="228600"/>
            <a:ext cx="502920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746556701442303342268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"/>
          <p:cNvSpPr/>
          <p:nvPr/>
        </p:nvSpPr>
        <p:spPr>
          <a:xfrm>
            <a:off x="0" y="3352800"/>
            <a:ext cx="9144000" cy="3505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5124" name="Rectangle 4"/>
          <p:cNvSpPr/>
          <p:nvPr/>
        </p:nvSpPr>
        <p:spPr>
          <a:xfrm>
            <a:off x="1828800" y="4800600"/>
            <a:ext cx="6013450" cy="7588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zh-CN" sz="4400" b="1" dirty="0">
                <a:latin typeface="Times New Roman" panose="02020603050405020304" pitchFamily="18" charset="0"/>
                <a:ea typeface="DFPLiuLiuW7-B5" pitchFamily="82" charset="-120"/>
              </a:rPr>
              <a:t>What is she going to do? </a:t>
            </a:r>
            <a:endParaRPr lang="zh-CN" altLang="zh-CN" sz="4400" b="1" dirty="0">
              <a:latin typeface="Times New Roman" panose="02020603050405020304" pitchFamily="18" charset="0"/>
              <a:ea typeface="DFPLiuLiuW7-B5" pitchFamily="82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5517647621442303342278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96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3045131361442303342290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752600"/>
            <a:ext cx="6934200" cy="416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3"/>
          <p:cNvSpPr/>
          <p:nvPr/>
        </p:nvSpPr>
        <p:spPr>
          <a:xfrm>
            <a:off x="381000" y="381000"/>
            <a:ext cx="8807450" cy="7588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zh-CN" sz="4400" b="1" dirty="0">
                <a:latin typeface="Times New Roman" panose="02020603050405020304" pitchFamily="18" charset="0"/>
                <a:ea typeface="DFPLiuLiuW7-B5" pitchFamily="82" charset="-120"/>
              </a:rPr>
              <a:t>What would she like for Christmas? </a:t>
            </a:r>
            <a:endParaRPr lang="zh-CN" altLang="zh-CN" sz="4400" b="1" dirty="0">
              <a:latin typeface="Times New Roman" panose="02020603050405020304" pitchFamily="18" charset="0"/>
              <a:ea typeface="DFPLiuLiuW7-B5" pitchFamily="82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217" name="表格 8216"/>
          <p:cNvGraphicFramePr/>
          <p:nvPr/>
        </p:nvGraphicFramePr>
        <p:xfrm>
          <a:off x="685800" y="1600200"/>
          <a:ext cx="7315200" cy="4191000"/>
        </p:xfrm>
        <a:graphic>
          <a:graphicData uri="http://schemas.openxmlformats.org/drawingml/2006/table">
            <a:tbl>
              <a:tblPr/>
              <a:tblGrid>
                <a:gridCol w="3656013"/>
                <a:gridCol w="3659187"/>
              </a:tblGrid>
              <a:tr h="10477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rgbClr val="000000"/>
                        </a:buClr>
                        <a:buNone/>
                      </a:pPr>
                      <a:r>
                        <a:rPr lang="zh-CN" altLang="zh-CN" b="1" dirty="0">
                          <a:solidFill>
                            <a:srgbClr val="FF3300"/>
                          </a:solidFill>
                        </a:rPr>
                        <a:t>Who?</a:t>
                      </a:r>
                      <a:endParaRPr lang="zh-CN" altLang="zh-CN" b="1" dirty="0">
                        <a:solidFill>
                          <a:srgbClr val="FF3300"/>
                        </a:solidFill>
                      </a:endParaRPr>
                    </a:p>
                  </a:txBody>
                  <a:tcPr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rgbClr val="000000"/>
                        </a:buClr>
                        <a:buNone/>
                      </a:pPr>
                      <a:r>
                        <a:rPr lang="zh-CN" altLang="zh-CN" b="1" dirty="0">
                          <a:solidFill>
                            <a:srgbClr val="FF3300"/>
                          </a:solidFill>
                        </a:rPr>
                        <a:t>What?</a:t>
                      </a:r>
                      <a:endParaRPr lang="zh-CN" altLang="zh-CN" b="1" dirty="0">
                        <a:solidFill>
                          <a:srgbClr val="FF3300"/>
                        </a:solidFill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77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rgbClr val="000000"/>
                        </a:buClr>
                        <a:buNone/>
                      </a:pPr>
                      <a:r>
                        <a:rPr lang="zh-CN" altLang="zh-CN" b="1" dirty="0"/>
                        <a:t>father</a:t>
                      </a:r>
                      <a:endParaRPr lang="zh-CN" altLang="zh-CN" b="1" dirty="0"/>
                    </a:p>
                  </a:txBody>
                  <a:tcPr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Clr>
                          <a:srgbClr val="000000"/>
                        </a:buClr>
                        <a:buNone/>
                      </a:pPr>
                      <a:endParaRPr lang="zh-CN" altLang="zh-CN" dirty="0"/>
                    </a:p>
                  </a:txBody>
                  <a:tcPr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77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rgbClr val="000000"/>
                        </a:buClr>
                        <a:buNone/>
                      </a:pPr>
                      <a:r>
                        <a:rPr lang="zh-CN" altLang="zh-CN" b="1" dirty="0"/>
                        <a:t>mother</a:t>
                      </a:r>
                      <a:endParaRPr lang="zh-CN" altLang="zh-CN" b="1" dirty="0"/>
                    </a:p>
                  </a:txBody>
                  <a:tcPr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Clr>
                          <a:srgbClr val="000000"/>
                        </a:buClr>
                        <a:buNone/>
                      </a:pPr>
                      <a:endParaRPr lang="zh-CN" altLang="zh-CN" dirty="0"/>
                    </a:p>
                  </a:txBody>
                  <a:tcPr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77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rgbClr val="000000"/>
                        </a:buClr>
                        <a:buNone/>
                      </a:pPr>
                      <a:r>
                        <a:rPr lang="zh-CN" altLang="zh-CN" b="1" dirty="0"/>
                        <a:t>sister</a:t>
                      </a:r>
                      <a:endParaRPr lang="zh-CN" altLang="zh-CN" b="1" dirty="0"/>
                    </a:p>
                  </a:txBody>
                  <a:tcPr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Times New Roman" panose="02020603050405020304" pitchFamily="18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Clr>
                          <a:srgbClr val="000000"/>
                        </a:buClr>
                        <a:buNone/>
                      </a:pPr>
                      <a:endParaRPr lang="zh-CN" altLang="zh-CN" dirty="0"/>
                    </a:p>
                  </a:txBody>
                  <a:tcPr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16" name="Rectangle 46"/>
          <p:cNvSpPr/>
          <p:nvPr/>
        </p:nvSpPr>
        <p:spPr>
          <a:xfrm>
            <a:off x="533400" y="381000"/>
            <a:ext cx="8667750" cy="7588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zh-CN" sz="4400" b="1" dirty="0">
                <a:solidFill>
                  <a:srgbClr val="FF3300"/>
                </a:solidFill>
                <a:latin typeface="Times New Roman" panose="02020603050405020304" pitchFamily="18" charset="0"/>
                <a:ea typeface="DFPLiuLiuW7-B5" pitchFamily="82" charset="-120"/>
              </a:rPr>
              <a:t>What did Anna buy for her family?</a:t>
            </a:r>
            <a:r>
              <a:rPr lang="zh-CN" altLang="zh-CN" sz="4400" b="1" dirty="0">
                <a:latin typeface="Times New Roman" panose="02020603050405020304" pitchFamily="18" charset="0"/>
                <a:ea typeface="DFPLiuLiuW7-B5" pitchFamily="82" charset="-120"/>
              </a:rPr>
              <a:t> </a:t>
            </a:r>
            <a:endParaRPr lang="zh-CN" altLang="zh-CN" sz="4400" b="1" dirty="0">
              <a:latin typeface="Times New Roman" panose="02020603050405020304" pitchFamily="18" charset="0"/>
              <a:ea typeface="DFPLiuLiuW7-B5" pitchFamily="82" charset="-12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2497640121442303342298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0"/>
            <a:ext cx="51054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3287428921442303342316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5325"/>
            <a:ext cx="9144000" cy="362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WordArt 2"/>
          <p:cNvSpPr>
            <a:spLocks noTextEdit="1"/>
          </p:cNvSpPr>
          <p:nvPr/>
        </p:nvSpPr>
        <p:spPr>
          <a:xfrm>
            <a:off x="1371600" y="381000"/>
            <a:ext cx="3733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100000" t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5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Read and judge.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100000" t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5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3" name="Rectangle 3"/>
          <p:cNvSpPr/>
          <p:nvPr/>
        </p:nvSpPr>
        <p:spPr>
          <a:xfrm>
            <a:off x="1295400" y="2438400"/>
            <a:ext cx="7620000" cy="3006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304800"/>
            <a:r>
              <a:rPr lang="zh-CN" altLang="zh-CN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1. They put flowers on their house.</a:t>
            </a:r>
            <a:endParaRPr lang="zh-CN" altLang="zh-CN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indent="304800"/>
            <a:endParaRPr lang="zh-CN" altLang="zh-CN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indent="304800"/>
            <a:r>
              <a:rPr lang="zh-CN" altLang="zh-CN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2. Everyone in Maddy’s family puts gifts under the tree.</a:t>
            </a:r>
            <a:endParaRPr lang="zh-CN" altLang="zh-CN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indent="304800"/>
            <a:endParaRPr lang="zh-CN" altLang="zh-CN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indent="304800"/>
            <a:r>
              <a:rPr lang="zh-CN" altLang="zh-CN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3. Everyone likes Maddy’s gift.</a:t>
            </a:r>
            <a:endParaRPr lang="zh-CN" altLang="zh-CN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pic>
        <p:nvPicPr>
          <p:cNvPr id="10244" name="Picture 4" descr="640x640wdiccjs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019" t="23363" r="7631" b="22864"/>
          <a:stretch>
            <a:fillRect/>
          </a:stretch>
        </p:blipFill>
        <p:spPr>
          <a:xfrm>
            <a:off x="762000" y="4953000"/>
            <a:ext cx="503238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 descr="640x640wdiccjs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5" t="23363" r="50885" b="22864"/>
          <a:stretch>
            <a:fillRect/>
          </a:stretch>
        </p:blipFill>
        <p:spPr>
          <a:xfrm>
            <a:off x="685800" y="2514600"/>
            <a:ext cx="504825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6" descr="640x640wdiccjs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5" t="23363" r="50885" b="22864"/>
          <a:stretch>
            <a:fillRect/>
          </a:stretch>
        </p:blipFill>
        <p:spPr>
          <a:xfrm>
            <a:off x="685800" y="3505200"/>
            <a:ext cx="504825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7" descr="4135548471442303342363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304800"/>
            <a:ext cx="1301750" cy="219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图片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838200"/>
            <a:ext cx="8915400" cy="532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7605489161442303342378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838200"/>
            <a:ext cx="8915400" cy="533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</Words>
  <Application>WPS 演示</Application>
  <PresentationFormat>在屏幕上显示</PresentationFormat>
  <Paragraphs>38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DFPLiuLiuW7-B5</vt:lpstr>
      <vt:lpstr>MingLiU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22</cp:revision>
  <dcterms:created xsi:type="dcterms:W3CDTF">2023-09-30T08:41:00Z</dcterms:created>
  <dcterms:modified xsi:type="dcterms:W3CDTF">2023-09-30T11:42:36Z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70C73DCB11914D52AF9BE4E612DCB3EA_13</vt:lpwstr>
  </property>
  <property fmtid="{D5CDD505-2E9C-101B-9397-08002B2CF9AE}" pid="4" name="KSOProductBuildVer">
    <vt:lpwstr>2052-12.1.0.15374</vt:lpwstr>
  </property>
</Properties>
</file>