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68"/>
  </p:notesMasterIdLst>
  <p:handoutMasterIdLst>
    <p:handoutMasterId r:id="rId69"/>
  </p:handoutMasterIdLst>
  <p:sldIdLst>
    <p:sldId id="307" r:id="rId4"/>
    <p:sldId id="308" r:id="rId5"/>
    <p:sldId id="258" r:id="rId6"/>
    <p:sldId id="342" r:id="rId7"/>
    <p:sldId id="343" r:id="rId8"/>
    <p:sldId id="346" r:id="rId9"/>
    <p:sldId id="347" r:id="rId10"/>
    <p:sldId id="348" r:id="rId11"/>
    <p:sldId id="349" r:id="rId12"/>
    <p:sldId id="344" r:id="rId13"/>
    <p:sldId id="350" r:id="rId14"/>
    <p:sldId id="351" r:id="rId15"/>
    <p:sldId id="352" r:id="rId16"/>
    <p:sldId id="353" r:id="rId17"/>
    <p:sldId id="354" r:id="rId18"/>
    <p:sldId id="355" r:id="rId19"/>
    <p:sldId id="356" r:id="rId20"/>
    <p:sldId id="345" r:id="rId21"/>
    <p:sldId id="357" r:id="rId22"/>
    <p:sldId id="358" r:id="rId23"/>
    <p:sldId id="359" r:id="rId24"/>
    <p:sldId id="360" r:id="rId25"/>
    <p:sldId id="361" r:id="rId26"/>
    <p:sldId id="362" r:id="rId27"/>
    <p:sldId id="365" r:id="rId28"/>
    <p:sldId id="366" r:id="rId29"/>
    <p:sldId id="367" r:id="rId30"/>
    <p:sldId id="368" r:id="rId31"/>
    <p:sldId id="369" r:id="rId32"/>
    <p:sldId id="370" r:id="rId33"/>
    <p:sldId id="363" r:id="rId34"/>
    <p:sldId id="364" r:id="rId35"/>
    <p:sldId id="371" r:id="rId36"/>
    <p:sldId id="372" r:id="rId37"/>
    <p:sldId id="374" r:id="rId38"/>
    <p:sldId id="375" r:id="rId39"/>
    <p:sldId id="377" r:id="rId40"/>
    <p:sldId id="378" r:id="rId41"/>
    <p:sldId id="376" r:id="rId42"/>
    <p:sldId id="373" r:id="rId43"/>
    <p:sldId id="379" r:id="rId44"/>
    <p:sldId id="380" r:id="rId45"/>
    <p:sldId id="381" r:id="rId46"/>
    <p:sldId id="382" r:id="rId47"/>
    <p:sldId id="386" r:id="rId48"/>
    <p:sldId id="387" r:id="rId49"/>
    <p:sldId id="383" r:id="rId50"/>
    <p:sldId id="384" r:id="rId51"/>
    <p:sldId id="385" r:id="rId52"/>
    <p:sldId id="388" r:id="rId53"/>
    <p:sldId id="389" r:id="rId54"/>
    <p:sldId id="390" r:id="rId55"/>
    <p:sldId id="392" r:id="rId56"/>
    <p:sldId id="394" r:id="rId57"/>
    <p:sldId id="395" r:id="rId58"/>
    <p:sldId id="393" r:id="rId59"/>
    <p:sldId id="391" r:id="rId60"/>
    <p:sldId id="396" r:id="rId61"/>
    <p:sldId id="397" r:id="rId62"/>
    <p:sldId id="398" r:id="rId63"/>
    <p:sldId id="399" r:id="rId64"/>
    <p:sldId id="400" r:id="rId65"/>
    <p:sldId id="279" r:id="rId66"/>
    <p:sldId id="405" r:id="rId67"/>
  </p:sldIdLst>
  <p:sldSz cx="9144000" cy="5143500"/>
  <p:notesSz cx="6858000" cy="9144000"/>
  <p:custDataLst>
    <p:tags r:id="rId7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3366FF"/>
    <a:srgbClr val="57773F"/>
    <a:srgbClr val="DBFFFF"/>
    <a:srgbClr val="EC654C"/>
    <a:srgbClr val="0033CC"/>
    <a:srgbClr val="FF00FF"/>
    <a:srgbClr val="0000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268"/>
    <p:restoredTop sz="94660"/>
  </p:normalViewPr>
  <p:slideViewPr>
    <p:cSldViewPr showGuides="1">
      <p:cViewPr varScale="1">
        <p:scale>
          <a:sx n="135" d="100"/>
          <a:sy n="135" d="100"/>
        </p:scale>
        <p:origin x="1044"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tags" Target="tags/tag1.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handoutMaster" Target="handoutMasters/handoutMaster1.xml"/><Relationship Id="rId68" Type="http://schemas.openxmlformats.org/officeDocument/2006/relationships/notesMaster" Target="notesMasters/notes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5FAE2BB-6054-40BB-A0B9-7C88E901C9D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6D421E5-9F58-461A-8C37-8A1B0A101A99}"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08B3DE8-DA29-401C-B242-B1B6AF9E51EF}"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760C277C-1B0E-46D1-9530-B82CBD7B1103}"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1.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3"/>
          <a:stretch>
            <a:fillRect/>
          </a:stretch>
        </p:blipFill>
        <p:spPr>
          <a:xfrm>
            <a:off x="0" y="1588"/>
            <a:ext cx="9144000" cy="514032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0" name="图片 2"/>
          <p:cNvPicPr>
            <a:picLocks noChangeAspect="1"/>
          </p:cNvPicPr>
          <p:nvPr userDrawn="1"/>
        </p:nvPicPr>
        <p:blipFill>
          <a:blip r:embed="rId3"/>
          <a:srcRect l="22221" b="-1587"/>
          <a:stretch>
            <a:fillRect/>
          </a:stretch>
        </p:blipFill>
        <p:spPr>
          <a:xfrm>
            <a:off x="-23812" y="-11112"/>
            <a:ext cx="9167812" cy="5237162"/>
          </a:xfrm>
          <a:prstGeom prst="rect">
            <a:avLst/>
          </a:prstGeom>
          <a:noFill/>
          <a:ln w="9525">
            <a:noFill/>
          </a:ln>
        </p:spPr>
      </p:pic>
      <p:grpSp>
        <p:nvGrpSpPr>
          <p:cNvPr id="2051" name="组合 3"/>
          <p:cNvGrpSpPr/>
          <p:nvPr userDrawn="1"/>
        </p:nvGrpSpPr>
        <p:grpSpPr>
          <a:xfrm>
            <a:off x="-28575" y="4551363"/>
            <a:ext cx="9172575" cy="600075"/>
            <a:chOff x="-29358" y="4478542"/>
            <a:chExt cx="10296128" cy="672144"/>
          </a:xfrm>
        </p:grpSpPr>
        <p:pic>
          <p:nvPicPr>
            <p:cNvPr id="2057" name="图片 4"/>
            <p:cNvPicPr>
              <a:picLocks noChangeAspect="1"/>
            </p:cNvPicPr>
            <p:nvPr userDrawn="1"/>
          </p:nvPicPr>
          <p:blipFill>
            <a:blip r:embed="rId4"/>
            <a:stretch>
              <a:fillRect/>
            </a:stretch>
          </p:blipFill>
          <p:spPr>
            <a:xfrm>
              <a:off x="-29358" y="4478542"/>
              <a:ext cx="5148064" cy="664958"/>
            </a:xfrm>
            <a:prstGeom prst="rect">
              <a:avLst/>
            </a:prstGeom>
            <a:noFill/>
            <a:ln w="9525">
              <a:noFill/>
            </a:ln>
          </p:spPr>
        </p:pic>
        <p:pic>
          <p:nvPicPr>
            <p:cNvPr id="2058" name="图片 5"/>
            <p:cNvPicPr>
              <a:picLocks noChangeAspect="1"/>
            </p:cNvPicPr>
            <p:nvPr userDrawn="1"/>
          </p:nvPicPr>
          <p:blipFill>
            <a:blip r:embed="rId5"/>
            <a:srcRect b="15376"/>
            <a:stretch>
              <a:fillRect/>
            </a:stretch>
          </p:blipFill>
          <p:spPr>
            <a:xfrm>
              <a:off x="5118706" y="4587974"/>
              <a:ext cx="5148064" cy="562712"/>
            </a:xfrm>
            <a:prstGeom prst="rect">
              <a:avLst/>
            </a:prstGeom>
            <a:noFill/>
            <a:ln w="9525">
              <a:noFill/>
            </a:ln>
          </p:spPr>
        </p:pic>
      </p:grpSp>
      <p:grpSp>
        <p:nvGrpSpPr>
          <p:cNvPr id="2052" name="组合 6"/>
          <p:cNvGrpSpPr/>
          <p:nvPr userDrawn="1"/>
        </p:nvGrpSpPr>
        <p:grpSpPr>
          <a:xfrm>
            <a:off x="-28575" y="-11112"/>
            <a:ext cx="9172575" cy="5253037"/>
            <a:chOff x="0" y="0"/>
            <a:chExt cx="12192001" cy="6981373"/>
          </a:xfrm>
        </p:grpSpPr>
        <p:pic>
          <p:nvPicPr>
            <p:cNvPr id="2053" name="图片 7"/>
            <p:cNvPicPr>
              <a:picLocks noChangeAspect="1"/>
            </p:cNvPicPr>
            <p:nvPr/>
          </p:nvPicPr>
          <p:blipFill>
            <a:blip r:embed="rId6"/>
            <a:srcRect r="78690" b="48570"/>
            <a:stretch>
              <a:fillRect/>
            </a:stretch>
          </p:blipFill>
          <p:spPr>
            <a:xfrm>
              <a:off x="0" y="0"/>
              <a:ext cx="3194647" cy="2409371"/>
            </a:xfrm>
            <a:prstGeom prst="rect">
              <a:avLst/>
            </a:prstGeom>
            <a:noFill/>
            <a:ln w="9525">
              <a:noFill/>
            </a:ln>
          </p:spPr>
        </p:pic>
        <p:pic>
          <p:nvPicPr>
            <p:cNvPr id="2054" name="图片 8"/>
            <p:cNvPicPr>
              <a:picLocks noChangeAspect="1"/>
            </p:cNvPicPr>
            <p:nvPr/>
          </p:nvPicPr>
          <p:blipFill>
            <a:blip r:embed="rId6"/>
            <a:srcRect l="-2" t="51810" r="78693" b="-3238"/>
            <a:stretch>
              <a:fillRect/>
            </a:stretch>
          </p:blipFill>
          <p:spPr>
            <a:xfrm>
              <a:off x="0" y="4572001"/>
              <a:ext cx="3194648" cy="2409372"/>
            </a:xfrm>
            <a:prstGeom prst="rect">
              <a:avLst/>
            </a:prstGeom>
            <a:noFill/>
            <a:ln w="9525">
              <a:noFill/>
            </a:ln>
          </p:spPr>
        </p:pic>
        <p:pic>
          <p:nvPicPr>
            <p:cNvPr id="2055" name="图片 9"/>
            <p:cNvPicPr>
              <a:picLocks noChangeAspect="1"/>
            </p:cNvPicPr>
            <p:nvPr/>
          </p:nvPicPr>
          <p:blipFill>
            <a:blip r:embed="rId6"/>
            <a:srcRect l="78693" r="-2" b="48570"/>
            <a:stretch>
              <a:fillRect/>
            </a:stretch>
          </p:blipFill>
          <p:spPr>
            <a:xfrm>
              <a:off x="8554721" y="0"/>
              <a:ext cx="3637279" cy="2743200"/>
            </a:xfrm>
            <a:prstGeom prst="rect">
              <a:avLst/>
            </a:prstGeom>
            <a:noFill/>
            <a:ln w="9525">
              <a:noFill/>
            </a:ln>
          </p:spPr>
        </p:pic>
        <p:pic>
          <p:nvPicPr>
            <p:cNvPr id="2056" name="图片 10"/>
            <p:cNvPicPr>
              <a:picLocks noChangeAspect="1"/>
            </p:cNvPicPr>
            <p:nvPr/>
          </p:nvPicPr>
          <p:blipFill>
            <a:blip r:embed="rId6"/>
            <a:srcRect l="78812" t="48570" r="-121"/>
            <a:stretch>
              <a:fillRect/>
            </a:stretch>
          </p:blipFill>
          <p:spPr>
            <a:xfrm>
              <a:off x="8795283" y="4296229"/>
              <a:ext cx="3396718" cy="2561771"/>
            </a:xfrm>
            <a:prstGeom prst="rect">
              <a:avLst/>
            </a:prstGeom>
            <a:noFill/>
            <a:ln w="9525">
              <a:noFill/>
            </a:ln>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4" name="图片 2"/>
          <p:cNvPicPr>
            <a:picLocks noChangeAspect="1"/>
          </p:cNvPicPr>
          <p:nvPr userDrawn="1"/>
        </p:nvPicPr>
        <p:blipFill>
          <a:blip r:embed="rId3"/>
          <a:srcRect l="22221" b="-1587"/>
          <a:stretch>
            <a:fillRect/>
          </a:stretch>
        </p:blipFill>
        <p:spPr>
          <a:xfrm>
            <a:off x="-23812" y="-11112"/>
            <a:ext cx="9167812" cy="5237162"/>
          </a:xfrm>
          <a:prstGeom prst="rect">
            <a:avLst/>
          </a:prstGeom>
          <a:noFill/>
          <a:ln w="9525">
            <a:noFill/>
          </a:ln>
        </p:spPr>
      </p:pic>
      <p:grpSp>
        <p:nvGrpSpPr>
          <p:cNvPr id="3" name="组合 2"/>
          <p:cNvGrpSpPr/>
          <p:nvPr/>
        </p:nvGrpSpPr>
        <p:grpSpPr>
          <a:xfrm>
            <a:off x="1" y="106849"/>
            <a:ext cx="9090604" cy="4885527"/>
            <a:chOff x="89210" y="156090"/>
            <a:chExt cx="12032165" cy="6601574"/>
          </a:xfrm>
          <a:effectLst>
            <a:outerShdw blurRad="50800" dist="38100" dir="5400000" algn="t" rotWithShape="0">
              <a:prstClr val="black">
                <a:alpha val="40000"/>
              </a:prstClr>
            </a:outerShdw>
          </a:effectLst>
        </p:grpSpPr>
        <p:sp>
          <p:nvSpPr>
            <p:cNvPr id="4" name="矩形 3"/>
            <p:cNvSpPr/>
            <p:nvPr/>
          </p:nvSpPr>
          <p:spPr>
            <a:xfrm>
              <a:off x="345687" y="156090"/>
              <a:ext cx="11519211" cy="6579271"/>
            </a:xfrm>
            <a:prstGeom prst="rect">
              <a:avLst/>
            </a:prstGeom>
            <a:solidFill>
              <a:srgbClr val="F8FC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mn-ea"/>
                <a:cs typeface="+mn-cs"/>
              </a:endParaRPr>
            </a:p>
          </p:txBody>
        </p:sp>
        <p:pic>
          <p:nvPicPr>
            <p:cNvPr id="5" name="图片 4" descr="图片包含 事情&#10;&#10;已生成高可信度的说明"/>
            <p:cNvPicPr>
              <a:picLocks noChangeAspect="1"/>
            </p:cNvPicPr>
            <p:nvPr/>
          </p:nvPicPr>
          <p:blipFill rotWithShape="1">
            <a:blip r:embed="rId4" cstate="print"/>
            <a:srcRect l="94644" t="6512" r="-130" b="11130"/>
            <a:stretch>
              <a:fillRect/>
            </a:stretch>
          </p:blipFill>
          <p:spPr>
            <a:xfrm>
              <a:off x="11864898" y="156090"/>
              <a:ext cx="256477" cy="6601574"/>
            </a:xfrm>
            <a:prstGeom prst="rect">
              <a:avLst/>
            </a:prstGeom>
          </p:spPr>
        </p:pic>
        <p:pic>
          <p:nvPicPr>
            <p:cNvPr id="6" name="图片 5" descr="图片包含 事情&#10;&#10;已生成高可信度的说明"/>
            <p:cNvPicPr>
              <a:picLocks noChangeAspect="1"/>
            </p:cNvPicPr>
            <p:nvPr/>
          </p:nvPicPr>
          <p:blipFill rotWithShape="1">
            <a:blip r:embed="rId4" cstate="print"/>
            <a:srcRect l="94644" t="6512" r="-130" b="11130"/>
            <a:stretch>
              <a:fillRect/>
            </a:stretch>
          </p:blipFill>
          <p:spPr>
            <a:xfrm flipH="1">
              <a:off x="89210" y="156090"/>
              <a:ext cx="256477" cy="6601574"/>
            </a:xfrm>
            <a:prstGeom prst="rect">
              <a:avLst/>
            </a:prstGeom>
          </p:spPr>
        </p:pic>
      </p:grpSp>
      <p:grpSp>
        <p:nvGrpSpPr>
          <p:cNvPr id="3076" name="组合 7"/>
          <p:cNvGrpSpPr/>
          <p:nvPr userDrawn="1"/>
        </p:nvGrpSpPr>
        <p:grpSpPr>
          <a:xfrm>
            <a:off x="-28575" y="4551363"/>
            <a:ext cx="9172575" cy="600075"/>
            <a:chOff x="-29358" y="4478542"/>
            <a:chExt cx="10296128" cy="672144"/>
          </a:xfrm>
        </p:grpSpPr>
        <p:pic>
          <p:nvPicPr>
            <p:cNvPr id="3081" name="图片 8"/>
            <p:cNvPicPr>
              <a:picLocks noChangeAspect="1"/>
            </p:cNvPicPr>
            <p:nvPr userDrawn="1"/>
          </p:nvPicPr>
          <p:blipFill>
            <a:blip r:embed="rId5"/>
            <a:stretch>
              <a:fillRect/>
            </a:stretch>
          </p:blipFill>
          <p:spPr>
            <a:xfrm>
              <a:off x="-29358" y="4478542"/>
              <a:ext cx="5148064" cy="664958"/>
            </a:xfrm>
            <a:prstGeom prst="rect">
              <a:avLst/>
            </a:prstGeom>
            <a:noFill/>
            <a:ln w="9525">
              <a:noFill/>
            </a:ln>
          </p:spPr>
        </p:pic>
        <p:pic>
          <p:nvPicPr>
            <p:cNvPr id="3082" name="图片 9"/>
            <p:cNvPicPr>
              <a:picLocks noChangeAspect="1"/>
            </p:cNvPicPr>
            <p:nvPr userDrawn="1"/>
          </p:nvPicPr>
          <p:blipFill>
            <a:blip r:embed="rId6"/>
            <a:srcRect b="15376"/>
            <a:stretch>
              <a:fillRect/>
            </a:stretch>
          </p:blipFill>
          <p:spPr>
            <a:xfrm>
              <a:off x="5118706" y="4587974"/>
              <a:ext cx="5148064" cy="562712"/>
            </a:xfrm>
            <a:prstGeom prst="rect">
              <a:avLst/>
            </a:prstGeom>
            <a:noFill/>
            <a:ln w="9525">
              <a:noFill/>
            </a:ln>
          </p:spPr>
        </p:pic>
      </p:grpSp>
      <p:pic>
        <p:nvPicPr>
          <p:cNvPr id="3077" name="图片 10"/>
          <p:cNvPicPr>
            <a:picLocks noChangeAspect="1"/>
          </p:cNvPicPr>
          <p:nvPr userDrawn="1"/>
        </p:nvPicPr>
        <p:blipFill>
          <a:blip r:embed="rId7"/>
          <a:srcRect l="78693" t="51810" r="-2" b="-3238"/>
          <a:stretch>
            <a:fillRect/>
          </a:stretch>
        </p:blipFill>
        <p:spPr>
          <a:xfrm>
            <a:off x="7099300" y="3724275"/>
            <a:ext cx="2044700" cy="1541463"/>
          </a:xfrm>
          <a:prstGeom prst="rect">
            <a:avLst/>
          </a:prstGeom>
          <a:noFill/>
          <a:ln w="9525">
            <a:noFill/>
          </a:ln>
        </p:spPr>
      </p:pic>
      <p:grpSp>
        <p:nvGrpSpPr>
          <p:cNvPr id="3078" name="组合 11"/>
          <p:cNvGrpSpPr/>
          <p:nvPr userDrawn="1"/>
        </p:nvGrpSpPr>
        <p:grpSpPr>
          <a:xfrm>
            <a:off x="-180975" y="-11112"/>
            <a:ext cx="1277938" cy="1069975"/>
            <a:chOff x="-180529" y="-10691"/>
            <a:chExt cx="1276941" cy="1070273"/>
          </a:xfrm>
        </p:grpSpPr>
        <p:pic>
          <p:nvPicPr>
            <p:cNvPr id="3079" name="图片 12"/>
            <p:cNvPicPr>
              <a:picLocks noChangeAspect="1"/>
            </p:cNvPicPr>
            <p:nvPr userDrawn="1"/>
          </p:nvPicPr>
          <p:blipFill>
            <a:blip r:embed="rId8"/>
            <a:srcRect t="16185"/>
            <a:stretch>
              <a:fillRect/>
            </a:stretch>
          </p:blipFill>
          <p:spPr>
            <a:xfrm>
              <a:off x="-180529" y="-10691"/>
              <a:ext cx="1276941" cy="1070273"/>
            </a:xfrm>
            <a:prstGeom prst="rect">
              <a:avLst/>
            </a:prstGeom>
            <a:noFill/>
            <a:ln w="9525">
              <a:noFill/>
            </a:ln>
          </p:spPr>
        </p:pic>
        <p:pic>
          <p:nvPicPr>
            <p:cNvPr id="3080" name="图片 13"/>
            <p:cNvPicPr>
              <a:picLocks noChangeAspect="1"/>
            </p:cNvPicPr>
            <p:nvPr userDrawn="1"/>
          </p:nvPicPr>
          <p:blipFill>
            <a:blip r:embed="rId9"/>
            <a:stretch>
              <a:fillRect/>
            </a:stretch>
          </p:blipFill>
          <p:spPr>
            <a:xfrm>
              <a:off x="374445" y="339502"/>
              <a:ext cx="360040" cy="360040"/>
            </a:xfrm>
            <a:prstGeom prst="rect">
              <a:avLst/>
            </a:prstGeom>
            <a:noFill/>
            <a:ln w="9525">
              <a:noFill/>
            </a:ln>
          </p:spPr>
        </p:pic>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2"/>
          <p:cNvPicPr>
            <a:picLocks noChangeAspect="1"/>
          </p:cNvPicPr>
          <p:nvPr userDrawn="1"/>
        </p:nvPicPr>
        <p:blipFill>
          <a:blip r:embed="rId3"/>
          <a:srcRect l="22221" b="-1587"/>
          <a:stretch>
            <a:fillRect/>
          </a:stretch>
        </p:blipFill>
        <p:spPr>
          <a:xfrm>
            <a:off x="-23812" y="-11112"/>
            <a:ext cx="9167812" cy="5237162"/>
          </a:xfrm>
          <a:prstGeom prst="rect">
            <a:avLst/>
          </a:prstGeom>
          <a:noFill/>
          <a:ln w="9525">
            <a:noFill/>
          </a:ln>
        </p:spPr>
      </p:pic>
      <p:grpSp>
        <p:nvGrpSpPr>
          <p:cNvPr id="4099" name="组合 3"/>
          <p:cNvGrpSpPr/>
          <p:nvPr userDrawn="1"/>
        </p:nvGrpSpPr>
        <p:grpSpPr>
          <a:xfrm>
            <a:off x="-28575" y="4551363"/>
            <a:ext cx="9172575" cy="600075"/>
            <a:chOff x="-29358" y="4478542"/>
            <a:chExt cx="10296128" cy="672144"/>
          </a:xfrm>
        </p:grpSpPr>
        <p:pic>
          <p:nvPicPr>
            <p:cNvPr id="4103" name="图片 4"/>
            <p:cNvPicPr>
              <a:picLocks noChangeAspect="1"/>
            </p:cNvPicPr>
            <p:nvPr userDrawn="1"/>
          </p:nvPicPr>
          <p:blipFill>
            <a:blip r:embed="rId4"/>
            <a:stretch>
              <a:fillRect/>
            </a:stretch>
          </p:blipFill>
          <p:spPr>
            <a:xfrm>
              <a:off x="-29358" y="4478542"/>
              <a:ext cx="5148064" cy="664958"/>
            </a:xfrm>
            <a:prstGeom prst="rect">
              <a:avLst/>
            </a:prstGeom>
            <a:noFill/>
            <a:ln w="9525">
              <a:noFill/>
            </a:ln>
          </p:spPr>
        </p:pic>
        <p:pic>
          <p:nvPicPr>
            <p:cNvPr id="4104" name="图片 5"/>
            <p:cNvPicPr>
              <a:picLocks noChangeAspect="1"/>
            </p:cNvPicPr>
            <p:nvPr userDrawn="1"/>
          </p:nvPicPr>
          <p:blipFill>
            <a:blip r:embed="rId5"/>
            <a:srcRect b="15376"/>
            <a:stretch>
              <a:fillRect/>
            </a:stretch>
          </p:blipFill>
          <p:spPr>
            <a:xfrm>
              <a:off x="5118706" y="4587974"/>
              <a:ext cx="5148064" cy="562712"/>
            </a:xfrm>
            <a:prstGeom prst="rect">
              <a:avLst/>
            </a:prstGeom>
            <a:noFill/>
            <a:ln w="9525">
              <a:noFill/>
            </a:ln>
          </p:spPr>
        </p:pic>
      </p:grpSp>
      <p:sp>
        <p:nvSpPr>
          <p:cNvPr id="6" name="任意多边形: 形状 4"/>
          <p:cNvSpPr/>
          <p:nvPr/>
        </p:nvSpPr>
        <p:spPr>
          <a:xfrm>
            <a:off x="0" y="0"/>
            <a:ext cx="9074150" cy="5049838"/>
          </a:xfrm>
          <a:custGeom>
            <a:avLst/>
            <a:gdLst>
              <a:gd name="connsiteX0" fmla="*/ 15030 w 11267230"/>
              <a:gd name="connsiteY0" fmla="*/ 1361018 h 6149217"/>
              <a:gd name="connsiteX1" fmla="*/ 586530 w 11267230"/>
              <a:gd name="connsiteY1" fmla="*/ 421218 h 6149217"/>
              <a:gd name="connsiteX2" fmla="*/ 1513630 w 11267230"/>
              <a:gd name="connsiteY2" fmla="*/ 319618 h 6149217"/>
              <a:gd name="connsiteX3" fmla="*/ 2593130 w 11267230"/>
              <a:gd name="connsiteY3" fmla="*/ 319618 h 6149217"/>
              <a:gd name="connsiteX4" fmla="*/ 3418630 w 11267230"/>
              <a:gd name="connsiteY4" fmla="*/ 726018 h 6149217"/>
              <a:gd name="connsiteX5" fmla="*/ 4574330 w 11267230"/>
              <a:gd name="connsiteY5" fmla="*/ 395818 h 6149217"/>
              <a:gd name="connsiteX6" fmla="*/ 5717330 w 11267230"/>
              <a:gd name="connsiteY6" fmla="*/ 484718 h 6149217"/>
              <a:gd name="connsiteX7" fmla="*/ 6619030 w 11267230"/>
              <a:gd name="connsiteY7" fmla="*/ 776818 h 6149217"/>
              <a:gd name="connsiteX8" fmla="*/ 7927130 w 11267230"/>
              <a:gd name="connsiteY8" fmla="*/ 395818 h 6149217"/>
              <a:gd name="connsiteX9" fmla="*/ 8587530 w 11267230"/>
              <a:gd name="connsiteY9" fmla="*/ 27518 h 6149217"/>
              <a:gd name="connsiteX10" fmla="*/ 10530630 w 11267230"/>
              <a:gd name="connsiteY10" fmla="*/ 116418 h 6149217"/>
              <a:gd name="connsiteX11" fmla="*/ 11127530 w 11267230"/>
              <a:gd name="connsiteY11" fmla="*/ 827618 h 6149217"/>
              <a:gd name="connsiteX12" fmla="*/ 10759230 w 11267230"/>
              <a:gd name="connsiteY12" fmla="*/ 1856318 h 6149217"/>
              <a:gd name="connsiteX13" fmla="*/ 11025930 w 11267230"/>
              <a:gd name="connsiteY13" fmla="*/ 3050118 h 6149217"/>
              <a:gd name="connsiteX14" fmla="*/ 11000530 w 11267230"/>
              <a:gd name="connsiteY14" fmla="*/ 4104218 h 6149217"/>
              <a:gd name="connsiteX15" fmla="*/ 10860830 w 11267230"/>
              <a:gd name="connsiteY15" fmla="*/ 5082118 h 6149217"/>
              <a:gd name="connsiteX16" fmla="*/ 11267230 w 11267230"/>
              <a:gd name="connsiteY16" fmla="*/ 5615518 h 6149217"/>
              <a:gd name="connsiteX17" fmla="*/ 10860830 w 11267230"/>
              <a:gd name="connsiteY17" fmla="*/ 6136218 h 6149217"/>
              <a:gd name="connsiteX18" fmla="*/ 9527330 w 11267230"/>
              <a:gd name="connsiteY18" fmla="*/ 5780618 h 6149217"/>
              <a:gd name="connsiteX19" fmla="*/ 8511330 w 11267230"/>
              <a:gd name="connsiteY19" fmla="*/ 6098118 h 6149217"/>
              <a:gd name="connsiteX20" fmla="*/ 7292130 w 11267230"/>
              <a:gd name="connsiteY20" fmla="*/ 5615518 h 6149217"/>
              <a:gd name="connsiteX21" fmla="*/ 6136430 w 11267230"/>
              <a:gd name="connsiteY21" fmla="*/ 6148918 h 6149217"/>
              <a:gd name="connsiteX22" fmla="*/ 4701330 w 11267230"/>
              <a:gd name="connsiteY22" fmla="*/ 5526618 h 6149217"/>
              <a:gd name="connsiteX23" fmla="*/ 3380530 w 11267230"/>
              <a:gd name="connsiteY23" fmla="*/ 6034618 h 6149217"/>
              <a:gd name="connsiteX24" fmla="*/ 2580430 w 11267230"/>
              <a:gd name="connsiteY24" fmla="*/ 5450418 h 6149217"/>
              <a:gd name="connsiteX25" fmla="*/ 1119930 w 11267230"/>
              <a:gd name="connsiteY25" fmla="*/ 5983818 h 6149217"/>
              <a:gd name="connsiteX26" fmla="*/ 599230 w 11267230"/>
              <a:gd name="connsiteY26" fmla="*/ 5310718 h 6149217"/>
              <a:gd name="connsiteX27" fmla="*/ 650030 w 11267230"/>
              <a:gd name="connsiteY27" fmla="*/ 4459818 h 6149217"/>
              <a:gd name="connsiteX28" fmla="*/ 357930 w 11267230"/>
              <a:gd name="connsiteY28" fmla="*/ 3824818 h 6149217"/>
              <a:gd name="connsiteX29" fmla="*/ 484930 w 11267230"/>
              <a:gd name="connsiteY29" fmla="*/ 2796118 h 6149217"/>
              <a:gd name="connsiteX30" fmla="*/ 205530 w 11267230"/>
              <a:gd name="connsiteY30" fmla="*/ 2135718 h 6149217"/>
              <a:gd name="connsiteX31" fmla="*/ 167430 w 11267230"/>
              <a:gd name="connsiteY31" fmla="*/ 1475318 h 6149217"/>
              <a:gd name="connsiteX32" fmla="*/ 15030 w 11267230"/>
              <a:gd name="connsiteY32" fmla="*/ 1361018 h 6149217"/>
              <a:gd name="connsiteX0-1" fmla="*/ 15030 w 11267230"/>
              <a:gd name="connsiteY0-2" fmla="*/ 1361018 h 6149217"/>
              <a:gd name="connsiteX1-3" fmla="*/ 586530 w 11267230"/>
              <a:gd name="connsiteY1-4" fmla="*/ 421218 h 6149217"/>
              <a:gd name="connsiteX2-5" fmla="*/ 1513630 w 11267230"/>
              <a:gd name="connsiteY2-6" fmla="*/ 319618 h 6149217"/>
              <a:gd name="connsiteX3-7" fmla="*/ 2593130 w 11267230"/>
              <a:gd name="connsiteY3-8" fmla="*/ 319618 h 6149217"/>
              <a:gd name="connsiteX4-9" fmla="*/ 3418630 w 11267230"/>
              <a:gd name="connsiteY4-10" fmla="*/ 726018 h 6149217"/>
              <a:gd name="connsiteX5-11" fmla="*/ 4574330 w 11267230"/>
              <a:gd name="connsiteY5-12" fmla="*/ 395818 h 6149217"/>
              <a:gd name="connsiteX6-13" fmla="*/ 5717330 w 11267230"/>
              <a:gd name="connsiteY6-14" fmla="*/ 484718 h 6149217"/>
              <a:gd name="connsiteX7-15" fmla="*/ 6631730 w 11267230"/>
              <a:gd name="connsiteY7-16" fmla="*/ 459318 h 6149217"/>
              <a:gd name="connsiteX8-17" fmla="*/ 7927130 w 11267230"/>
              <a:gd name="connsiteY8-18" fmla="*/ 395818 h 6149217"/>
              <a:gd name="connsiteX9-19" fmla="*/ 8587530 w 11267230"/>
              <a:gd name="connsiteY9-20" fmla="*/ 27518 h 6149217"/>
              <a:gd name="connsiteX10-21" fmla="*/ 10530630 w 11267230"/>
              <a:gd name="connsiteY10-22" fmla="*/ 116418 h 6149217"/>
              <a:gd name="connsiteX11-23" fmla="*/ 11127530 w 11267230"/>
              <a:gd name="connsiteY11-24" fmla="*/ 827618 h 6149217"/>
              <a:gd name="connsiteX12-25" fmla="*/ 10759230 w 11267230"/>
              <a:gd name="connsiteY12-26" fmla="*/ 1856318 h 6149217"/>
              <a:gd name="connsiteX13-27" fmla="*/ 11025930 w 11267230"/>
              <a:gd name="connsiteY13-28" fmla="*/ 3050118 h 6149217"/>
              <a:gd name="connsiteX14-29" fmla="*/ 11000530 w 11267230"/>
              <a:gd name="connsiteY14-30" fmla="*/ 4104218 h 6149217"/>
              <a:gd name="connsiteX15-31" fmla="*/ 10860830 w 11267230"/>
              <a:gd name="connsiteY15-32" fmla="*/ 5082118 h 6149217"/>
              <a:gd name="connsiteX16-33" fmla="*/ 11267230 w 11267230"/>
              <a:gd name="connsiteY16-34" fmla="*/ 5615518 h 6149217"/>
              <a:gd name="connsiteX17-35" fmla="*/ 10860830 w 11267230"/>
              <a:gd name="connsiteY17-36" fmla="*/ 6136218 h 6149217"/>
              <a:gd name="connsiteX18-37" fmla="*/ 9527330 w 11267230"/>
              <a:gd name="connsiteY18-38" fmla="*/ 5780618 h 6149217"/>
              <a:gd name="connsiteX19-39" fmla="*/ 8511330 w 11267230"/>
              <a:gd name="connsiteY19-40" fmla="*/ 6098118 h 6149217"/>
              <a:gd name="connsiteX20-41" fmla="*/ 7292130 w 11267230"/>
              <a:gd name="connsiteY20-42" fmla="*/ 5615518 h 6149217"/>
              <a:gd name="connsiteX21-43" fmla="*/ 6136430 w 11267230"/>
              <a:gd name="connsiteY21-44" fmla="*/ 6148918 h 6149217"/>
              <a:gd name="connsiteX22-45" fmla="*/ 4701330 w 11267230"/>
              <a:gd name="connsiteY22-46" fmla="*/ 5526618 h 6149217"/>
              <a:gd name="connsiteX23-47" fmla="*/ 3380530 w 11267230"/>
              <a:gd name="connsiteY23-48" fmla="*/ 6034618 h 6149217"/>
              <a:gd name="connsiteX24-49" fmla="*/ 2580430 w 11267230"/>
              <a:gd name="connsiteY24-50" fmla="*/ 5450418 h 6149217"/>
              <a:gd name="connsiteX25-51" fmla="*/ 1119930 w 11267230"/>
              <a:gd name="connsiteY25-52" fmla="*/ 5983818 h 6149217"/>
              <a:gd name="connsiteX26-53" fmla="*/ 599230 w 11267230"/>
              <a:gd name="connsiteY26-54" fmla="*/ 5310718 h 6149217"/>
              <a:gd name="connsiteX27-55" fmla="*/ 650030 w 11267230"/>
              <a:gd name="connsiteY27-56" fmla="*/ 4459818 h 6149217"/>
              <a:gd name="connsiteX28-57" fmla="*/ 357930 w 11267230"/>
              <a:gd name="connsiteY28-58" fmla="*/ 3824818 h 6149217"/>
              <a:gd name="connsiteX29-59" fmla="*/ 484930 w 11267230"/>
              <a:gd name="connsiteY29-60" fmla="*/ 2796118 h 6149217"/>
              <a:gd name="connsiteX30-61" fmla="*/ 205530 w 11267230"/>
              <a:gd name="connsiteY30-62" fmla="*/ 2135718 h 6149217"/>
              <a:gd name="connsiteX31-63" fmla="*/ 167430 w 11267230"/>
              <a:gd name="connsiteY31-64" fmla="*/ 1475318 h 6149217"/>
              <a:gd name="connsiteX32-65" fmla="*/ 15030 w 11267230"/>
              <a:gd name="connsiteY32-66" fmla="*/ 1361018 h 6149217"/>
              <a:gd name="connsiteX0-67" fmla="*/ 15030 w 11267230"/>
              <a:gd name="connsiteY0-68" fmla="*/ 1361018 h 6149217"/>
              <a:gd name="connsiteX1-69" fmla="*/ 586530 w 11267230"/>
              <a:gd name="connsiteY1-70" fmla="*/ 421218 h 6149217"/>
              <a:gd name="connsiteX2-71" fmla="*/ 1513630 w 11267230"/>
              <a:gd name="connsiteY2-72" fmla="*/ 319618 h 6149217"/>
              <a:gd name="connsiteX3-73" fmla="*/ 2593130 w 11267230"/>
              <a:gd name="connsiteY3-74" fmla="*/ 319618 h 6149217"/>
              <a:gd name="connsiteX4-75" fmla="*/ 3431330 w 11267230"/>
              <a:gd name="connsiteY4-76" fmla="*/ 383118 h 6149217"/>
              <a:gd name="connsiteX5-77" fmla="*/ 4574330 w 11267230"/>
              <a:gd name="connsiteY5-78" fmla="*/ 395818 h 6149217"/>
              <a:gd name="connsiteX6-79" fmla="*/ 5717330 w 11267230"/>
              <a:gd name="connsiteY6-80" fmla="*/ 484718 h 6149217"/>
              <a:gd name="connsiteX7-81" fmla="*/ 6631730 w 11267230"/>
              <a:gd name="connsiteY7-82" fmla="*/ 459318 h 6149217"/>
              <a:gd name="connsiteX8-83" fmla="*/ 7927130 w 11267230"/>
              <a:gd name="connsiteY8-84" fmla="*/ 395818 h 6149217"/>
              <a:gd name="connsiteX9-85" fmla="*/ 8587530 w 11267230"/>
              <a:gd name="connsiteY9-86" fmla="*/ 27518 h 6149217"/>
              <a:gd name="connsiteX10-87" fmla="*/ 10530630 w 11267230"/>
              <a:gd name="connsiteY10-88" fmla="*/ 116418 h 6149217"/>
              <a:gd name="connsiteX11-89" fmla="*/ 11127530 w 11267230"/>
              <a:gd name="connsiteY11-90" fmla="*/ 827618 h 6149217"/>
              <a:gd name="connsiteX12-91" fmla="*/ 10759230 w 11267230"/>
              <a:gd name="connsiteY12-92" fmla="*/ 1856318 h 6149217"/>
              <a:gd name="connsiteX13-93" fmla="*/ 11025930 w 11267230"/>
              <a:gd name="connsiteY13-94" fmla="*/ 3050118 h 6149217"/>
              <a:gd name="connsiteX14-95" fmla="*/ 11000530 w 11267230"/>
              <a:gd name="connsiteY14-96" fmla="*/ 4104218 h 6149217"/>
              <a:gd name="connsiteX15-97" fmla="*/ 10860830 w 11267230"/>
              <a:gd name="connsiteY15-98" fmla="*/ 5082118 h 6149217"/>
              <a:gd name="connsiteX16-99" fmla="*/ 11267230 w 11267230"/>
              <a:gd name="connsiteY16-100" fmla="*/ 5615518 h 6149217"/>
              <a:gd name="connsiteX17-101" fmla="*/ 10860830 w 11267230"/>
              <a:gd name="connsiteY17-102" fmla="*/ 6136218 h 6149217"/>
              <a:gd name="connsiteX18-103" fmla="*/ 9527330 w 11267230"/>
              <a:gd name="connsiteY18-104" fmla="*/ 5780618 h 6149217"/>
              <a:gd name="connsiteX19-105" fmla="*/ 8511330 w 11267230"/>
              <a:gd name="connsiteY19-106" fmla="*/ 6098118 h 6149217"/>
              <a:gd name="connsiteX20-107" fmla="*/ 7292130 w 11267230"/>
              <a:gd name="connsiteY20-108" fmla="*/ 5615518 h 6149217"/>
              <a:gd name="connsiteX21-109" fmla="*/ 6136430 w 11267230"/>
              <a:gd name="connsiteY21-110" fmla="*/ 6148918 h 6149217"/>
              <a:gd name="connsiteX22-111" fmla="*/ 4701330 w 11267230"/>
              <a:gd name="connsiteY22-112" fmla="*/ 5526618 h 6149217"/>
              <a:gd name="connsiteX23-113" fmla="*/ 3380530 w 11267230"/>
              <a:gd name="connsiteY23-114" fmla="*/ 6034618 h 6149217"/>
              <a:gd name="connsiteX24-115" fmla="*/ 2580430 w 11267230"/>
              <a:gd name="connsiteY24-116" fmla="*/ 5450418 h 6149217"/>
              <a:gd name="connsiteX25-117" fmla="*/ 1119930 w 11267230"/>
              <a:gd name="connsiteY25-118" fmla="*/ 5983818 h 6149217"/>
              <a:gd name="connsiteX26-119" fmla="*/ 599230 w 11267230"/>
              <a:gd name="connsiteY26-120" fmla="*/ 5310718 h 6149217"/>
              <a:gd name="connsiteX27-121" fmla="*/ 650030 w 11267230"/>
              <a:gd name="connsiteY27-122" fmla="*/ 4459818 h 6149217"/>
              <a:gd name="connsiteX28-123" fmla="*/ 357930 w 11267230"/>
              <a:gd name="connsiteY28-124" fmla="*/ 3824818 h 6149217"/>
              <a:gd name="connsiteX29-125" fmla="*/ 484930 w 11267230"/>
              <a:gd name="connsiteY29-126" fmla="*/ 2796118 h 6149217"/>
              <a:gd name="connsiteX30-127" fmla="*/ 205530 w 11267230"/>
              <a:gd name="connsiteY30-128" fmla="*/ 2135718 h 6149217"/>
              <a:gd name="connsiteX31-129" fmla="*/ 167430 w 11267230"/>
              <a:gd name="connsiteY31-130" fmla="*/ 1475318 h 6149217"/>
              <a:gd name="connsiteX32-131" fmla="*/ 15030 w 11267230"/>
              <a:gd name="connsiteY32-132" fmla="*/ 1361018 h 6149217"/>
              <a:gd name="connsiteX0-133" fmla="*/ 15030 w 11267230"/>
              <a:gd name="connsiteY0-134" fmla="*/ 1253052 h 6041251"/>
              <a:gd name="connsiteX1-135" fmla="*/ 586530 w 11267230"/>
              <a:gd name="connsiteY1-136" fmla="*/ 313252 h 6041251"/>
              <a:gd name="connsiteX2-137" fmla="*/ 1513630 w 11267230"/>
              <a:gd name="connsiteY2-138" fmla="*/ 211652 h 6041251"/>
              <a:gd name="connsiteX3-139" fmla="*/ 2593130 w 11267230"/>
              <a:gd name="connsiteY3-140" fmla="*/ 211652 h 6041251"/>
              <a:gd name="connsiteX4-141" fmla="*/ 3431330 w 11267230"/>
              <a:gd name="connsiteY4-142" fmla="*/ 275152 h 6041251"/>
              <a:gd name="connsiteX5-143" fmla="*/ 4574330 w 11267230"/>
              <a:gd name="connsiteY5-144" fmla="*/ 287852 h 6041251"/>
              <a:gd name="connsiteX6-145" fmla="*/ 5717330 w 11267230"/>
              <a:gd name="connsiteY6-146" fmla="*/ 376752 h 6041251"/>
              <a:gd name="connsiteX7-147" fmla="*/ 6631730 w 11267230"/>
              <a:gd name="connsiteY7-148" fmla="*/ 351352 h 6041251"/>
              <a:gd name="connsiteX8-149" fmla="*/ 7927130 w 11267230"/>
              <a:gd name="connsiteY8-150" fmla="*/ 287852 h 6041251"/>
              <a:gd name="connsiteX9-151" fmla="*/ 8930430 w 11267230"/>
              <a:gd name="connsiteY9-152" fmla="*/ 325952 h 6041251"/>
              <a:gd name="connsiteX10-153" fmla="*/ 10530630 w 11267230"/>
              <a:gd name="connsiteY10-154" fmla="*/ 8452 h 6041251"/>
              <a:gd name="connsiteX11-155" fmla="*/ 11127530 w 11267230"/>
              <a:gd name="connsiteY11-156" fmla="*/ 719652 h 6041251"/>
              <a:gd name="connsiteX12-157" fmla="*/ 10759230 w 11267230"/>
              <a:gd name="connsiteY12-158" fmla="*/ 1748352 h 6041251"/>
              <a:gd name="connsiteX13-159" fmla="*/ 11025930 w 11267230"/>
              <a:gd name="connsiteY13-160" fmla="*/ 2942152 h 6041251"/>
              <a:gd name="connsiteX14-161" fmla="*/ 11000530 w 11267230"/>
              <a:gd name="connsiteY14-162" fmla="*/ 3996252 h 6041251"/>
              <a:gd name="connsiteX15-163" fmla="*/ 10860830 w 11267230"/>
              <a:gd name="connsiteY15-164" fmla="*/ 4974152 h 6041251"/>
              <a:gd name="connsiteX16-165" fmla="*/ 11267230 w 11267230"/>
              <a:gd name="connsiteY16-166" fmla="*/ 5507552 h 6041251"/>
              <a:gd name="connsiteX17-167" fmla="*/ 10860830 w 11267230"/>
              <a:gd name="connsiteY17-168" fmla="*/ 6028252 h 6041251"/>
              <a:gd name="connsiteX18-169" fmla="*/ 9527330 w 11267230"/>
              <a:gd name="connsiteY18-170" fmla="*/ 5672652 h 6041251"/>
              <a:gd name="connsiteX19-171" fmla="*/ 8511330 w 11267230"/>
              <a:gd name="connsiteY19-172" fmla="*/ 5990152 h 6041251"/>
              <a:gd name="connsiteX20-173" fmla="*/ 7292130 w 11267230"/>
              <a:gd name="connsiteY20-174" fmla="*/ 5507552 h 6041251"/>
              <a:gd name="connsiteX21-175" fmla="*/ 6136430 w 11267230"/>
              <a:gd name="connsiteY21-176" fmla="*/ 6040952 h 6041251"/>
              <a:gd name="connsiteX22-177" fmla="*/ 4701330 w 11267230"/>
              <a:gd name="connsiteY22-178" fmla="*/ 5418652 h 6041251"/>
              <a:gd name="connsiteX23-179" fmla="*/ 3380530 w 11267230"/>
              <a:gd name="connsiteY23-180" fmla="*/ 5926652 h 6041251"/>
              <a:gd name="connsiteX24-181" fmla="*/ 2580430 w 11267230"/>
              <a:gd name="connsiteY24-182" fmla="*/ 5342452 h 6041251"/>
              <a:gd name="connsiteX25-183" fmla="*/ 1119930 w 11267230"/>
              <a:gd name="connsiteY25-184" fmla="*/ 5875852 h 6041251"/>
              <a:gd name="connsiteX26-185" fmla="*/ 599230 w 11267230"/>
              <a:gd name="connsiteY26-186" fmla="*/ 5202752 h 6041251"/>
              <a:gd name="connsiteX27-187" fmla="*/ 650030 w 11267230"/>
              <a:gd name="connsiteY27-188" fmla="*/ 4351852 h 6041251"/>
              <a:gd name="connsiteX28-189" fmla="*/ 357930 w 11267230"/>
              <a:gd name="connsiteY28-190" fmla="*/ 3716852 h 6041251"/>
              <a:gd name="connsiteX29-191" fmla="*/ 484930 w 11267230"/>
              <a:gd name="connsiteY29-192" fmla="*/ 2688152 h 6041251"/>
              <a:gd name="connsiteX30-193" fmla="*/ 205530 w 11267230"/>
              <a:gd name="connsiteY30-194" fmla="*/ 2027752 h 6041251"/>
              <a:gd name="connsiteX31-195" fmla="*/ 167430 w 11267230"/>
              <a:gd name="connsiteY31-196" fmla="*/ 1367352 h 6041251"/>
              <a:gd name="connsiteX32-197" fmla="*/ 15030 w 11267230"/>
              <a:gd name="connsiteY32-198" fmla="*/ 1253052 h 6041251"/>
              <a:gd name="connsiteX0-199" fmla="*/ 54555 w 11306755"/>
              <a:gd name="connsiteY0-200" fmla="*/ 1253052 h 6041251"/>
              <a:gd name="connsiteX1-201" fmla="*/ 626055 w 11306755"/>
              <a:gd name="connsiteY1-202" fmla="*/ 313252 h 6041251"/>
              <a:gd name="connsiteX2-203" fmla="*/ 1553155 w 11306755"/>
              <a:gd name="connsiteY2-204" fmla="*/ 211652 h 6041251"/>
              <a:gd name="connsiteX3-205" fmla="*/ 2632655 w 11306755"/>
              <a:gd name="connsiteY3-206" fmla="*/ 211652 h 6041251"/>
              <a:gd name="connsiteX4-207" fmla="*/ 3470855 w 11306755"/>
              <a:gd name="connsiteY4-208" fmla="*/ 275152 h 6041251"/>
              <a:gd name="connsiteX5-209" fmla="*/ 4613855 w 11306755"/>
              <a:gd name="connsiteY5-210" fmla="*/ 287852 h 6041251"/>
              <a:gd name="connsiteX6-211" fmla="*/ 5756855 w 11306755"/>
              <a:gd name="connsiteY6-212" fmla="*/ 376752 h 6041251"/>
              <a:gd name="connsiteX7-213" fmla="*/ 6671255 w 11306755"/>
              <a:gd name="connsiteY7-214" fmla="*/ 351352 h 6041251"/>
              <a:gd name="connsiteX8-215" fmla="*/ 7966655 w 11306755"/>
              <a:gd name="connsiteY8-216" fmla="*/ 287852 h 6041251"/>
              <a:gd name="connsiteX9-217" fmla="*/ 8969955 w 11306755"/>
              <a:gd name="connsiteY9-218" fmla="*/ 325952 h 6041251"/>
              <a:gd name="connsiteX10-219" fmla="*/ 10570155 w 11306755"/>
              <a:gd name="connsiteY10-220" fmla="*/ 8452 h 6041251"/>
              <a:gd name="connsiteX11-221" fmla="*/ 11167055 w 11306755"/>
              <a:gd name="connsiteY11-222" fmla="*/ 719652 h 6041251"/>
              <a:gd name="connsiteX12-223" fmla="*/ 10798755 w 11306755"/>
              <a:gd name="connsiteY12-224" fmla="*/ 1748352 h 6041251"/>
              <a:gd name="connsiteX13-225" fmla="*/ 11065455 w 11306755"/>
              <a:gd name="connsiteY13-226" fmla="*/ 2942152 h 6041251"/>
              <a:gd name="connsiteX14-227" fmla="*/ 11040055 w 11306755"/>
              <a:gd name="connsiteY14-228" fmla="*/ 3996252 h 6041251"/>
              <a:gd name="connsiteX15-229" fmla="*/ 10900355 w 11306755"/>
              <a:gd name="connsiteY15-230" fmla="*/ 4974152 h 6041251"/>
              <a:gd name="connsiteX16-231" fmla="*/ 11306755 w 11306755"/>
              <a:gd name="connsiteY16-232" fmla="*/ 5507552 h 6041251"/>
              <a:gd name="connsiteX17-233" fmla="*/ 10900355 w 11306755"/>
              <a:gd name="connsiteY17-234" fmla="*/ 6028252 h 6041251"/>
              <a:gd name="connsiteX18-235" fmla="*/ 9566855 w 11306755"/>
              <a:gd name="connsiteY18-236" fmla="*/ 5672652 h 6041251"/>
              <a:gd name="connsiteX19-237" fmla="*/ 8550855 w 11306755"/>
              <a:gd name="connsiteY19-238" fmla="*/ 5990152 h 6041251"/>
              <a:gd name="connsiteX20-239" fmla="*/ 7331655 w 11306755"/>
              <a:gd name="connsiteY20-240" fmla="*/ 5507552 h 6041251"/>
              <a:gd name="connsiteX21-241" fmla="*/ 6175955 w 11306755"/>
              <a:gd name="connsiteY21-242" fmla="*/ 6040952 h 6041251"/>
              <a:gd name="connsiteX22-243" fmla="*/ 4740855 w 11306755"/>
              <a:gd name="connsiteY22-244" fmla="*/ 5418652 h 6041251"/>
              <a:gd name="connsiteX23-245" fmla="*/ 3420055 w 11306755"/>
              <a:gd name="connsiteY23-246" fmla="*/ 5926652 h 6041251"/>
              <a:gd name="connsiteX24-247" fmla="*/ 2619955 w 11306755"/>
              <a:gd name="connsiteY24-248" fmla="*/ 5342452 h 6041251"/>
              <a:gd name="connsiteX25-249" fmla="*/ 1159455 w 11306755"/>
              <a:gd name="connsiteY25-250" fmla="*/ 5875852 h 6041251"/>
              <a:gd name="connsiteX26-251" fmla="*/ 638755 w 11306755"/>
              <a:gd name="connsiteY26-252" fmla="*/ 5202752 h 6041251"/>
              <a:gd name="connsiteX27-253" fmla="*/ 689555 w 11306755"/>
              <a:gd name="connsiteY27-254" fmla="*/ 4351852 h 6041251"/>
              <a:gd name="connsiteX28-255" fmla="*/ 397455 w 11306755"/>
              <a:gd name="connsiteY28-256" fmla="*/ 3716852 h 6041251"/>
              <a:gd name="connsiteX29-257" fmla="*/ 524455 w 11306755"/>
              <a:gd name="connsiteY29-258" fmla="*/ 2688152 h 6041251"/>
              <a:gd name="connsiteX30-259" fmla="*/ 245055 w 11306755"/>
              <a:gd name="connsiteY30-260" fmla="*/ 2027752 h 6041251"/>
              <a:gd name="connsiteX31-261" fmla="*/ 41855 w 11306755"/>
              <a:gd name="connsiteY31-262" fmla="*/ 1621352 h 6041251"/>
              <a:gd name="connsiteX32-263" fmla="*/ 54555 w 11306755"/>
              <a:gd name="connsiteY32-264" fmla="*/ 1253052 h 6041251"/>
              <a:gd name="connsiteX0-265" fmla="*/ 79315 w 11280715"/>
              <a:gd name="connsiteY0-266" fmla="*/ 783152 h 6041251"/>
              <a:gd name="connsiteX1-267" fmla="*/ 600015 w 11280715"/>
              <a:gd name="connsiteY1-268" fmla="*/ 313252 h 6041251"/>
              <a:gd name="connsiteX2-269" fmla="*/ 1527115 w 11280715"/>
              <a:gd name="connsiteY2-270" fmla="*/ 211652 h 6041251"/>
              <a:gd name="connsiteX3-271" fmla="*/ 2606615 w 11280715"/>
              <a:gd name="connsiteY3-272" fmla="*/ 211652 h 6041251"/>
              <a:gd name="connsiteX4-273" fmla="*/ 3444815 w 11280715"/>
              <a:gd name="connsiteY4-274" fmla="*/ 275152 h 6041251"/>
              <a:gd name="connsiteX5-275" fmla="*/ 4587815 w 11280715"/>
              <a:gd name="connsiteY5-276" fmla="*/ 287852 h 6041251"/>
              <a:gd name="connsiteX6-277" fmla="*/ 5730815 w 11280715"/>
              <a:gd name="connsiteY6-278" fmla="*/ 376752 h 6041251"/>
              <a:gd name="connsiteX7-279" fmla="*/ 6645215 w 11280715"/>
              <a:gd name="connsiteY7-280" fmla="*/ 351352 h 6041251"/>
              <a:gd name="connsiteX8-281" fmla="*/ 7940615 w 11280715"/>
              <a:gd name="connsiteY8-282" fmla="*/ 287852 h 6041251"/>
              <a:gd name="connsiteX9-283" fmla="*/ 8943915 w 11280715"/>
              <a:gd name="connsiteY9-284" fmla="*/ 325952 h 6041251"/>
              <a:gd name="connsiteX10-285" fmla="*/ 10544115 w 11280715"/>
              <a:gd name="connsiteY10-286" fmla="*/ 8452 h 6041251"/>
              <a:gd name="connsiteX11-287" fmla="*/ 11141015 w 11280715"/>
              <a:gd name="connsiteY11-288" fmla="*/ 719652 h 6041251"/>
              <a:gd name="connsiteX12-289" fmla="*/ 10772715 w 11280715"/>
              <a:gd name="connsiteY12-290" fmla="*/ 1748352 h 6041251"/>
              <a:gd name="connsiteX13-291" fmla="*/ 11039415 w 11280715"/>
              <a:gd name="connsiteY13-292" fmla="*/ 2942152 h 6041251"/>
              <a:gd name="connsiteX14-293" fmla="*/ 11014015 w 11280715"/>
              <a:gd name="connsiteY14-294" fmla="*/ 3996252 h 6041251"/>
              <a:gd name="connsiteX15-295" fmla="*/ 10874315 w 11280715"/>
              <a:gd name="connsiteY15-296" fmla="*/ 4974152 h 6041251"/>
              <a:gd name="connsiteX16-297" fmla="*/ 11280715 w 11280715"/>
              <a:gd name="connsiteY16-298" fmla="*/ 5507552 h 6041251"/>
              <a:gd name="connsiteX17-299" fmla="*/ 10874315 w 11280715"/>
              <a:gd name="connsiteY17-300" fmla="*/ 6028252 h 6041251"/>
              <a:gd name="connsiteX18-301" fmla="*/ 9540815 w 11280715"/>
              <a:gd name="connsiteY18-302" fmla="*/ 5672652 h 6041251"/>
              <a:gd name="connsiteX19-303" fmla="*/ 8524815 w 11280715"/>
              <a:gd name="connsiteY19-304" fmla="*/ 5990152 h 6041251"/>
              <a:gd name="connsiteX20-305" fmla="*/ 7305615 w 11280715"/>
              <a:gd name="connsiteY20-306" fmla="*/ 5507552 h 6041251"/>
              <a:gd name="connsiteX21-307" fmla="*/ 6149915 w 11280715"/>
              <a:gd name="connsiteY21-308" fmla="*/ 6040952 h 6041251"/>
              <a:gd name="connsiteX22-309" fmla="*/ 4714815 w 11280715"/>
              <a:gd name="connsiteY22-310" fmla="*/ 5418652 h 6041251"/>
              <a:gd name="connsiteX23-311" fmla="*/ 3394015 w 11280715"/>
              <a:gd name="connsiteY23-312" fmla="*/ 5926652 h 6041251"/>
              <a:gd name="connsiteX24-313" fmla="*/ 2593915 w 11280715"/>
              <a:gd name="connsiteY24-314" fmla="*/ 5342452 h 6041251"/>
              <a:gd name="connsiteX25-315" fmla="*/ 1133415 w 11280715"/>
              <a:gd name="connsiteY25-316" fmla="*/ 5875852 h 6041251"/>
              <a:gd name="connsiteX26-317" fmla="*/ 612715 w 11280715"/>
              <a:gd name="connsiteY26-318" fmla="*/ 5202752 h 6041251"/>
              <a:gd name="connsiteX27-319" fmla="*/ 663515 w 11280715"/>
              <a:gd name="connsiteY27-320" fmla="*/ 4351852 h 6041251"/>
              <a:gd name="connsiteX28-321" fmla="*/ 371415 w 11280715"/>
              <a:gd name="connsiteY28-322" fmla="*/ 3716852 h 6041251"/>
              <a:gd name="connsiteX29-323" fmla="*/ 498415 w 11280715"/>
              <a:gd name="connsiteY29-324" fmla="*/ 2688152 h 6041251"/>
              <a:gd name="connsiteX30-325" fmla="*/ 219015 w 11280715"/>
              <a:gd name="connsiteY30-326" fmla="*/ 2027752 h 6041251"/>
              <a:gd name="connsiteX31-327" fmla="*/ 15815 w 11280715"/>
              <a:gd name="connsiteY31-328" fmla="*/ 1621352 h 6041251"/>
              <a:gd name="connsiteX32-329" fmla="*/ 79315 w 11280715"/>
              <a:gd name="connsiteY32-330" fmla="*/ 783152 h 6041251"/>
              <a:gd name="connsiteX0-331" fmla="*/ 79315 w 11280715"/>
              <a:gd name="connsiteY0-332" fmla="*/ 783152 h 6041251"/>
              <a:gd name="connsiteX1-333" fmla="*/ 600015 w 11280715"/>
              <a:gd name="connsiteY1-334" fmla="*/ 313252 h 6041251"/>
              <a:gd name="connsiteX2-335" fmla="*/ 1527115 w 11280715"/>
              <a:gd name="connsiteY2-336" fmla="*/ 211652 h 6041251"/>
              <a:gd name="connsiteX3-337" fmla="*/ 2606615 w 11280715"/>
              <a:gd name="connsiteY3-338" fmla="*/ 211652 h 6041251"/>
              <a:gd name="connsiteX4-339" fmla="*/ 3444815 w 11280715"/>
              <a:gd name="connsiteY4-340" fmla="*/ 275152 h 6041251"/>
              <a:gd name="connsiteX5-341" fmla="*/ 4587815 w 11280715"/>
              <a:gd name="connsiteY5-342" fmla="*/ 287852 h 6041251"/>
              <a:gd name="connsiteX6-343" fmla="*/ 5730815 w 11280715"/>
              <a:gd name="connsiteY6-344" fmla="*/ 376752 h 6041251"/>
              <a:gd name="connsiteX7-345" fmla="*/ 6645215 w 11280715"/>
              <a:gd name="connsiteY7-346" fmla="*/ 351352 h 6041251"/>
              <a:gd name="connsiteX8-347" fmla="*/ 7940615 w 11280715"/>
              <a:gd name="connsiteY8-348" fmla="*/ 287852 h 6041251"/>
              <a:gd name="connsiteX9-349" fmla="*/ 8943915 w 11280715"/>
              <a:gd name="connsiteY9-350" fmla="*/ 325952 h 6041251"/>
              <a:gd name="connsiteX10-351" fmla="*/ 10544115 w 11280715"/>
              <a:gd name="connsiteY10-352" fmla="*/ 8452 h 6041251"/>
              <a:gd name="connsiteX11-353" fmla="*/ 11141015 w 11280715"/>
              <a:gd name="connsiteY11-354" fmla="*/ 719652 h 6041251"/>
              <a:gd name="connsiteX12-355" fmla="*/ 10772715 w 11280715"/>
              <a:gd name="connsiteY12-356" fmla="*/ 1748352 h 6041251"/>
              <a:gd name="connsiteX13-357" fmla="*/ 11039415 w 11280715"/>
              <a:gd name="connsiteY13-358" fmla="*/ 2942152 h 6041251"/>
              <a:gd name="connsiteX14-359" fmla="*/ 11014015 w 11280715"/>
              <a:gd name="connsiteY14-360" fmla="*/ 3996252 h 6041251"/>
              <a:gd name="connsiteX15-361" fmla="*/ 10874315 w 11280715"/>
              <a:gd name="connsiteY15-362" fmla="*/ 4974152 h 6041251"/>
              <a:gd name="connsiteX16-363" fmla="*/ 11280715 w 11280715"/>
              <a:gd name="connsiteY16-364" fmla="*/ 5507552 h 6041251"/>
              <a:gd name="connsiteX17-365" fmla="*/ 10874315 w 11280715"/>
              <a:gd name="connsiteY17-366" fmla="*/ 6028252 h 6041251"/>
              <a:gd name="connsiteX18-367" fmla="*/ 9540815 w 11280715"/>
              <a:gd name="connsiteY18-368" fmla="*/ 5672652 h 6041251"/>
              <a:gd name="connsiteX19-369" fmla="*/ 8524815 w 11280715"/>
              <a:gd name="connsiteY19-370" fmla="*/ 5990152 h 6041251"/>
              <a:gd name="connsiteX20-371" fmla="*/ 7305615 w 11280715"/>
              <a:gd name="connsiteY20-372" fmla="*/ 5507552 h 6041251"/>
              <a:gd name="connsiteX21-373" fmla="*/ 6149915 w 11280715"/>
              <a:gd name="connsiteY21-374" fmla="*/ 6040952 h 6041251"/>
              <a:gd name="connsiteX22-375" fmla="*/ 4714815 w 11280715"/>
              <a:gd name="connsiteY22-376" fmla="*/ 5418652 h 6041251"/>
              <a:gd name="connsiteX23-377" fmla="*/ 3394015 w 11280715"/>
              <a:gd name="connsiteY23-378" fmla="*/ 5926652 h 6041251"/>
              <a:gd name="connsiteX24-379" fmla="*/ 2593915 w 11280715"/>
              <a:gd name="connsiteY24-380" fmla="*/ 5342452 h 6041251"/>
              <a:gd name="connsiteX25-381" fmla="*/ 1133415 w 11280715"/>
              <a:gd name="connsiteY25-382" fmla="*/ 5875852 h 6041251"/>
              <a:gd name="connsiteX26-383" fmla="*/ 612715 w 11280715"/>
              <a:gd name="connsiteY26-384" fmla="*/ 5202752 h 6041251"/>
              <a:gd name="connsiteX27-385" fmla="*/ 663515 w 11280715"/>
              <a:gd name="connsiteY27-386" fmla="*/ 4351852 h 6041251"/>
              <a:gd name="connsiteX28-387" fmla="*/ 371415 w 11280715"/>
              <a:gd name="connsiteY28-388" fmla="*/ 3716852 h 6041251"/>
              <a:gd name="connsiteX29-389" fmla="*/ 244415 w 11280715"/>
              <a:gd name="connsiteY29-390" fmla="*/ 2878652 h 6041251"/>
              <a:gd name="connsiteX30-391" fmla="*/ 219015 w 11280715"/>
              <a:gd name="connsiteY30-392" fmla="*/ 2027752 h 6041251"/>
              <a:gd name="connsiteX31-393" fmla="*/ 15815 w 11280715"/>
              <a:gd name="connsiteY31-394" fmla="*/ 1621352 h 6041251"/>
              <a:gd name="connsiteX32-395" fmla="*/ 79315 w 11280715"/>
              <a:gd name="connsiteY32-396" fmla="*/ 783152 h 6041251"/>
              <a:gd name="connsiteX0-397" fmla="*/ 79315 w 11280715"/>
              <a:gd name="connsiteY0-398" fmla="*/ 783152 h 6041251"/>
              <a:gd name="connsiteX1-399" fmla="*/ 600015 w 11280715"/>
              <a:gd name="connsiteY1-400" fmla="*/ 313252 h 6041251"/>
              <a:gd name="connsiteX2-401" fmla="*/ 1527115 w 11280715"/>
              <a:gd name="connsiteY2-402" fmla="*/ 211652 h 6041251"/>
              <a:gd name="connsiteX3-403" fmla="*/ 2606615 w 11280715"/>
              <a:gd name="connsiteY3-404" fmla="*/ 211652 h 6041251"/>
              <a:gd name="connsiteX4-405" fmla="*/ 3444815 w 11280715"/>
              <a:gd name="connsiteY4-406" fmla="*/ 275152 h 6041251"/>
              <a:gd name="connsiteX5-407" fmla="*/ 4587815 w 11280715"/>
              <a:gd name="connsiteY5-408" fmla="*/ 287852 h 6041251"/>
              <a:gd name="connsiteX6-409" fmla="*/ 5730815 w 11280715"/>
              <a:gd name="connsiteY6-410" fmla="*/ 376752 h 6041251"/>
              <a:gd name="connsiteX7-411" fmla="*/ 6645215 w 11280715"/>
              <a:gd name="connsiteY7-412" fmla="*/ 351352 h 6041251"/>
              <a:gd name="connsiteX8-413" fmla="*/ 7940615 w 11280715"/>
              <a:gd name="connsiteY8-414" fmla="*/ 287852 h 6041251"/>
              <a:gd name="connsiteX9-415" fmla="*/ 8943915 w 11280715"/>
              <a:gd name="connsiteY9-416" fmla="*/ 325952 h 6041251"/>
              <a:gd name="connsiteX10-417" fmla="*/ 10544115 w 11280715"/>
              <a:gd name="connsiteY10-418" fmla="*/ 8452 h 6041251"/>
              <a:gd name="connsiteX11-419" fmla="*/ 11141015 w 11280715"/>
              <a:gd name="connsiteY11-420" fmla="*/ 719652 h 6041251"/>
              <a:gd name="connsiteX12-421" fmla="*/ 10772715 w 11280715"/>
              <a:gd name="connsiteY12-422" fmla="*/ 1748352 h 6041251"/>
              <a:gd name="connsiteX13-423" fmla="*/ 11039415 w 11280715"/>
              <a:gd name="connsiteY13-424" fmla="*/ 2942152 h 6041251"/>
              <a:gd name="connsiteX14-425" fmla="*/ 11014015 w 11280715"/>
              <a:gd name="connsiteY14-426" fmla="*/ 3996252 h 6041251"/>
              <a:gd name="connsiteX15-427" fmla="*/ 10874315 w 11280715"/>
              <a:gd name="connsiteY15-428" fmla="*/ 4974152 h 6041251"/>
              <a:gd name="connsiteX16-429" fmla="*/ 11280715 w 11280715"/>
              <a:gd name="connsiteY16-430" fmla="*/ 5507552 h 6041251"/>
              <a:gd name="connsiteX17-431" fmla="*/ 10874315 w 11280715"/>
              <a:gd name="connsiteY17-432" fmla="*/ 6028252 h 6041251"/>
              <a:gd name="connsiteX18-433" fmla="*/ 9540815 w 11280715"/>
              <a:gd name="connsiteY18-434" fmla="*/ 5672652 h 6041251"/>
              <a:gd name="connsiteX19-435" fmla="*/ 8524815 w 11280715"/>
              <a:gd name="connsiteY19-436" fmla="*/ 5990152 h 6041251"/>
              <a:gd name="connsiteX20-437" fmla="*/ 7305615 w 11280715"/>
              <a:gd name="connsiteY20-438" fmla="*/ 5507552 h 6041251"/>
              <a:gd name="connsiteX21-439" fmla="*/ 6149915 w 11280715"/>
              <a:gd name="connsiteY21-440" fmla="*/ 6040952 h 6041251"/>
              <a:gd name="connsiteX22-441" fmla="*/ 4714815 w 11280715"/>
              <a:gd name="connsiteY22-442" fmla="*/ 5418652 h 6041251"/>
              <a:gd name="connsiteX23-443" fmla="*/ 3394015 w 11280715"/>
              <a:gd name="connsiteY23-444" fmla="*/ 5926652 h 6041251"/>
              <a:gd name="connsiteX24-445" fmla="*/ 2593915 w 11280715"/>
              <a:gd name="connsiteY24-446" fmla="*/ 5342452 h 6041251"/>
              <a:gd name="connsiteX25-447" fmla="*/ 1133415 w 11280715"/>
              <a:gd name="connsiteY25-448" fmla="*/ 5875852 h 6041251"/>
              <a:gd name="connsiteX26-449" fmla="*/ 612715 w 11280715"/>
              <a:gd name="connsiteY26-450" fmla="*/ 5202752 h 6041251"/>
              <a:gd name="connsiteX27-451" fmla="*/ 346015 w 11280715"/>
              <a:gd name="connsiteY27-452" fmla="*/ 4428052 h 6041251"/>
              <a:gd name="connsiteX28-453" fmla="*/ 371415 w 11280715"/>
              <a:gd name="connsiteY28-454" fmla="*/ 3716852 h 6041251"/>
              <a:gd name="connsiteX29-455" fmla="*/ 244415 w 11280715"/>
              <a:gd name="connsiteY29-456" fmla="*/ 2878652 h 6041251"/>
              <a:gd name="connsiteX30-457" fmla="*/ 219015 w 11280715"/>
              <a:gd name="connsiteY30-458" fmla="*/ 2027752 h 6041251"/>
              <a:gd name="connsiteX31-459" fmla="*/ 15815 w 11280715"/>
              <a:gd name="connsiteY31-460" fmla="*/ 1621352 h 6041251"/>
              <a:gd name="connsiteX32-461" fmla="*/ 79315 w 11280715"/>
              <a:gd name="connsiteY32-462" fmla="*/ 783152 h 6041251"/>
              <a:gd name="connsiteX0-463" fmla="*/ 79315 w 11280715"/>
              <a:gd name="connsiteY0-464" fmla="*/ 783152 h 6041251"/>
              <a:gd name="connsiteX1-465" fmla="*/ 600015 w 11280715"/>
              <a:gd name="connsiteY1-466" fmla="*/ 313252 h 6041251"/>
              <a:gd name="connsiteX2-467" fmla="*/ 1527115 w 11280715"/>
              <a:gd name="connsiteY2-468" fmla="*/ 211652 h 6041251"/>
              <a:gd name="connsiteX3-469" fmla="*/ 2606615 w 11280715"/>
              <a:gd name="connsiteY3-470" fmla="*/ 211652 h 6041251"/>
              <a:gd name="connsiteX4-471" fmla="*/ 3508315 w 11280715"/>
              <a:gd name="connsiteY4-472" fmla="*/ 110052 h 6041251"/>
              <a:gd name="connsiteX5-473" fmla="*/ 4587815 w 11280715"/>
              <a:gd name="connsiteY5-474" fmla="*/ 287852 h 6041251"/>
              <a:gd name="connsiteX6-475" fmla="*/ 5730815 w 11280715"/>
              <a:gd name="connsiteY6-476" fmla="*/ 376752 h 6041251"/>
              <a:gd name="connsiteX7-477" fmla="*/ 6645215 w 11280715"/>
              <a:gd name="connsiteY7-478" fmla="*/ 351352 h 6041251"/>
              <a:gd name="connsiteX8-479" fmla="*/ 7940615 w 11280715"/>
              <a:gd name="connsiteY8-480" fmla="*/ 287852 h 6041251"/>
              <a:gd name="connsiteX9-481" fmla="*/ 8943915 w 11280715"/>
              <a:gd name="connsiteY9-482" fmla="*/ 325952 h 6041251"/>
              <a:gd name="connsiteX10-483" fmla="*/ 10544115 w 11280715"/>
              <a:gd name="connsiteY10-484" fmla="*/ 8452 h 6041251"/>
              <a:gd name="connsiteX11-485" fmla="*/ 11141015 w 11280715"/>
              <a:gd name="connsiteY11-486" fmla="*/ 719652 h 6041251"/>
              <a:gd name="connsiteX12-487" fmla="*/ 10772715 w 11280715"/>
              <a:gd name="connsiteY12-488" fmla="*/ 1748352 h 6041251"/>
              <a:gd name="connsiteX13-489" fmla="*/ 11039415 w 11280715"/>
              <a:gd name="connsiteY13-490" fmla="*/ 2942152 h 6041251"/>
              <a:gd name="connsiteX14-491" fmla="*/ 11014015 w 11280715"/>
              <a:gd name="connsiteY14-492" fmla="*/ 3996252 h 6041251"/>
              <a:gd name="connsiteX15-493" fmla="*/ 10874315 w 11280715"/>
              <a:gd name="connsiteY15-494" fmla="*/ 4974152 h 6041251"/>
              <a:gd name="connsiteX16-495" fmla="*/ 11280715 w 11280715"/>
              <a:gd name="connsiteY16-496" fmla="*/ 5507552 h 6041251"/>
              <a:gd name="connsiteX17-497" fmla="*/ 10874315 w 11280715"/>
              <a:gd name="connsiteY17-498" fmla="*/ 6028252 h 6041251"/>
              <a:gd name="connsiteX18-499" fmla="*/ 9540815 w 11280715"/>
              <a:gd name="connsiteY18-500" fmla="*/ 5672652 h 6041251"/>
              <a:gd name="connsiteX19-501" fmla="*/ 8524815 w 11280715"/>
              <a:gd name="connsiteY19-502" fmla="*/ 5990152 h 6041251"/>
              <a:gd name="connsiteX20-503" fmla="*/ 7305615 w 11280715"/>
              <a:gd name="connsiteY20-504" fmla="*/ 5507552 h 6041251"/>
              <a:gd name="connsiteX21-505" fmla="*/ 6149915 w 11280715"/>
              <a:gd name="connsiteY21-506" fmla="*/ 6040952 h 6041251"/>
              <a:gd name="connsiteX22-507" fmla="*/ 4714815 w 11280715"/>
              <a:gd name="connsiteY22-508" fmla="*/ 5418652 h 6041251"/>
              <a:gd name="connsiteX23-509" fmla="*/ 3394015 w 11280715"/>
              <a:gd name="connsiteY23-510" fmla="*/ 5926652 h 6041251"/>
              <a:gd name="connsiteX24-511" fmla="*/ 2593915 w 11280715"/>
              <a:gd name="connsiteY24-512" fmla="*/ 5342452 h 6041251"/>
              <a:gd name="connsiteX25-513" fmla="*/ 1133415 w 11280715"/>
              <a:gd name="connsiteY25-514" fmla="*/ 5875852 h 6041251"/>
              <a:gd name="connsiteX26-515" fmla="*/ 612715 w 11280715"/>
              <a:gd name="connsiteY26-516" fmla="*/ 5202752 h 6041251"/>
              <a:gd name="connsiteX27-517" fmla="*/ 346015 w 11280715"/>
              <a:gd name="connsiteY27-518" fmla="*/ 4428052 h 6041251"/>
              <a:gd name="connsiteX28-519" fmla="*/ 371415 w 11280715"/>
              <a:gd name="connsiteY28-520" fmla="*/ 3716852 h 6041251"/>
              <a:gd name="connsiteX29-521" fmla="*/ 244415 w 11280715"/>
              <a:gd name="connsiteY29-522" fmla="*/ 2878652 h 6041251"/>
              <a:gd name="connsiteX30-523" fmla="*/ 219015 w 11280715"/>
              <a:gd name="connsiteY30-524" fmla="*/ 2027752 h 6041251"/>
              <a:gd name="connsiteX31-525" fmla="*/ 15815 w 11280715"/>
              <a:gd name="connsiteY31-526" fmla="*/ 1621352 h 6041251"/>
              <a:gd name="connsiteX32-527" fmla="*/ 79315 w 11280715"/>
              <a:gd name="connsiteY32-528" fmla="*/ 783152 h 6041251"/>
              <a:gd name="connsiteX0-529" fmla="*/ 79315 w 11280715"/>
              <a:gd name="connsiteY0-530" fmla="*/ 783152 h 6041251"/>
              <a:gd name="connsiteX1-531" fmla="*/ 600015 w 11280715"/>
              <a:gd name="connsiteY1-532" fmla="*/ 313252 h 6041251"/>
              <a:gd name="connsiteX2-533" fmla="*/ 1527115 w 11280715"/>
              <a:gd name="connsiteY2-534" fmla="*/ 211652 h 6041251"/>
              <a:gd name="connsiteX3-535" fmla="*/ 2606615 w 11280715"/>
              <a:gd name="connsiteY3-536" fmla="*/ 211652 h 6041251"/>
              <a:gd name="connsiteX4-537" fmla="*/ 3508315 w 11280715"/>
              <a:gd name="connsiteY4-538" fmla="*/ 110052 h 6041251"/>
              <a:gd name="connsiteX5-539" fmla="*/ 4587815 w 11280715"/>
              <a:gd name="connsiteY5-540" fmla="*/ 287852 h 6041251"/>
              <a:gd name="connsiteX6-541" fmla="*/ 5781615 w 11280715"/>
              <a:gd name="connsiteY6-542" fmla="*/ 135452 h 6041251"/>
              <a:gd name="connsiteX7-543" fmla="*/ 6645215 w 11280715"/>
              <a:gd name="connsiteY7-544" fmla="*/ 351352 h 6041251"/>
              <a:gd name="connsiteX8-545" fmla="*/ 7940615 w 11280715"/>
              <a:gd name="connsiteY8-546" fmla="*/ 287852 h 6041251"/>
              <a:gd name="connsiteX9-547" fmla="*/ 8943915 w 11280715"/>
              <a:gd name="connsiteY9-548" fmla="*/ 325952 h 6041251"/>
              <a:gd name="connsiteX10-549" fmla="*/ 10544115 w 11280715"/>
              <a:gd name="connsiteY10-550" fmla="*/ 8452 h 6041251"/>
              <a:gd name="connsiteX11-551" fmla="*/ 11141015 w 11280715"/>
              <a:gd name="connsiteY11-552" fmla="*/ 719652 h 6041251"/>
              <a:gd name="connsiteX12-553" fmla="*/ 10772715 w 11280715"/>
              <a:gd name="connsiteY12-554" fmla="*/ 1748352 h 6041251"/>
              <a:gd name="connsiteX13-555" fmla="*/ 11039415 w 11280715"/>
              <a:gd name="connsiteY13-556" fmla="*/ 2942152 h 6041251"/>
              <a:gd name="connsiteX14-557" fmla="*/ 11014015 w 11280715"/>
              <a:gd name="connsiteY14-558" fmla="*/ 3996252 h 6041251"/>
              <a:gd name="connsiteX15-559" fmla="*/ 10874315 w 11280715"/>
              <a:gd name="connsiteY15-560" fmla="*/ 4974152 h 6041251"/>
              <a:gd name="connsiteX16-561" fmla="*/ 11280715 w 11280715"/>
              <a:gd name="connsiteY16-562" fmla="*/ 5507552 h 6041251"/>
              <a:gd name="connsiteX17-563" fmla="*/ 10874315 w 11280715"/>
              <a:gd name="connsiteY17-564" fmla="*/ 6028252 h 6041251"/>
              <a:gd name="connsiteX18-565" fmla="*/ 9540815 w 11280715"/>
              <a:gd name="connsiteY18-566" fmla="*/ 5672652 h 6041251"/>
              <a:gd name="connsiteX19-567" fmla="*/ 8524815 w 11280715"/>
              <a:gd name="connsiteY19-568" fmla="*/ 5990152 h 6041251"/>
              <a:gd name="connsiteX20-569" fmla="*/ 7305615 w 11280715"/>
              <a:gd name="connsiteY20-570" fmla="*/ 5507552 h 6041251"/>
              <a:gd name="connsiteX21-571" fmla="*/ 6149915 w 11280715"/>
              <a:gd name="connsiteY21-572" fmla="*/ 6040952 h 6041251"/>
              <a:gd name="connsiteX22-573" fmla="*/ 4714815 w 11280715"/>
              <a:gd name="connsiteY22-574" fmla="*/ 5418652 h 6041251"/>
              <a:gd name="connsiteX23-575" fmla="*/ 3394015 w 11280715"/>
              <a:gd name="connsiteY23-576" fmla="*/ 5926652 h 6041251"/>
              <a:gd name="connsiteX24-577" fmla="*/ 2593915 w 11280715"/>
              <a:gd name="connsiteY24-578" fmla="*/ 5342452 h 6041251"/>
              <a:gd name="connsiteX25-579" fmla="*/ 1133415 w 11280715"/>
              <a:gd name="connsiteY25-580" fmla="*/ 5875852 h 6041251"/>
              <a:gd name="connsiteX26-581" fmla="*/ 612715 w 11280715"/>
              <a:gd name="connsiteY26-582" fmla="*/ 5202752 h 6041251"/>
              <a:gd name="connsiteX27-583" fmla="*/ 346015 w 11280715"/>
              <a:gd name="connsiteY27-584" fmla="*/ 4428052 h 6041251"/>
              <a:gd name="connsiteX28-585" fmla="*/ 371415 w 11280715"/>
              <a:gd name="connsiteY28-586" fmla="*/ 3716852 h 6041251"/>
              <a:gd name="connsiteX29-587" fmla="*/ 244415 w 11280715"/>
              <a:gd name="connsiteY29-588" fmla="*/ 2878652 h 6041251"/>
              <a:gd name="connsiteX30-589" fmla="*/ 219015 w 11280715"/>
              <a:gd name="connsiteY30-590" fmla="*/ 2027752 h 6041251"/>
              <a:gd name="connsiteX31-591" fmla="*/ 15815 w 11280715"/>
              <a:gd name="connsiteY31-592" fmla="*/ 1621352 h 6041251"/>
              <a:gd name="connsiteX32-593" fmla="*/ 79315 w 11280715"/>
              <a:gd name="connsiteY32-594" fmla="*/ 783152 h 6041251"/>
              <a:gd name="connsiteX0-595" fmla="*/ 79315 w 11280715"/>
              <a:gd name="connsiteY0-596" fmla="*/ 782682 h 6040781"/>
              <a:gd name="connsiteX1-597" fmla="*/ 600015 w 11280715"/>
              <a:gd name="connsiteY1-598" fmla="*/ 312782 h 6040781"/>
              <a:gd name="connsiteX2-599" fmla="*/ 1527115 w 11280715"/>
              <a:gd name="connsiteY2-600" fmla="*/ 211182 h 6040781"/>
              <a:gd name="connsiteX3-601" fmla="*/ 2606615 w 11280715"/>
              <a:gd name="connsiteY3-602" fmla="*/ 211182 h 6040781"/>
              <a:gd name="connsiteX4-603" fmla="*/ 3508315 w 11280715"/>
              <a:gd name="connsiteY4-604" fmla="*/ 109582 h 6040781"/>
              <a:gd name="connsiteX5-605" fmla="*/ 4587815 w 11280715"/>
              <a:gd name="connsiteY5-606" fmla="*/ 287382 h 6040781"/>
              <a:gd name="connsiteX6-607" fmla="*/ 5781615 w 11280715"/>
              <a:gd name="connsiteY6-608" fmla="*/ 134982 h 6040781"/>
              <a:gd name="connsiteX7-609" fmla="*/ 6645215 w 11280715"/>
              <a:gd name="connsiteY7-610" fmla="*/ 350882 h 6040781"/>
              <a:gd name="connsiteX8-611" fmla="*/ 7927915 w 11280715"/>
              <a:gd name="connsiteY8-612" fmla="*/ 147682 h 6040781"/>
              <a:gd name="connsiteX9-613" fmla="*/ 8943915 w 11280715"/>
              <a:gd name="connsiteY9-614" fmla="*/ 325482 h 6040781"/>
              <a:gd name="connsiteX10-615" fmla="*/ 10544115 w 11280715"/>
              <a:gd name="connsiteY10-616" fmla="*/ 7982 h 6040781"/>
              <a:gd name="connsiteX11-617" fmla="*/ 11141015 w 11280715"/>
              <a:gd name="connsiteY11-618" fmla="*/ 719182 h 6040781"/>
              <a:gd name="connsiteX12-619" fmla="*/ 10772715 w 11280715"/>
              <a:gd name="connsiteY12-620" fmla="*/ 1747882 h 6040781"/>
              <a:gd name="connsiteX13-621" fmla="*/ 11039415 w 11280715"/>
              <a:gd name="connsiteY13-622" fmla="*/ 2941682 h 6040781"/>
              <a:gd name="connsiteX14-623" fmla="*/ 11014015 w 11280715"/>
              <a:gd name="connsiteY14-624" fmla="*/ 3995782 h 6040781"/>
              <a:gd name="connsiteX15-625" fmla="*/ 10874315 w 11280715"/>
              <a:gd name="connsiteY15-626" fmla="*/ 4973682 h 6040781"/>
              <a:gd name="connsiteX16-627" fmla="*/ 11280715 w 11280715"/>
              <a:gd name="connsiteY16-628" fmla="*/ 5507082 h 6040781"/>
              <a:gd name="connsiteX17-629" fmla="*/ 10874315 w 11280715"/>
              <a:gd name="connsiteY17-630" fmla="*/ 6027782 h 6040781"/>
              <a:gd name="connsiteX18-631" fmla="*/ 9540815 w 11280715"/>
              <a:gd name="connsiteY18-632" fmla="*/ 5672182 h 6040781"/>
              <a:gd name="connsiteX19-633" fmla="*/ 8524815 w 11280715"/>
              <a:gd name="connsiteY19-634" fmla="*/ 5989682 h 6040781"/>
              <a:gd name="connsiteX20-635" fmla="*/ 7305615 w 11280715"/>
              <a:gd name="connsiteY20-636" fmla="*/ 5507082 h 6040781"/>
              <a:gd name="connsiteX21-637" fmla="*/ 6149915 w 11280715"/>
              <a:gd name="connsiteY21-638" fmla="*/ 6040482 h 6040781"/>
              <a:gd name="connsiteX22-639" fmla="*/ 4714815 w 11280715"/>
              <a:gd name="connsiteY22-640" fmla="*/ 5418182 h 6040781"/>
              <a:gd name="connsiteX23-641" fmla="*/ 3394015 w 11280715"/>
              <a:gd name="connsiteY23-642" fmla="*/ 5926182 h 6040781"/>
              <a:gd name="connsiteX24-643" fmla="*/ 2593915 w 11280715"/>
              <a:gd name="connsiteY24-644" fmla="*/ 5341982 h 6040781"/>
              <a:gd name="connsiteX25-645" fmla="*/ 1133415 w 11280715"/>
              <a:gd name="connsiteY25-646" fmla="*/ 5875382 h 6040781"/>
              <a:gd name="connsiteX26-647" fmla="*/ 612715 w 11280715"/>
              <a:gd name="connsiteY26-648" fmla="*/ 5202282 h 6040781"/>
              <a:gd name="connsiteX27-649" fmla="*/ 346015 w 11280715"/>
              <a:gd name="connsiteY27-650" fmla="*/ 4427582 h 6040781"/>
              <a:gd name="connsiteX28-651" fmla="*/ 371415 w 11280715"/>
              <a:gd name="connsiteY28-652" fmla="*/ 3716382 h 6040781"/>
              <a:gd name="connsiteX29-653" fmla="*/ 244415 w 11280715"/>
              <a:gd name="connsiteY29-654" fmla="*/ 2878182 h 6040781"/>
              <a:gd name="connsiteX30-655" fmla="*/ 219015 w 11280715"/>
              <a:gd name="connsiteY30-656" fmla="*/ 2027282 h 6040781"/>
              <a:gd name="connsiteX31-657" fmla="*/ 15815 w 11280715"/>
              <a:gd name="connsiteY31-658" fmla="*/ 1620882 h 6040781"/>
              <a:gd name="connsiteX32-659" fmla="*/ 79315 w 11280715"/>
              <a:gd name="connsiteY32-660" fmla="*/ 782682 h 6040781"/>
              <a:gd name="connsiteX0-661" fmla="*/ 79315 w 11280715"/>
              <a:gd name="connsiteY0-662" fmla="*/ 674239 h 5932338"/>
              <a:gd name="connsiteX1-663" fmla="*/ 600015 w 11280715"/>
              <a:gd name="connsiteY1-664" fmla="*/ 204339 h 5932338"/>
              <a:gd name="connsiteX2-665" fmla="*/ 1527115 w 11280715"/>
              <a:gd name="connsiteY2-666" fmla="*/ 102739 h 5932338"/>
              <a:gd name="connsiteX3-667" fmla="*/ 2606615 w 11280715"/>
              <a:gd name="connsiteY3-668" fmla="*/ 102739 h 5932338"/>
              <a:gd name="connsiteX4-669" fmla="*/ 3508315 w 11280715"/>
              <a:gd name="connsiteY4-670" fmla="*/ 1139 h 5932338"/>
              <a:gd name="connsiteX5-671" fmla="*/ 4587815 w 11280715"/>
              <a:gd name="connsiteY5-672" fmla="*/ 178939 h 5932338"/>
              <a:gd name="connsiteX6-673" fmla="*/ 5781615 w 11280715"/>
              <a:gd name="connsiteY6-674" fmla="*/ 26539 h 5932338"/>
              <a:gd name="connsiteX7-675" fmla="*/ 6645215 w 11280715"/>
              <a:gd name="connsiteY7-676" fmla="*/ 242439 h 5932338"/>
              <a:gd name="connsiteX8-677" fmla="*/ 7927915 w 11280715"/>
              <a:gd name="connsiteY8-678" fmla="*/ 39239 h 5932338"/>
              <a:gd name="connsiteX9-679" fmla="*/ 8943915 w 11280715"/>
              <a:gd name="connsiteY9-680" fmla="*/ 217039 h 5932338"/>
              <a:gd name="connsiteX10-681" fmla="*/ 10429815 w 11280715"/>
              <a:gd name="connsiteY10-682" fmla="*/ 166239 h 5932338"/>
              <a:gd name="connsiteX11-683" fmla="*/ 11141015 w 11280715"/>
              <a:gd name="connsiteY11-684" fmla="*/ 610739 h 5932338"/>
              <a:gd name="connsiteX12-685" fmla="*/ 10772715 w 11280715"/>
              <a:gd name="connsiteY12-686" fmla="*/ 1639439 h 5932338"/>
              <a:gd name="connsiteX13-687" fmla="*/ 11039415 w 11280715"/>
              <a:gd name="connsiteY13-688" fmla="*/ 2833239 h 5932338"/>
              <a:gd name="connsiteX14-689" fmla="*/ 11014015 w 11280715"/>
              <a:gd name="connsiteY14-690" fmla="*/ 3887339 h 5932338"/>
              <a:gd name="connsiteX15-691" fmla="*/ 10874315 w 11280715"/>
              <a:gd name="connsiteY15-692" fmla="*/ 4865239 h 5932338"/>
              <a:gd name="connsiteX16-693" fmla="*/ 11280715 w 11280715"/>
              <a:gd name="connsiteY16-694" fmla="*/ 5398639 h 5932338"/>
              <a:gd name="connsiteX17-695" fmla="*/ 10874315 w 11280715"/>
              <a:gd name="connsiteY17-696" fmla="*/ 5919339 h 5932338"/>
              <a:gd name="connsiteX18-697" fmla="*/ 9540815 w 11280715"/>
              <a:gd name="connsiteY18-698" fmla="*/ 5563739 h 5932338"/>
              <a:gd name="connsiteX19-699" fmla="*/ 8524815 w 11280715"/>
              <a:gd name="connsiteY19-700" fmla="*/ 5881239 h 5932338"/>
              <a:gd name="connsiteX20-701" fmla="*/ 7305615 w 11280715"/>
              <a:gd name="connsiteY20-702" fmla="*/ 5398639 h 5932338"/>
              <a:gd name="connsiteX21-703" fmla="*/ 6149915 w 11280715"/>
              <a:gd name="connsiteY21-704" fmla="*/ 5932039 h 5932338"/>
              <a:gd name="connsiteX22-705" fmla="*/ 4714815 w 11280715"/>
              <a:gd name="connsiteY22-706" fmla="*/ 5309739 h 5932338"/>
              <a:gd name="connsiteX23-707" fmla="*/ 3394015 w 11280715"/>
              <a:gd name="connsiteY23-708" fmla="*/ 5817739 h 5932338"/>
              <a:gd name="connsiteX24-709" fmla="*/ 2593915 w 11280715"/>
              <a:gd name="connsiteY24-710" fmla="*/ 5233539 h 5932338"/>
              <a:gd name="connsiteX25-711" fmla="*/ 1133415 w 11280715"/>
              <a:gd name="connsiteY25-712" fmla="*/ 5766939 h 5932338"/>
              <a:gd name="connsiteX26-713" fmla="*/ 612715 w 11280715"/>
              <a:gd name="connsiteY26-714" fmla="*/ 5093839 h 5932338"/>
              <a:gd name="connsiteX27-715" fmla="*/ 346015 w 11280715"/>
              <a:gd name="connsiteY27-716" fmla="*/ 4319139 h 5932338"/>
              <a:gd name="connsiteX28-717" fmla="*/ 371415 w 11280715"/>
              <a:gd name="connsiteY28-718" fmla="*/ 3607939 h 5932338"/>
              <a:gd name="connsiteX29-719" fmla="*/ 244415 w 11280715"/>
              <a:gd name="connsiteY29-720" fmla="*/ 2769739 h 5932338"/>
              <a:gd name="connsiteX30-721" fmla="*/ 219015 w 11280715"/>
              <a:gd name="connsiteY30-722" fmla="*/ 1918839 h 5932338"/>
              <a:gd name="connsiteX31-723" fmla="*/ 15815 w 11280715"/>
              <a:gd name="connsiteY31-724" fmla="*/ 1512439 h 5932338"/>
              <a:gd name="connsiteX32-725" fmla="*/ 79315 w 11280715"/>
              <a:gd name="connsiteY32-726" fmla="*/ 674239 h 5932338"/>
              <a:gd name="connsiteX0-727" fmla="*/ 79315 w 11280715"/>
              <a:gd name="connsiteY0-728" fmla="*/ 674239 h 5932338"/>
              <a:gd name="connsiteX1-729" fmla="*/ 600015 w 11280715"/>
              <a:gd name="connsiteY1-730" fmla="*/ 204339 h 5932338"/>
              <a:gd name="connsiteX2-731" fmla="*/ 1527115 w 11280715"/>
              <a:gd name="connsiteY2-732" fmla="*/ 102739 h 5932338"/>
              <a:gd name="connsiteX3-733" fmla="*/ 2606615 w 11280715"/>
              <a:gd name="connsiteY3-734" fmla="*/ 102739 h 5932338"/>
              <a:gd name="connsiteX4-735" fmla="*/ 3508315 w 11280715"/>
              <a:gd name="connsiteY4-736" fmla="*/ 1139 h 5932338"/>
              <a:gd name="connsiteX5-737" fmla="*/ 4587815 w 11280715"/>
              <a:gd name="connsiteY5-738" fmla="*/ 178939 h 5932338"/>
              <a:gd name="connsiteX6-739" fmla="*/ 5781615 w 11280715"/>
              <a:gd name="connsiteY6-740" fmla="*/ 26539 h 5932338"/>
              <a:gd name="connsiteX7-741" fmla="*/ 6645215 w 11280715"/>
              <a:gd name="connsiteY7-742" fmla="*/ 242439 h 5932338"/>
              <a:gd name="connsiteX8-743" fmla="*/ 7927915 w 11280715"/>
              <a:gd name="connsiteY8-744" fmla="*/ 39239 h 5932338"/>
              <a:gd name="connsiteX9-745" fmla="*/ 8943915 w 11280715"/>
              <a:gd name="connsiteY9-746" fmla="*/ 217039 h 5932338"/>
              <a:gd name="connsiteX10-747" fmla="*/ 10429815 w 11280715"/>
              <a:gd name="connsiteY10-748" fmla="*/ 166239 h 5932338"/>
              <a:gd name="connsiteX11-749" fmla="*/ 10925115 w 11280715"/>
              <a:gd name="connsiteY11-750" fmla="*/ 686939 h 5932338"/>
              <a:gd name="connsiteX12-751" fmla="*/ 10772715 w 11280715"/>
              <a:gd name="connsiteY12-752" fmla="*/ 1639439 h 5932338"/>
              <a:gd name="connsiteX13-753" fmla="*/ 11039415 w 11280715"/>
              <a:gd name="connsiteY13-754" fmla="*/ 2833239 h 5932338"/>
              <a:gd name="connsiteX14-755" fmla="*/ 11014015 w 11280715"/>
              <a:gd name="connsiteY14-756" fmla="*/ 3887339 h 5932338"/>
              <a:gd name="connsiteX15-757" fmla="*/ 10874315 w 11280715"/>
              <a:gd name="connsiteY15-758" fmla="*/ 4865239 h 5932338"/>
              <a:gd name="connsiteX16-759" fmla="*/ 11280715 w 11280715"/>
              <a:gd name="connsiteY16-760" fmla="*/ 5398639 h 5932338"/>
              <a:gd name="connsiteX17-761" fmla="*/ 10874315 w 11280715"/>
              <a:gd name="connsiteY17-762" fmla="*/ 5919339 h 5932338"/>
              <a:gd name="connsiteX18-763" fmla="*/ 9540815 w 11280715"/>
              <a:gd name="connsiteY18-764" fmla="*/ 5563739 h 5932338"/>
              <a:gd name="connsiteX19-765" fmla="*/ 8524815 w 11280715"/>
              <a:gd name="connsiteY19-766" fmla="*/ 5881239 h 5932338"/>
              <a:gd name="connsiteX20-767" fmla="*/ 7305615 w 11280715"/>
              <a:gd name="connsiteY20-768" fmla="*/ 5398639 h 5932338"/>
              <a:gd name="connsiteX21-769" fmla="*/ 6149915 w 11280715"/>
              <a:gd name="connsiteY21-770" fmla="*/ 5932039 h 5932338"/>
              <a:gd name="connsiteX22-771" fmla="*/ 4714815 w 11280715"/>
              <a:gd name="connsiteY22-772" fmla="*/ 5309739 h 5932338"/>
              <a:gd name="connsiteX23-773" fmla="*/ 3394015 w 11280715"/>
              <a:gd name="connsiteY23-774" fmla="*/ 5817739 h 5932338"/>
              <a:gd name="connsiteX24-775" fmla="*/ 2593915 w 11280715"/>
              <a:gd name="connsiteY24-776" fmla="*/ 5233539 h 5932338"/>
              <a:gd name="connsiteX25-777" fmla="*/ 1133415 w 11280715"/>
              <a:gd name="connsiteY25-778" fmla="*/ 5766939 h 5932338"/>
              <a:gd name="connsiteX26-779" fmla="*/ 612715 w 11280715"/>
              <a:gd name="connsiteY26-780" fmla="*/ 5093839 h 5932338"/>
              <a:gd name="connsiteX27-781" fmla="*/ 346015 w 11280715"/>
              <a:gd name="connsiteY27-782" fmla="*/ 4319139 h 5932338"/>
              <a:gd name="connsiteX28-783" fmla="*/ 371415 w 11280715"/>
              <a:gd name="connsiteY28-784" fmla="*/ 3607939 h 5932338"/>
              <a:gd name="connsiteX29-785" fmla="*/ 244415 w 11280715"/>
              <a:gd name="connsiteY29-786" fmla="*/ 2769739 h 5932338"/>
              <a:gd name="connsiteX30-787" fmla="*/ 219015 w 11280715"/>
              <a:gd name="connsiteY30-788" fmla="*/ 1918839 h 5932338"/>
              <a:gd name="connsiteX31-789" fmla="*/ 15815 w 11280715"/>
              <a:gd name="connsiteY31-790" fmla="*/ 1512439 h 5932338"/>
              <a:gd name="connsiteX32-791" fmla="*/ 79315 w 11280715"/>
              <a:gd name="connsiteY32-792" fmla="*/ 674239 h 5932338"/>
              <a:gd name="connsiteX0-793" fmla="*/ 79315 w 11280715"/>
              <a:gd name="connsiteY0-794" fmla="*/ 674239 h 5932338"/>
              <a:gd name="connsiteX1-795" fmla="*/ 600015 w 11280715"/>
              <a:gd name="connsiteY1-796" fmla="*/ 204339 h 5932338"/>
              <a:gd name="connsiteX2-797" fmla="*/ 1527115 w 11280715"/>
              <a:gd name="connsiteY2-798" fmla="*/ 102739 h 5932338"/>
              <a:gd name="connsiteX3-799" fmla="*/ 2606615 w 11280715"/>
              <a:gd name="connsiteY3-800" fmla="*/ 102739 h 5932338"/>
              <a:gd name="connsiteX4-801" fmla="*/ 3508315 w 11280715"/>
              <a:gd name="connsiteY4-802" fmla="*/ 1139 h 5932338"/>
              <a:gd name="connsiteX5-803" fmla="*/ 4587815 w 11280715"/>
              <a:gd name="connsiteY5-804" fmla="*/ 178939 h 5932338"/>
              <a:gd name="connsiteX6-805" fmla="*/ 5781615 w 11280715"/>
              <a:gd name="connsiteY6-806" fmla="*/ 26539 h 5932338"/>
              <a:gd name="connsiteX7-807" fmla="*/ 6645215 w 11280715"/>
              <a:gd name="connsiteY7-808" fmla="*/ 242439 h 5932338"/>
              <a:gd name="connsiteX8-809" fmla="*/ 7927915 w 11280715"/>
              <a:gd name="connsiteY8-810" fmla="*/ 39239 h 5932338"/>
              <a:gd name="connsiteX9-811" fmla="*/ 8943915 w 11280715"/>
              <a:gd name="connsiteY9-812" fmla="*/ 217039 h 5932338"/>
              <a:gd name="connsiteX10-813" fmla="*/ 10429815 w 11280715"/>
              <a:gd name="connsiteY10-814" fmla="*/ 166239 h 5932338"/>
              <a:gd name="connsiteX11-815" fmla="*/ 10925115 w 11280715"/>
              <a:gd name="connsiteY11-816" fmla="*/ 686939 h 5932338"/>
              <a:gd name="connsiteX12-817" fmla="*/ 11179115 w 11280715"/>
              <a:gd name="connsiteY12-818" fmla="*/ 1477777 h 5932338"/>
              <a:gd name="connsiteX13-819" fmla="*/ 10772715 w 11280715"/>
              <a:gd name="connsiteY13-820" fmla="*/ 1639439 h 5932338"/>
              <a:gd name="connsiteX14-821" fmla="*/ 11039415 w 11280715"/>
              <a:gd name="connsiteY14-822" fmla="*/ 2833239 h 5932338"/>
              <a:gd name="connsiteX15-823" fmla="*/ 11014015 w 11280715"/>
              <a:gd name="connsiteY15-824" fmla="*/ 3887339 h 5932338"/>
              <a:gd name="connsiteX16-825" fmla="*/ 10874315 w 11280715"/>
              <a:gd name="connsiteY16-826" fmla="*/ 4865239 h 5932338"/>
              <a:gd name="connsiteX17-827" fmla="*/ 11280715 w 11280715"/>
              <a:gd name="connsiteY17-828" fmla="*/ 5398639 h 5932338"/>
              <a:gd name="connsiteX18-829" fmla="*/ 10874315 w 11280715"/>
              <a:gd name="connsiteY18-830" fmla="*/ 5919339 h 5932338"/>
              <a:gd name="connsiteX19-831" fmla="*/ 9540815 w 11280715"/>
              <a:gd name="connsiteY19-832" fmla="*/ 5563739 h 5932338"/>
              <a:gd name="connsiteX20-833" fmla="*/ 8524815 w 11280715"/>
              <a:gd name="connsiteY20-834" fmla="*/ 5881239 h 5932338"/>
              <a:gd name="connsiteX21-835" fmla="*/ 7305615 w 11280715"/>
              <a:gd name="connsiteY21-836" fmla="*/ 5398639 h 5932338"/>
              <a:gd name="connsiteX22-837" fmla="*/ 6149915 w 11280715"/>
              <a:gd name="connsiteY22-838" fmla="*/ 5932039 h 5932338"/>
              <a:gd name="connsiteX23-839" fmla="*/ 4714815 w 11280715"/>
              <a:gd name="connsiteY23-840" fmla="*/ 5309739 h 5932338"/>
              <a:gd name="connsiteX24-841" fmla="*/ 3394015 w 11280715"/>
              <a:gd name="connsiteY24-842" fmla="*/ 5817739 h 5932338"/>
              <a:gd name="connsiteX25-843" fmla="*/ 2593915 w 11280715"/>
              <a:gd name="connsiteY25-844" fmla="*/ 5233539 h 5932338"/>
              <a:gd name="connsiteX26-845" fmla="*/ 1133415 w 11280715"/>
              <a:gd name="connsiteY26-846" fmla="*/ 5766939 h 5932338"/>
              <a:gd name="connsiteX27-847" fmla="*/ 612715 w 11280715"/>
              <a:gd name="connsiteY27-848" fmla="*/ 5093839 h 5932338"/>
              <a:gd name="connsiteX28-849" fmla="*/ 346015 w 11280715"/>
              <a:gd name="connsiteY28-850" fmla="*/ 4319139 h 5932338"/>
              <a:gd name="connsiteX29-851" fmla="*/ 371415 w 11280715"/>
              <a:gd name="connsiteY29-852" fmla="*/ 3607939 h 5932338"/>
              <a:gd name="connsiteX30-853" fmla="*/ 244415 w 11280715"/>
              <a:gd name="connsiteY30-854" fmla="*/ 2769739 h 5932338"/>
              <a:gd name="connsiteX31-855" fmla="*/ 219015 w 11280715"/>
              <a:gd name="connsiteY31-856" fmla="*/ 1918839 h 5932338"/>
              <a:gd name="connsiteX32-857" fmla="*/ 15815 w 11280715"/>
              <a:gd name="connsiteY32-858" fmla="*/ 1512439 h 5932338"/>
              <a:gd name="connsiteX33" fmla="*/ 79315 w 11280715"/>
              <a:gd name="connsiteY33" fmla="*/ 674239 h 5932338"/>
              <a:gd name="connsiteX0-859" fmla="*/ 79315 w 11280715"/>
              <a:gd name="connsiteY0-860" fmla="*/ 674239 h 5932338"/>
              <a:gd name="connsiteX1-861" fmla="*/ 600015 w 11280715"/>
              <a:gd name="connsiteY1-862" fmla="*/ 204339 h 5932338"/>
              <a:gd name="connsiteX2-863" fmla="*/ 1527115 w 11280715"/>
              <a:gd name="connsiteY2-864" fmla="*/ 102739 h 5932338"/>
              <a:gd name="connsiteX3-865" fmla="*/ 2606615 w 11280715"/>
              <a:gd name="connsiteY3-866" fmla="*/ 102739 h 5932338"/>
              <a:gd name="connsiteX4-867" fmla="*/ 3508315 w 11280715"/>
              <a:gd name="connsiteY4-868" fmla="*/ 1139 h 5932338"/>
              <a:gd name="connsiteX5-869" fmla="*/ 4587815 w 11280715"/>
              <a:gd name="connsiteY5-870" fmla="*/ 178939 h 5932338"/>
              <a:gd name="connsiteX6-871" fmla="*/ 5781615 w 11280715"/>
              <a:gd name="connsiteY6-872" fmla="*/ 26539 h 5932338"/>
              <a:gd name="connsiteX7-873" fmla="*/ 6645215 w 11280715"/>
              <a:gd name="connsiteY7-874" fmla="*/ 242439 h 5932338"/>
              <a:gd name="connsiteX8-875" fmla="*/ 7927915 w 11280715"/>
              <a:gd name="connsiteY8-876" fmla="*/ 39239 h 5932338"/>
              <a:gd name="connsiteX9-877" fmla="*/ 8943915 w 11280715"/>
              <a:gd name="connsiteY9-878" fmla="*/ 217039 h 5932338"/>
              <a:gd name="connsiteX10-879" fmla="*/ 10429815 w 11280715"/>
              <a:gd name="connsiteY10-880" fmla="*/ 166239 h 5932338"/>
              <a:gd name="connsiteX11-881" fmla="*/ 10925115 w 11280715"/>
              <a:gd name="connsiteY11-882" fmla="*/ 686939 h 5932338"/>
              <a:gd name="connsiteX12-883" fmla="*/ 11179115 w 11280715"/>
              <a:gd name="connsiteY12-884" fmla="*/ 1477777 h 5932338"/>
              <a:gd name="connsiteX13-885" fmla="*/ 11166415 w 11280715"/>
              <a:gd name="connsiteY13-886" fmla="*/ 1817239 h 5932338"/>
              <a:gd name="connsiteX14-887" fmla="*/ 11039415 w 11280715"/>
              <a:gd name="connsiteY14-888" fmla="*/ 2833239 h 5932338"/>
              <a:gd name="connsiteX15-889" fmla="*/ 11014015 w 11280715"/>
              <a:gd name="connsiteY15-890" fmla="*/ 3887339 h 5932338"/>
              <a:gd name="connsiteX16-891" fmla="*/ 10874315 w 11280715"/>
              <a:gd name="connsiteY16-892" fmla="*/ 4865239 h 5932338"/>
              <a:gd name="connsiteX17-893" fmla="*/ 11280715 w 11280715"/>
              <a:gd name="connsiteY17-894" fmla="*/ 5398639 h 5932338"/>
              <a:gd name="connsiteX18-895" fmla="*/ 10874315 w 11280715"/>
              <a:gd name="connsiteY18-896" fmla="*/ 5919339 h 5932338"/>
              <a:gd name="connsiteX19-897" fmla="*/ 9540815 w 11280715"/>
              <a:gd name="connsiteY19-898" fmla="*/ 5563739 h 5932338"/>
              <a:gd name="connsiteX20-899" fmla="*/ 8524815 w 11280715"/>
              <a:gd name="connsiteY20-900" fmla="*/ 5881239 h 5932338"/>
              <a:gd name="connsiteX21-901" fmla="*/ 7305615 w 11280715"/>
              <a:gd name="connsiteY21-902" fmla="*/ 5398639 h 5932338"/>
              <a:gd name="connsiteX22-903" fmla="*/ 6149915 w 11280715"/>
              <a:gd name="connsiteY22-904" fmla="*/ 5932039 h 5932338"/>
              <a:gd name="connsiteX23-905" fmla="*/ 4714815 w 11280715"/>
              <a:gd name="connsiteY23-906" fmla="*/ 5309739 h 5932338"/>
              <a:gd name="connsiteX24-907" fmla="*/ 3394015 w 11280715"/>
              <a:gd name="connsiteY24-908" fmla="*/ 5817739 h 5932338"/>
              <a:gd name="connsiteX25-909" fmla="*/ 2593915 w 11280715"/>
              <a:gd name="connsiteY25-910" fmla="*/ 5233539 h 5932338"/>
              <a:gd name="connsiteX26-911" fmla="*/ 1133415 w 11280715"/>
              <a:gd name="connsiteY26-912" fmla="*/ 5766939 h 5932338"/>
              <a:gd name="connsiteX27-913" fmla="*/ 612715 w 11280715"/>
              <a:gd name="connsiteY27-914" fmla="*/ 5093839 h 5932338"/>
              <a:gd name="connsiteX28-915" fmla="*/ 346015 w 11280715"/>
              <a:gd name="connsiteY28-916" fmla="*/ 4319139 h 5932338"/>
              <a:gd name="connsiteX29-917" fmla="*/ 371415 w 11280715"/>
              <a:gd name="connsiteY29-918" fmla="*/ 3607939 h 5932338"/>
              <a:gd name="connsiteX30-919" fmla="*/ 244415 w 11280715"/>
              <a:gd name="connsiteY30-920" fmla="*/ 2769739 h 5932338"/>
              <a:gd name="connsiteX31-921" fmla="*/ 219015 w 11280715"/>
              <a:gd name="connsiteY31-922" fmla="*/ 1918839 h 5932338"/>
              <a:gd name="connsiteX32-923" fmla="*/ 15815 w 11280715"/>
              <a:gd name="connsiteY32-924" fmla="*/ 1512439 h 5932338"/>
              <a:gd name="connsiteX33-925" fmla="*/ 79315 w 11280715"/>
              <a:gd name="connsiteY33-926" fmla="*/ 674239 h 5932338"/>
              <a:gd name="connsiteX0-927" fmla="*/ 79315 w 11280715"/>
              <a:gd name="connsiteY0-928" fmla="*/ 674239 h 5932338"/>
              <a:gd name="connsiteX1-929" fmla="*/ 600015 w 11280715"/>
              <a:gd name="connsiteY1-930" fmla="*/ 204339 h 5932338"/>
              <a:gd name="connsiteX2-931" fmla="*/ 1527115 w 11280715"/>
              <a:gd name="connsiteY2-932" fmla="*/ 102739 h 5932338"/>
              <a:gd name="connsiteX3-933" fmla="*/ 2606615 w 11280715"/>
              <a:gd name="connsiteY3-934" fmla="*/ 102739 h 5932338"/>
              <a:gd name="connsiteX4-935" fmla="*/ 3508315 w 11280715"/>
              <a:gd name="connsiteY4-936" fmla="*/ 1139 h 5932338"/>
              <a:gd name="connsiteX5-937" fmla="*/ 4587815 w 11280715"/>
              <a:gd name="connsiteY5-938" fmla="*/ 178939 h 5932338"/>
              <a:gd name="connsiteX6-939" fmla="*/ 5781615 w 11280715"/>
              <a:gd name="connsiteY6-940" fmla="*/ 26539 h 5932338"/>
              <a:gd name="connsiteX7-941" fmla="*/ 6645215 w 11280715"/>
              <a:gd name="connsiteY7-942" fmla="*/ 242439 h 5932338"/>
              <a:gd name="connsiteX8-943" fmla="*/ 7927915 w 11280715"/>
              <a:gd name="connsiteY8-944" fmla="*/ 39239 h 5932338"/>
              <a:gd name="connsiteX9-945" fmla="*/ 8943915 w 11280715"/>
              <a:gd name="connsiteY9-946" fmla="*/ 217039 h 5932338"/>
              <a:gd name="connsiteX10-947" fmla="*/ 10429815 w 11280715"/>
              <a:gd name="connsiteY10-948" fmla="*/ 166239 h 5932338"/>
              <a:gd name="connsiteX11-949" fmla="*/ 11128315 w 11280715"/>
              <a:gd name="connsiteY11-950" fmla="*/ 483739 h 5932338"/>
              <a:gd name="connsiteX12-951" fmla="*/ 11179115 w 11280715"/>
              <a:gd name="connsiteY12-952" fmla="*/ 1477777 h 5932338"/>
              <a:gd name="connsiteX13-953" fmla="*/ 11166415 w 11280715"/>
              <a:gd name="connsiteY13-954" fmla="*/ 1817239 h 5932338"/>
              <a:gd name="connsiteX14-955" fmla="*/ 11039415 w 11280715"/>
              <a:gd name="connsiteY14-956" fmla="*/ 2833239 h 5932338"/>
              <a:gd name="connsiteX15-957" fmla="*/ 11014015 w 11280715"/>
              <a:gd name="connsiteY15-958" fmla="*/ 3887339 h 5932338"/>
              <a:gd name="connsiteX16-959" fmla="*/ 10874315 w 11280715"/>
              <a:gd name="connsiteY16-960" fmla="*/ 4865239 h 5932338"/>
              <a:gd name="connsiteX17-961" fmla="*/ 11280715 w 11280715"/>
              <a:gd name="connsiteY17-962" fmla="*/ 5398639 h 5932338"/>
              <a:gd name="connsiteX18-963" fmla="*/ 10874315 w 11280715"/>
              <a:gd name="connsiteY18-964" fmla="*/ 5919339 h 5932338"/>
              <a:gd name="connsiteX19-965" fmla="*/ 9540815 w 11280715"/>
              <a:gd name="connsiteY19-966" fmla="*/ 5563739 h 5932338"/>
              <a:gd name="connsiteX20-967" fmla="*/ 8524815 w 11280715"/>
              <a:gd name="connsiteY20-968" fmla="*/ 5881239 h 5932338"/>
              <a:gd name="connsiteX21-969" fmla="*/ 7305615 w 11280715"/>
              <a:gd name="connsiteY21-970" fmla="*/ 5398639 h 5932338"/>
              <a:gd name="connsiteX22-971" fmla="*/ 6149915 w 11280715"/>
              <a:gd name="connsiteY22-972" fmla="*/ 5932039 h 5932338"/>
              <a:gd name="connsiteX23-973" fmla="*/ 4714815 w 11280715"/>
              <a:gd name="connsiteY23-974" fmla="*/ 5309739 h 5932338"/>
              <a:gd name="connsiteX24-975" fmla="*/ 3394015 w 11280715"/>
              <a:gd name="connsiteY24-976" fmla="*/ 5817739 h 5932338"/>
              <a:gd name="connsiteX25-977" fmla="*/ 2593915 w 11280715"/>
              <a:gd name="connsiteY25-978" fmla="*/ 5233539 h 5932338"/>
              <a:gd name="connsiteX26-979" fmla="*/ 1133415 w 11280715"/>
              <a:gd name="connsiteY26-980" fmla="*/ 5766939 h 5932338"/>
              <a:gd name="connsiteX27-981" fmla="*/ 612715 w 11280715"/>
              <a:gd name="connsiteY27-982" fmla="*/ 5093839 h 5932338"/>
              <a:gd name="connsiteX28-983" fmla="*/ 346015 w 11280715"/>
              <a:gd name="connsiteY28-984" fmla="*/ 4319139 h 5932338"/>
              <a:gd name="connsiteX29-985" fmla="*/ 371415 w 11280715"/>
              <a:gd name="connsiteY29-986" fmla="*/ 3607939 h 5932338"/>
              <a:gd name="connsiteX30-987" fmla="*/ 244415 w 11280715"/>
              <a:gd name="connsiteY30-988" fmla="*/ 2769739 h 5932338"/>
              <a:gd name="connsiteX31-989" fmla="*/ 219015 w 11280715"/>
              <a:gd name="connsiteY31-990" fmla="*/ 1918839 h 5932338"/>
              <a:gd name="connsiteX32-991" fmla="*/ 15815 w 11280715"/>
              <a:gd name="connsiteY32-992" fmla="*/ 1512439 h 5932338"/>
              <a:gd name="connsiteX33-993" fmla="*/ 79315 w 11280715"/>
              <a:gd name="connsiteY33-994" fmla="*/ 674239 h 5932338"/>
              <a:gd name="connsiteX0-995" fmla="*/ 79315 w 11280715"/>
              <a:gd name="connsiteY0-996" fmla="*/ 674239 h 5932338"/>
              <a:gd name="connsiteX1-997" fmla="*/ 600015 w 11280715"/>
              <a:gd name="connsiteY1-998" fmla="*/ 204339 h 5932338"/>
              <a:gd name="connsiteX2-999" fmla="*/ 1527115 w 11280715"/>
              <a:gd name="connsiteY2-1000" fmla="*/ 102739 h 5932338"/>
              <a:gd name="connsiteX3-1001" fmla="*/ 2606615 w 11280715"/>
              <a:gd name="connsiteY3-1002" fmla="*/ 102739 h 5932338"/>
              <a:gd name="connsiteX4-1003" fmla="*/ 3508315 w 11280715"/>
              <a:gd name="connsiteY4-1004" fmla="*/ 1139 h 5932338"/>
              <a:gd name="connsiteX5-1005" fmla="*/ 4587815 w 11280715"/>
              <a:gd name="connsiteY5-1006" fmla="*/ 178939 h 5932338"/>
              <a:gd name="connsiteX6-1007" fmla="*/ 5781615 w 11280715"/>
              <a:gd name="connsiteY6-1008" fmla="*/ 26539 h 5932338"/>
              <a:gd name="connsiteX7-1009" fmla="*/ 6645215 w 11280715"/>
              <a:gd name="connsiteY7-1010" fmla="*/ 242439 h 5932338"/>
              <a:gd name="connsiteX8-1011" fmla="*/ 7927915 w 11280715"/>
              <a:gd name="connsiteY8-1012" fmla="*/ 39239 h 5932338"/>
              <a:gd name="connsiteX9-1013" fmla="*/ 8943915 w 11280715"/>
              <a:gd name="connsiteY9-1014" fmla="*/ 217039 h 5932338"/>
              <a:gd name="connsiteX10-1015" fmla="*/ 10429815 w 11280715"/>
              <a:gd name="connsiteY10-1016" fmla="*/ 166239 h 5932338"/>
              <a:gd name="connsiteX11-1017" fmla="*/ 11128315 w 11280715"/>
              <a:gd name="connsiteY11-1018" fmla="*/ 483739 h 5932338"/>
              <a:gd name="connsiteX12-1019" fmla="*/ 11179115 w 11280715"/>
              <a:gd name="connsiteY12-1020" fmla="*/ 1477777 h 5932338"/>
              <a:gd name="connsiteX13-1021" fmla="*/ 11166415 w 11280715"/>
              <a:gd name="connsiteY13-1022" fmla="*/ 1817239 h 5932338"/>
              <a:gd name="connsiteX14-1023" fmla="*/ 11039415 w 11280715"/>
              <a:gd name="connsiteY14-1024" fmla="*/ 2833239 h 5932338"/>
              <a:gd name="connsiteX15-1025" fmla="*/ 11014015 w 11280715"/>
              <a:gd name="connsiteY15-1026" fmla="*/ 3887339 h 5932338"/>
              <a:gd name="connsiteX16-1027" fmla="*/ 10874315 w 11280715"/>
              <a:gd name="connsiteY16-1028" fmla="*/ 4865239 h 5932338"/>
              <a:gd name="connsiteX17-1029" fmla="*/ 11280715 w 11280715"/>
              <a:gd name="connsiteY17-1030" fmla="*/ 5398639 h 5932338"/>
              <a:gd name="connsiteX18-1031" fmla="*/ 10874315 w 11280715"/>
              <a:gd name="connsiteY18-1032" fmla="*/ 5919339 h 5932338"/>
              <a:gd name="connsiteX19-1033" fmla="*/ 9540815 w 11280715"/>
              <a:gd name="connsiteY19-1034" fmla="*/ 5563739 h 5932338"/>
              <a:gd name="connsiteX20-1035" fmla="*/ 8524815 w 11280715"/>
              <a:gd name="connsiteY20-1036" fmla="*/ 5881239 h 5932338"/>
              <a:gd name="connsiteX21-1037" fmla="*/ 7305615 w 11280715"/>
              <a:gd name="connsiteY21-1038" fmla="*/ 5398639 h 5932338"/>
              <a:gd name="connsiteX22-1039" fmla="*/ 6149915 w 11280715"/>
              <a:gd name="connsiteY22-1040" fmla="*/ 5932039 h 5932338"/>
              <a:gd name="connsiteX23-1041" fmla="*/ 4714815 w 11280715"/>
              <a:gd name="connsiteY23-1042" fmla="*/ 5309739 h 5932338"/>
              <a:gd name="connsiteX24-1043" fmla="*/ 3394015 w 11280715"/>
              <a:gd name="connsiteY24-1044" fmla="*/ 5817739 h 5932338"/>
              <a:gd name="connsiteX25-1045" fmla="*/ 2289115 w 11280715"/>
              <a:gd name="connsiteY25-1046" fmla="*/ 5665339 h 5932338"/>
              <a:gd name="connsiteX26-1047" fmla="*/ 1133415 w 11280715"/>
              <a:gd name="connsiteY26-1048" fmla="*/ 5766939 h 5932338"/>
              <a:gd name="connsiteX27-1049" fmla="*/ 612715 w 11280715"/>
              <a:gd name="connsiteY27-1050" fmla="*/ 5093839 h 5932338"/>
              <a:gd name="connsiteX28-1051" fmla="*/ 346015 w 11280715"/>
              <a:gd name="connsiteY28-1052" fmla="*/ 4319139 h 5932338"/>
              <a:gd name="connsiteX29-1053" fmla="*/ 371415 w 11280715"/>
              <a:gd name="connsiteY29-1054" fmla="*/ 3607939 h 5932338"/>
              <a:gd name="connsiteX30-1055" fmla="*/ 244415 w 11280715"/>
              <a:gd name="connsiteY30-1056" fmla="*/ 2769739 h 5932338"/>
              <a:gd name="connsiteX31-1057" fmla="*/ 219015 w 11280715"/>
              <a:gd name="connsiteY31-1058" fmla="*/ 1918839 h 5932338"/>
              <a:gd name="connsiteX32-1059" fmla="*/ 15815 w 11280715"/>
              <a:gd name="connsiteY32-1060" fmla="*/ 1512439 h 5932338"/>
              <a:gd name="connsiteX33-1061" fmla="*/ 79315 w 11280715"/>
              <a:gd name="connsiteY33-1062" fmla="*/ 674239 h 5932338"/>
              <a:gd name="connsiteX0-1063" fmla="*/ 79315 w 11280715"/>
              <a:gd name="connsiteY0-1064" fmla="*/ 674239 h 5936635"/>
              <a:gd name="connsiteX1-1065" fmla="*/ 600015 w 11280715"/>
              <a:gd name="connsiteY1-1066" fmla="*/ 204339 h 5936635"/>
              <a:gd name="connsiteX2-1067" fmla="*/ 1527115 w 11280715"/>
              <a:gd name="connsiteY2-1068" fmla="*/ 102739 h 5936635"/>
              <a:gd name="connsiteX3-1069" fmla="*/ 2606615 w 11280715"/>
              <a:gd name="connsiteY3-1070" fmla="*/ 102739 h 5936635"/>
              <a:gd name="connsiteX4-1071" fmla="*/ 3508315 w 11280715"/>
              <a:gd name="connsiteY4-1072" fmla="*/ 1139 h 5936635"/>
              <a:gd name="connsiteX5-1073" fmla="*/ 4587815 w 11280715"/>
              <a:gd name="connsiteY5-1074" fmla="*/ 178939 h 5936635"/>
              <a:gd name="connsiteX6-1075" fmla="*/ 5781615 w 11280715"/>
              <a:gd name="connsiteY6-1076" fmla="*/ 26539 h 5936635"/>
              <a:gd name="connsiteX7-1077" fmla="*/ 6645215 w 11280715"/>
              <a:gd name="connsiteY7-1078" fmla="*/ 242439 h 5936635"/>
              <a:gd name="connsiteX8-1079" fmla="*/ 7927915 w 11280715"/>
              <a:gd name="connsiteY8-1080" fmla="*/ 39239 h 5936635"/>
              <a:gd name="connsiteX9-1081" fmla="*/ 8943915 w 11280715"/>
              <a:gd name="connsiteY9-1082" fmla="*/ 217039 h 5936635"/>
              <a:gd name="connsiteX10-1083" fmla="*/ 10429815 w 11280715"/>
              <a:gd name="connsiteY10-1084" fmla="*/ 166239 h 5936635"/>
              <a:gd name="connsiteX11-1085" fmla="*/ 11128315 w 11280715"/>
              <a:gd name="connsiteY11-1086" fmla="*/ 483739 h 5936635"/>
              <a:gd name="connsiteX12-1087" fmla="*/ 11179115 w 11280715"/>
              <a:gd name="connsiteY12-1088" fmla="*/ 1477777 h 5936635"/>
              <a:gd name="connsiteX13-1089" fmla="*/ 11166415 w 11280715"/>
              <a:gd name="connsiteY13-1090" fmla="*/ 1817239 h 5936635"/>
              <a:gd name="connsiteX14-1091" fmla="*/ 11039415 w 11280715"/>
              <a:gd name="connsiteY14-1092" fmla="*/ 2833239 h 5936635"/>
              <a:gd name="connsiteX15-1093" fmla="*/ 11014015 w 11280715"/>
              <a:gd name="connsiteY15-1094" fmla="*/ 3887339 h 5936635"/>
              <a:gd name="connsiteX16-1095" fmla="*/ 10874315 w 11280715"/>
              <a:gd name="connsiteY16-1096" fmla="*/ 4865239 h 5936635"/>
              <a:gd name="connsiteX17-1097" fmla="*/ 11280715 w 11280715"/>
              <a:gd name="connsiteY17-1098" fmla="*/ 5398639 h 5936635"/>
              <a:gd name="connsiteX18-1099" fmla="*/ 10874315 w 11280715"/>
              <a:gd name="connsiteY18-1100" fmla="*/ 5919339 h 5936635"/>
              <a:gd name="connsiteX19-1101" fmla="*/ 9540815 w 11280715"/>
              <a:gd name="connsiteY19-1102" fmla="*/ 5563739 h 5936635"/>
              <a:gd name="connsiteX20-1103" fmla="*/ 8524815 w 11280715"/>
              <a:gd name="connsiteY20-1104" fmla="*/ 5881239 h 5936635"/>
              <a:gd name="connsiteX21-1105" fmla="*/ 7305615 w 11280715"/>
              <a:gd name="connsiteY21-1106" fmla="*/ 5398639 h 5936635"/>
              <a:gd name="connsiteX22-1107" fmla="*/ 6149915 w 11280715"/>
              <a:gd name="connsiteY22-1108" fmla="*/ 5932039 h 5936635"/>
              <a:gd name="connsiteX23-1109" fmla="*/ 4714815 w 11280715"/>
              <a:gd name="connsiteY23-1110" fmla="*/ 5665339 h 5936635"/>
              <a:gd name="connsiteX24-1111" fmla="*/ 3394015 w 11280715"/>
              <a:gd name="connsiteY24-1112" fmla="*/ 5817739 h 5936635"/>
              <a:gd name="connsiteX25-1113" fmla="*/ 2289115 w 11280715"/>
              <a:gd name="connsiteY25-1114" fmla="*/ 5665339 h 5936635"/>
              <a:gd name="connsiteX26-1115" fmla="*/ 1133415 w 11280715"/>
              <a:gd name="connsiteY26-1116" fmla="*/ 5766939 h 5936635"/>
              <a:gd name="connsiteX27-1117" fmla="*/ 612715 w 11280715"/>
              <a:gd name="connsiteY27-1118" fmla="*/ 5093839 h 5936635"/>
              <a:gd name="connsiteX28-1119" fmla="*/ 346015 w 11280715"/>
              <a:gd name="connsiteY28-1120" fmla="*/ 4319139 h 5936635"/>
              <a:gd name="connsiteX29-1121" fmla="*/ 371415 w 11280715"/>
              <a:gd name="connsiteY29-1122" fmla="*/ 3607939 h 5936635"/>
              <a:gd name="connsiteX30-1123" fmla="*/ 244415 w 11280715"/>
              <a:gd name="connsiteY30-1124" fmla="*/ 2769739 h 5936635"/>
              <a:gd name="connsiteX31-1125" fmla="*/ 219015 w 11280715"/>
              <a:gd name="connsiteY31-1126" fmla="*/ 1918839 h 5936635"/>
              <a:gd name="connsiteX32-1127" fmla="*/ 15815 w 11280715"/>
              <a:gd name="connsiteY32-1128" fmla="*/ 1512439 h 5936635"/>
              <a:gd name="connsiteX33-1129" fmla="*/ 79315 w 11280715"/>
              <a:gd name="connsiteY33-1130" fmla="*/ 674239 h 5936635"/>
              <a:gd name="connsiteX0-1131" fmla="*/ 79315 w 11280715"/>
              <a:gd name="connsiteY0-1132" fmla="*/ 674239 h 5932886"/>
              <a:gd name="connsiteX1-1133" fmla="*/ 600015 w 11280715"/>
              <a:gd name="connsiteY1-1134" fmla="*/ 204339 h 5932886"/>
              <a:gd name="connsiteX2-1135" fmla="*/ 1527115 w 11280715"/>
              <a:gd name="connsiteY2-1136" fmla="*/ 102739 h 5932886"/>
              <a:gd name="connsiteX3-1137" fmla="*/ 2606615 w 11280715"/>
              <a:gd name="connsiteY3-1138" fmla="*/ 102739 h 5932886"/>
              <a:gd name="connsiteX4-1139" fmla="*/ 3508315 w 11280715"/>
              <a:gd name="connsiteY4-1140" fmla="*/ 1139 h 5932886"/>
              <a:gd name="connsiteX5-1141" fmla="*/ 4587815 w 11280715"/>
              <a:gd name="connsiteY5-1142" fmla="*/ 178939 h 5932886"/>
              <a:gd name="connsiteX6-1143" fmla="*/ 5781615 w 11280715"/>
              <a:gd name="connsiteY6-1144" fmla="*/ 26539 h 5932886"/>
              <a:gd name="connsiteX7-1145" fmla="*/ 6645215 w 11280715"/>
              <a:gd name="connsiteY7-1146" fmla="*/ 242439 h 5932886"/>
              <a:gd name="connsiteX8-1147" fmla="*/ 7927915 w 11280715"/>
              <a:gd name="connsiteY8-1148" fmla="*/ 39239 h 5932886"/>
              <a:gd name="connsiteX9-1149" fmla="*/ 8943915 w 11280715"/>
              <a:gd name="connsiteY9-1150" fmla="*/ 217039 h 5932886"/>
              <a:gd name="connsiteX10-1151" fmla="*/ 10429815 w 11280715"/>
              <a:gd name="connsiteY10-1152" fmla="*/ 166239 h 5932886"/>
              <a:gd name="connsiteX11-1153" fmla="*/ 11128315 w 11280715"/>
              <a:gd name="connsiteY11-1154" fmla="*/ 483739 h 5932886"/>
              <a:gd name="connsiteX12-1155" fmla="*/ 11179115 w 11280715"/>
              <a:gd name="connsiteY12-1156" fmla="*/ 1477777 h 5932886"/>
              <a:gd name="connsiteX13-1157" fmla="*/ 11166415 w 11280715"/>
              <a:gd name="connsiteY13-1158" fmla="*/ 1817239 h 5932886"/>
              <a:gd name="connsiteX14-1159" fmla="*/ 11039415 w 11280715"/>
              <a:gd name="connsiteY14-1160" fmla="*/ 2833239 h 5932886"/>
              <a:gd name="connsiteX15-1161" fmla="*/ 11014015 w 11280715"/>
              <a:gd name="connsiteY15-1162" fmla="*/ 3887339 h 5932886"/>
              <a:gd name="connsiteX16-1163" fmla="*/ 10874315 w 11280715"/>
              <a:gd name="connsiteY16-1164" fmla="*/ 4865239 h 5932886"/>
              <a:gd name="connsiteX17-1165" fmla="*/ 11280715 w 11280715"/>
              <a:gd name="connsiteY17-1166" fmla="*/ 5398639 h 5932886"/>
              <a:gd name="connsiteX18-1167" fmla="*/ 10874315 w 11280715"/>
              <a:gd name="connsiteY18-1168" fmla="*/ 5919339 h 5932886"/>
              <a:gd name="connsiteX19-1169" fmla="*/ 9540815 w 11280715"/>
              <a:gd name="connsiteY19-1170" fmla="*/ 5563739 h 5932886"/>
              <a:gd name="connsiteX20-1171" fmla="*/ 8524815 w 11280715"/>
              <a:gd name="connsiteY20-1172" fmla="*/ 5881239 h 5932886"/>
              <a:gd name="connsiteX21-1173" fmla="*/ 7318315 w 11280715"/>
              <a:gd name="connsiteY21-1174" fmla="*/ 5754239 h 5932886"/>
              <a:gd name="connsiteX22-1175" fmla="*/ 6149915 w 11280715"/>
              <a:gd name="connsiteY22-1176" fmla="*/ 5932039 h 5932886"/>
              <a:gd name="connsiteX23-1177" fmla="*/ 4714815 w 11280715"/>
              <a:gd name="connsiteY23-1178" fmla="*/ 5665339 h 5932886"/>
              <a:gd name="connsiteX24-1179" fmla="*/ 3394015 w 11280715"/>
              <a:gd name="connsiteY24-1180" fmla="*/ 5817739 h 5932886"/>
              <a:gd name="connsiteX25-1181" fmla="*/ 2289115 w 11280715"/>
              <a:gd name="connsiteY25-1182" fmla="*/ 5665339 h 5932886"/>
              <a:gd name="connsiteX26-1183" fmla="*/ 1133415 w 11280715"/>
              <a:gd name="connsiteY26-1184" fmla="*/ 5766939 h 5932886"/>
              <a:gd name="connsiteX27-1185" fmla="*/ 612715 w 11280715"/>
              <a:gd name="connsiteY27-1186" fmla="*/ 5093839 h 5932886"/>
              <a:gd name="connsiteX28-1187" fmla="*/ 346015 w 11280715"/>
              <a:gd name="connsiteY28-1188" fmla="*/ 4319139 h 5932886"/>
              <a:gd name="connsiteX29-1189" fmla="*/ 371415 w 11280715"/>
              <a:gd name="connsiteY29-1190" fmla="*/ 3607939 h 5932886"/>
              <a:gd name="connsiteX30-1191" fmla="*/ 244415 w 11280715"/>
              <a:gd name="connsiteY30-1192" fmla="*/ 2769739 h 5932886"/>
              <a:gd name="connsiteX31-1193" fmla="*/ 219015 w 11280715"/>
              <a:gd name="connsiteY31-1194" fmla="*/ 1918839 h 5932886"/>
              <a:gd name="connsiteX32-1195" fmla="*/ 15815 w 11280715"/>
              <a:gd name="connsiteY32-1196" fmla="*/ 1512439 h 5932886"/>
              <a:gd name="connsiteX33-1197" fmla="*/ 79315 w 11280715"/>
              <a:gd name="connsiteY33-1198" fmla="*/ 674239 h 5932886"/>
              <a:gd name="connsiteX0-1199" fmla="*/ 79315 w 11280715"/>
              <a:gd name="connsiteY0-1200" fmla="*/ 674239 h 5938403"/>
              <a:gd name="connsiteX1-1201" fmla="*/ 600015 w 11280715"/>
              <a:gd name="connsiteY1-1202" fmla="*/ 204339 h 5938403"/>
              <a:gd name="connsiteX2-1203" fmla="*/ 1527115 w 11280715"/>
              <a:gd name="connsiteY2-1204" fmla="*/ 102739 h 5938403"/>
              <a:gd name="connsiteX3-1205" fmla="*/ 2606615 w 11280715"/>
              <a:gd name="connsiteY3-1206" fmla="*/ 102739 h 5938403"/>
              <a:gd name="connsiteX4-1207" fmla="*/ 3508315 w 11280715"/>
              <a:gd name="connsiteY4-1208" fmla="*/ 1139 h 5938403"/>
              <a:gd name="connsiteX5-1209" fmla="*/ 4587815 w 11280715"/>
              <a:gd name="connsiteY5-1210" fmla="*/ 178939 h 5938403"/>
              <a:gd name="connsiteX6-1211" fmla="*/ 5781615 w 11280715"/>
              <a:gd name="connsiteY6-1212" fmla="*/ 26539 h 5938403"/>
              <a:gd name="connsiteX7-1213" fmla="*/ 6645215 w 11280715"/>
              <a:gd name="connsiteY7-1214" fmla="*/ 242439 h 5938403"/>
              <a:gd name="connsiteX8-1215" fmla="*/ 7927915 w 11280715"/>
              <a:gd name="connsiteY8-1216" fmla="*/ 39239 h 5938403"/>
              <a:gd name="connsiteX9-1217" fmla="*/ 8943915 w 11280715"/>
              <a:gd name="connsiteY9-1218" fmla="*/ 217039 h 5938403"/>
              <a:gd name="connsiteX10-1219" fmla="*/ 10429815 w 11280715"/>
              <a:gd name="connsiteY10-1220" fmla="*/ 166239 h 5938403"/>
              <a:gd name="connsiteX11-1221" fmla="*/ 11128315 w 11280715"/>
              <a:gd name="connsiteY11-1222" fmla="*/ 483739 h 5938403"/>
              <a:gd name="connsiteX12-1223" fmla="*/ 11179115 w 11280715"/>
              <a:gd name="connsiteY12-1224" fmla="*/ 1477777 h 5938403"/>
              <a:gd name="connsiteX13-1225" fmla="*/ 11166415 w 11280715"/>
              <a:gd name="connsiteY13-1226" fmla="*/ 1817239 h 5938403"/>
              <a:gd name="connsiteX14-1227" fmla="*/ 11039415 w 11280715"/>
              <a:gd name="connsiteY14-1228" fmla="*/ 2833239 h 5938403"/>
              <a:gd name="connsiteX15-1229" fmla="*/ 11014015 w 11280715"/>
              <a:gd name="connsiteY15-1230" fmla="*/ 3887339 h 5938403"/>
              <a:gd name="connsiteX16-1231" fmla="*/ 10874315 w 11280715"/>
              <a:gd name="connsiteY16-1232" fmla="*/ 4865239 h 5938403"/>
              <a:gd name="connsiteX17-1233" fmla="*/ 11280715 w 11280715"/>
              <a:gd name="connsiteY17-1234" fmla="*/ 5398639 h 5938403"/>
              <a:gd name="connsiteX18-1235" fmla="*/ 10874315 w 11280715"/>
              <a:gd name="connsiteY18-1236" fmla="*/ 5919339 h 5938403"/>
              <a:gd name="connsiteX19-1237" fmla="*/ 9604315 w 11280715"/>
              <a:gd name="connsiteY19-1238" fmla="*/ 5830439 h 5938403"/>
              <a:gd name="connsiteX20-1239" fmla="*/ 8524815 w 11280715"/>
              <a:gd name="connsiteY20-1240" fmla="*/ 5881239 h 5938403"/>
              <a:gd name="connsiteX21-1241" fmla="*/ 7318315 w 11280715"/>
              <a:gd name="connsiteY21-1242" fmla="*/ 5754239 h 5938403"/>
              <a:gd name="connsiteX22-1243" fmla="*/ 6149915 w 11280715"/>
              <a:gd name="connsiteY22-1244" fmla="*/ 5932039 h 5938403"/>
              <a:gd name="connsiteX23-1245" fmla="*/ 4714815 w 11280715"/>
              <a:gd name="connsiteY23-1246" fmla="*/ 5665339 h 5938403"/>
              <a:gd name="connsiteX24-1247" fmla="*/ 3394015 w 11280715"/>
              <a:gd name="connsiteY24-1248" fmla="*/ 5817739 h 5938403"/>
              <a:gd name="connsiteX25-1249" fmla="*/ 2289115 w 11280715"/>
              <a:gd name="connsiteY25-1250" fmla="*/ 5665339 h 5938403"/>
              <a:gd name="connsiteX26-1251" fmla="*/ 1133415 w 11280715"/>
              <a:gd name="connsiteY26-1252" fmla="*/ 5766939 h 5938403"/>
              <a:gd name="connsiteX27-1253" fmla="*/ 612715 w 11280715"/>
              <a:gd name="connsiteY27-1254" fmla="*/ 5093839 h 5938403"/>
              <a:gd name="connsiteX28-1255" fmla="*/ 346015 w 11280715"/>
              <a:gd name="connsiteY28-1256" fmla="*/ 4319139 h 5938403"/>
              <a:gd name="connsiteX29-1257" fmla="*/ 371415 w 11280715"/>
              <a:gd name="connsiteY29-1258" fmla="*/ 3607939 h 5938403"/>
              <a:gd name="connsiteX30-1259" fmla="*/ 244415 w 11280715"/>
              <a:gd name="connsiteY30-1260" fmla="*/ 2769739 h 5938403"/>
              <a:gd name="connsiteX31-1261" fmla="*/ 219015 w 11280715"/>
              <a:gd name="connsiteY31-1262" fmla="*/ 1918839 h 5938403"/>
              <a:gd name="connsiteX32-1263" fmla="*/ 15815 w 11280715"/>
              <a:gd name="connsiteY32-1264" fmla="*/ 1512439 h 5938403"/>
              <a:gd name="connsiteX33-1265" fmla="*/ 79315 w 11280715"/>
              <a:gd name="connsiteY33-1266" fmla="*/ 674239 h 5938403"/>
              <a:gd name="connsiteX0-1267" fmla="*/ 79315 w 11210073"/>
              <a:gd name="connsiteY0-1268" fmla="*/ 674239 h 5937618"/>
              <a:gd name="connsiteX1-1269" fmla="*/ 600015 w 11210073"/>
              <a:gd name="connsiteY1-1270" fmla="*/ 204339 h 5937618"/>
              <a:gd name="connsiteX2-1271" fmla="*/ 1527115 w 11210073"/>
              <a:gd name="connsiteY2-1272" fmla="*/ 102739 h 5937618"/>
              <a:gd name="connsiteX3-1273" fmla="*/ 2606615 w 11210073"/>
              <a:gd name="connsiteY3-1274" fmla="*/ 102739 h 5937618"/>
              <a:gd name="connsiteX4-1275" fmla="*/ 3508315 w 11210073"/>
              <a:gd name="connsiteY4-1276" fmla="*/ 1139 h 5937618"/>
              <a:gd name="connsiteX5-1277" fmla="*/ 4587815 w 11210073"/>
              <a:gd name="connsiteY5-1278" fmla="*/ 178939 h 5937618"/>
              <a:gd name="connsiteX6-1279" fmla="*/ 5781615 w 11210073"/>
              <a:gd name="connsiteY6-1280" fmla="*/ 26539 h 5937618"/>
              <a:gd name="connsiteX7-1281" fmla="*/ 6645215 w 11210073"/>
              <a:gd name="connsiteY7-1282" fmla="*/ 242439 h 5937618"/>
              <a:gd name="connsiteX8-1283" fmla="*/ 7927915 w 11210073"/>
              <a:gd name="connsiteY8-1284" fmla="*/ 39239 h 5937618"/>
              <a:gd name="connsiteX9-1285" fmla="*/ 8943915 w 11210073"/>
              <a:gd name="connsiteY9-1286" fmla="*/ 217039 h 5937618"/>
              <a:gd name="connsiteX10-1287" fmla="*/ 10429815 w 11210073"/>
              <a:gd name="connsiteY10-1288" fmla="*/ 166239 h 5937618"/>
              <a:gd name="connsiteX11-1289" fmla="*/ 11128315 w 11210073"/>
              <a:gd name="connsiteY11-1290" fmla="*/ 483739 h 5937618"/>
              <a:gd name="connsiteX12-1291" fmla="*/ 11179115 w 11210073"/>
              <a:gd name="connsiteY12-1292" fmla="*/ 1477777 h 5937618"/>
              <a:gd name="connsiteX13-1293" fmla="*/ 11166415 w 11210073"/>
              <a:gd name="connsiteY13-1294" fmla="*/ 1817239 h 5937618"/>
              <a:gd name="connsiteX14-1295" fmla="*/ 11039415 w 11210073"/>
              <a:gd name="connsiteY14-1296" fmla="*/ 2833239 h 5937618"/>
              <a:gd name="connsiteX15-1297" fmla="*/ 11014015 w 11210073"/>
              <a:gd name="connsiteY15-1298" fmla="*/ 3887339 h 5937618"/>
              <a:gd name="connsiteX16-1299" fmla="*/ 10874315 w 11210073"/>
              <a:gd name="connsiteY16-1300" fmla="*/ 4865239 h 5937618"/>
              <a:gd name="connsiteX17-1301" fmla="*/ 11014015 w 11210073"/>
              <a:gd name="connsiteY17-1302" fmla="*/ 5411339 h 5937618"/>
              <a:gd name="connsiteX18-1303" fmla="*/ 10874315 w 11210073"/>
              <a:gd name="connsiteY18-1304" fmla="*/ 5919339 h 5937618"/>
              <a:gd name="connsiteX19-1305" fmla="*/ 9604315 w 11210073"/>
              <a:gd name="connsiteY19-1306" fmla="*/ 5830439 h 5937618"/>
              <a:gd name="connsiteX20-1307" fmla="*/ 8524815 w 11210073"/>
              <a:gd name="connsiteY20-1308" fmla="*/ 5881239 h 5937618"/>
              <a:gd name="connsiteX21-1309" fmla="*/ 7318315 w 11210073"/>
              <a:gd name="connsiteY21-1310" fmla="*/ 5754239 h 5937618"/>
              <a:gd name="connsiteX22-1311" fmla="*/ 6149915 w 11210073"/>
              <a:gd name="connsiteY22-1312" fmla="*/ 5932039 h 5937618"/>
              <a:gd name="connsiteX23-1313" fmla="*/ 4714815 w 11210073"/>
              <a:gd name="connsiteY23-1314" fmla="*/ 5665339 h 5937618"/>
              <a:gd name="connsiteX24-1315" fmla="*/ 3394015 w 11210073"/>
              <a:gd name="connsiteY24-1316" fmla="*/ 5817739 h 5937618"/>
              <a:gd name="connsiteX25-1317" fmla="*/ 2289115 w 11210073"/>
              <a:gd name="connsiteY25-1318" fmla="*/ 5665339 h 5937618"/>
              <a:gd name="connsiteX26-1319" fmla="*/ 1133415 w 11210073"/>
              <a:gd name="connsiteY26-1320" fmla="*/ 5766939 h 5937618"/>
              <a:gd name="connsiteX27-1321" fmla="*/ 612715 w 11210073"/>
              <a:gd name="connsiteY27-1322" fmla="*/ 5093839 h 5937618"/>
              <a:gd name="connsiteX28-1323" fmla="*/ 346015 w 11210073"/>
              <a:gd name="connsiteY28-1324" fmla="*/ 4319139 h 5937618"/>
              <a:gd name="connsiteX29-1325" fmla="*/ 371415 w 11210073"/>
              <a:gd name="connsiteY29-1326" fmla="*/ 3607939 h 5937618"/>
              <a:gd name="connsiteX30-1327" fmla="*/ 244415 w 11210073"/>
              <a:gd name="connsiteY30-1328" fmla="*/ 2769739 h 5937618"/>
              <a:gd name="connsiteX31-1329" fmla="*/ 219015 w 11210073"/>
              <a:gd name="connsiteY31-1330" fmla="*/ 1918839 h 5937618"/>
              <a:gd name="connsiteX32-1331" fmla="*/ 15815 w 11210073"/>
              <a:gd name="connsiteY32-1332" fmla="*/ 1512439 h 5937618"/>
              <a:gd name="connsiteX33-1333" fmla="*/ 79315 w 11210073"/>
              <a:gd name="connsiteY33-1334" fmla="*/ 674239 h 5937618"/>
              <a:gd name="connsiteX0-1335" fmla="*/ 79315 w 11210073"/>
              <a:gd name="connsiteY0-1336" fmla="*/ 674239 h 5937618"/>
              <a:gd name="connsiteX1-1337" fmla="*/ 600015 w 11210073"/>
              <a:gd name="connsiteY1-1338" fmla="*/ 204339 h 5937618"/>
              <a:gd name="connsiteX2-1339" fmla="*/ 1527115 w 11210073"/>
              <a:gd name="connsiteY2-1340" fmla="*/ 102739 h 5937618"/>
              <a:gd name="connsiteX3-1341" fmla="*/ 2606615 w 11210073"/>
              <a:gd name="connsiteY3-1342" fmla="*/ 102739 h 5937618"/>
              <a:gd name="connsiteX4-1343" fmla="*/ 3508315 w 11210073"/>
              <a:gd name="connsiteY4-1344" fmla="*/ 1139 h 5937618"/>
              <a:gd name="connsiteX5-1345" fmla="*/ 4587815 w 11210073"/>
              <a:gd name="connsiteY5-1346" fmla="*/ 178939 h 5937618"/>
              <a:gd name="connsiteX6-1347" fmla="*/ 5781615 w 11210073"/>
              <a:gd name="connsiteY6-1348" fmla="*/ 26539 h 5937618"/>
              <a:gd name="connsiteX7-1349" fmla="*/ 6645215 w 11210073"/>
              <a:gd name="connsiteY7-1350" fmla="*/ 242439 h 5937618"/>
              <a:gd name="connsiteX8-1351" fmla="*/ 7927915 w 11210073"/>
              <a:gd name="connsiteY8-1352" fmla="*/ 39239 h 5937618"/>
              <a:gd name="connsiteX9-1353" fmla="*/ 8943915 w 11210073"/>
              <a:gd name="connsiteY9-1354" fmla="*/ 217039 h 5937618"/>
              <a:gd name="connsiteX10-1355" fmla="*/ 10429815 w 11210073"/>
              <a:gd name="connsiteY10-1356" fmla="*/ 166239 h 5937618"/>
              <a:gd name="connsiteX11-1357" fmla="*/ 11128315 w 11210073"/>
              <a:gd name="connsiteY11-1358" fmla="*/ 483739 h 5937618"/>
              <a:gd name="connsiteX12-1359" fmla="*/ 11179115 w 11210073"/>
              <a:gd name="connsiteY12-1360" fmla="*/ 1477777 h 5937618"/>
              <a:gd name="connsiteX13-1361" fmla="*/ 11166415 w 11210073"/>
              <a:gd name="connsiteY13-1362" fmla="*/ 1817239 h 5937618"/>
              <a:gd name="connsiteX14-1363" fmla="*/ 11039415 w 11210073"/>
              <a:gd name="connsiteY14-1364" fmla="*/ 2833239 h 5937618"/>
              <a:gd name="connsiteX15-1365" fmla="*/ 11014015 w 11210073"/>
              <a:gd name="connsiteY15-1366" fmla="*/ 3887339 h 5937618"/>
              <a:gd name="connsiteX16-1367" fmla="*/ 10874315 w 11210073"/>
              <a:gd name="connsiteY16-1368" fmla="*/ 4865239 h 5937618"/>
              <a:gd name="connsiteX17-1369" fmla="*/ 11014015 w 11210073"/>
              <a:gd name="connsiteY17-1370" fmla="*/ 5411339 h 5937618"/>
              <a:gd name="connsiteX18-1371" fmla="*/ 10874315 w 11210073"/>
              <a:gd name="connsiteY18-1372" fmla="*/ 5919339 h 5937618"/>
              <a:gd name="connsiteX19-1373" fmla="*/ 9604315 w 11210073"/>
              <a:gd name="connsiteY19-1374" fmla="*/ 5830439 h 5937618"/>
              <a:gd name="connsiteX20-1375" fmla="*/ 8524815 w 11210073"/>
              <a:gd name="connsiteY20-1376" fmla="*/ 5881239 h 5937618"/>
              <a:gd name="connsiteX21-1377" fmla="*/ 7318315 w 11210073"/>
              <a:gd name="connsiteY21-1378" fmla="*/ 5754239 h 5937618"/>
              <a:gd name="connsiteX22-1379" fmla="*/ 6149915 w 11210073"/>
              <a:gd name="connsiteY22-1380" fmla="*/ 5932039 h 5937618"/>
              <a:gd name="connsiteX23-1381" fmla="*/ 4714815 w 11210073"/>
              <a:gd name="connsiteY23-1382" fmla="*/ 5665339 h 5937618"/>
              <a:gd name="connsiteX24-1383" fmla="*/ 3394015 w 11210073"/>
              <a:gd name="connsiteY24-1384" fmla="*/ 5817739 h 5937618"/>
              <a:gd name="connsiteX25-1385" fmla="*/ 2289115 w 11210073"/>
              <a:gd name="connsiteY25-1386" fmla="*/ 5665339 h 5937618"/>
              <a:gd name="connsiteX26-1387" fmla="*/ 1133415 w 11210073"/>
              <a:gd name="connsiteY26-1388" fmla="*/ 5766939 h 5937618"/>
              <a:gd name="connsiteX27-1389" fmla="*/ 384115 w 11210073"/>
              <a:gd name="connsiteY27-1390" fmla="*/ 5487539 h 5937618"/>
              <a:gd name="connsiteX28-1391" fmla="*/ 346015 w 11210073"/>
              <a:gd name="connsiteY28-1392" fmla="*/ 4319139 h 5937618"/>
              <a:gd name="connsiteX29-1393" fmla="*/ 371415 w 11210073"/>
              <a:gd name="connsiteY29-1394" fmla="*/ 3607939 h 5937618"/>
              <a:gd name="connsiteX30-1395" fmla="*/ 244415 w 11210073"/>
              <a:gd name="connsiteY30-1396" fmla="*/ 2769739 h 5937618"/>
              <a:gd name="connsiteX31-1397" fmla="*/ 219015 w 11210073"/>
              <a:gd name="connsiteY31-1398" fmla="*/ 1918839 h 5937618"/>
              <a:gd name="connsiteX32-1399" fmla="*/ 15815 w 11210073"/>
              <a:gd name="connsiteY32-1400" fmla="*/ 1512439 h 5937618"/>
              <a:gd name="connsiteX33-1401" fmla="*/ 79315 w 11210073"/>
              <a:gd name="connsiteY33-1402" fmla="*/ 674239 h 5937618"/>
              <a:gd name="connsiteX0-1403" fmla="*/ 79315 w 11210073"/>
              <a:gd name="connsiteY0-1404" fmla="*/ 674239 h 5937618"/>
              <a:gd name="connsiteX1-1405" fmla="*/ 600015 w 11210073"/>
              <a:gd name="connsiteY1-1406" fmla="*/ 204339 h 5937618"/>
              <a:gd name="connsiteX2-1407" fmla="*/ 1527115 w 11210073"/>
              <a:gd name="connsiteY2-1408" fmla="*/ 102739 h 5937618"/>
              <a:gd name="connsiteX3-1409" fmla="*/ 2606615 w 11210073"/>
              <a:gd name="connsiteY3-1410" fmla="*/ 102739 h 5937618"/>
              <a:gd name="connsiteX4-1411" fmla="*/ 3508315 w 11210073"/>
              <a:gd name="connsiteY4-1412" fmla="*/ 1139 h 5937618"/>
              <a:gd name="connsiteX5-1413" fmla="*/ 4587815 w 11210073"/>
              <a:gd name="connsiteY5-1414" fmla="*/ 178939 h 5937618"/>
              <a:gd name="connsiteX6-1415" fmla="*/ 5781615 w 11210073"/>
              <a:gd name="connsiteY6-1416" fmla="*/ 26539 h 5937618"/>
              <a:gd name="connsiteX7-1417" fmla="*/ 6645215 w 11210073"/>
              <a:gd name="connsiteY7-1418" fmla="*/ 242439 h 5937618"/>
              <a:gd name="connsiteX8-1419" fmla="*/ 7927915 w 11210073"/>
              <a:gd name="connsiteY8-1420" fmla="*/ 39239 h 5937618"/>
              <a:gd name="connsiteX9-1421" fmla="*/ 8943915 w 11210073"/>
              <a:gd name="connsiteY9-1422" fmla="*/ 217039 h 5937618"/>
              <a:gd name="connsiteX10-1423" fmla="*/ 10429815 w 11210073"/>
              <a:gd name="connsiteY10-1424" fmla="*/ 166239 h 5937618"/>
              <a:gd name="connsiteX11-1425" fmla="*/ 11128315 w 11210073"/>
              <a:gd name="connsiteY11-1426" fmla="*/ 483739 h 5937618"/>
              <a:gd name="connsiteX12-1427" fmla="*/ 11179115 w 11210073"/>
              <a:gd name="connsiteY12-1428" fmla="*/ 1477777 h 5937618"/>
              <a:gd name="connsiteX13-1429" fmla="*/ 11166415 w 11210073"/>
              <a:gd name="connsiteY13-1430" fmla="*/ 1817239 h 5937618"/>
              <a:gd name="connsiteX14-1431" fmla="*/ 11039415 w 11210073"/>
              <a:gd name="connsiteY14-1432" fmla="*/ 2833239 h 5937618"/>
              <a:gd name="connsiteX15-1433" fmla="*/ 11014015 w 11210073"/>
              <a:gd name="connsiteY15-1434" fmla="*/ 3887339 h 5937618"/>
              <a:gd name="connsiteX16-1435" fmla="*/ 10963215 w 11210073"/>
              <a:gd name="connsiteY16-1436" fmla="*/ 4763639 h 5937618"/>
              <a:gd name="connsiteX17-1437" fmla="*/ 11014015 w 11210073"/>
              <a:gd name="connsiteY17-1438" fmla="*/ 5411339 h 5937618"/>
              <a:gd name="connsiteX18-1439" fmla="*/ 10874315 w 11210073"/>
              <a:gd name="connsiteY18-1440" fmla="*/ 5919339 h 5937618"/>
              <a:gd name="connsiteX19-1441" fmla="*/ 9604315 w 11210073"/>
              <a:gd name="connsiteY19-1442" fmla="*/ 5830439 h 5937618"/>
              <a:gd name="connsiteX20-1443" fmla="*/ 8524815 w 11210073"/>
              <a:gd name="connsiteY20-1444" fmla="*/ 5881239 h 5937618"/>
              <a:gd name="connsiteX21-1445" fmla="*/ 7318315 w 11210073"/>
              <a:gd name="connsiteY21-1446" fmla="*/ 5754239 h 5937618"/>
              <a:gd name="connsiteX22-1447" fmla="*/ 6149915 w 11210073"/>
              <a:gd name="connsiteY22-1448" fmla="*/ 5932039 h 5937618"/>
              <a:gd name="connsiteX23-1449" fmla="*/ 4714815 w 11210073"/>
              <a:gd name="connsiteY23-1450" fmla="*/ 5665339 h 5937618"/>
              <a:gd name="connsiteX24-1451" fmla="*/ 3394015 w 11210073"/>
              <a:gd name="connsiteY24-1452" fmla="*/ 5817739 h 5937618"/>
              <a:gd name="connsiteX25-1453" fmla="*/ 2289115 w 11210073"/>
              <a:gd name="connsiteY25-1454" fmla="*/ 5665339 h 5937618"/>
              <a:gd name="connsiteX26-1455" fmla="*/ 1133415 w 11210073"/>
              <a:gd name="connsiteY26-1456" fmla="*/ 5766939 h 5937618"/>
              <a:gd name="connsiteX27-1457" fmla="*/ 384115 w 11210073"/>
              <a:gd name="connsiteY27-1458" fmla="*/ 5487539 h 5937618"/>
              <a:gd name="connsiteX28-1459" fmla="*/ 346015 w 11210073"/>
              <a:gd name="connsiteY28-1460" fmla="*/ 4319139 h 5937618"/>
              <a:gd name="connsiteX29-1461" fmla="*/ 371415 w 11210073"/>
              <a:gd name="connsiteY29-1462" fmla="*/ 3607939 h 5937618"/>
              <a:gd name="connsiteX30-1463" fmla="*/ 244415 w 11210073"/>
              <a:gd name="connsiteY30-1464" fmla="*/ 2769739 h 5937618"/>
              <a:gd name="connsiteX31-1465" fmla="*/ 219015 w 11210073"/>
              <a:gd name="connsiteY31-1466" fmla="*/ 1918839 h 5937618"/>
              <a:gd name="connsiteX32-1467" fmla="*/ 15815 w 11210073"/>
              <a:gd name="connsiteY32-1468" fmla="*/ 1512439 h 5937618"/>
              <a:gd name="connsiteX33-1469" fmla="*/ 79315 w 11210073"/>
              <a:gd name="connsiteY33-1470" fmla="*/ 674239 h 5937618"/>
              <a:gd name="connsiteX0-1471" fmla="*/ 79315 w 11324043"/>
              <a:gd name="connsiteY0-1472" fmla="*/ 674239 h 5937618"/>
              <a:gd name="connsiteX1-1473" fmla="*/ 600015 w 11324043"/>
              <a:gd name="connsiteY1-1474" fmla="*/ 204339 h 5937618"/>
              <a:gd name="connsiteX2-1475" fmla="*/ 1527115 w 11324043"/>
              <a:gd name="connsiteY2-1476" fmla="*/ 102739 h 5937618"/>
              <a:gd name="connsiteX3-1477" fmla="*/ 2606615 w 11324043"/>
              <a:gd name="connsiteY3-1478" fmla="*/ 102739 h 5937618"/>
              <a:gd name="connsiteX4-1479" fmla="*/ 3508315 w 11324043"/>
              <a:gd name="connsiteY4-1480" fmla="*/ 1139 h 5937618"/>
              <a:gd name="connsiteX5-1481" fmla="*/ 4587815 w 11324043"/>
              <a:gd name="connsiteY5-1482" fmla="*/ 178939 h 5937618"/>
              <a:gd name="connsiteX6-1483" fmla="*/ 5781615 w 11324043"/>
              <a:gd name="connsiteY6-1484" fmla="*/ 26539 h 5937618"/>
              <a:gd name="connsiteX7-1485" fmla="*/ 6645215 w 11324043"/>
              <a:gd name="connsiteY7-1486" fmla="*/ 242439 h 5937618"/>
              <a:gd name="connsiteX8-1487" fmla="*/ 7927915 w 11324043"/>
              <a:gd name="connsiteY8-1488" fmla="*/ 39239 h 5937618"/>
              <a:gd name="connsiteX9-1489" fmla="*/ 8943915 w 11324043"/>
              <a:gd name="connsiteY9-1490" fmla="*/ 217039 h 5937618"/>
              <a:gd name="connsiteX10-1491" fmla="*/ 10429815 w 11324043"/>
              <a:gd name="connsiteY10-1492" fmla="*/ 166239 h 5937618"/>
              <a:gd name="connsiteX11-1493" fmla="*/ 11128315 w 11324043"/>
              <a:gd name="connsiteY11-1494" fmla="*/ 483739 h 5937618"/>
              <a:gd name="connsiteX12-1495" fmla="*/ 11318815 w 11324043"/>
              <a:gd name="connsiteY12-1496" fmla="*/ 1363477 h 5937618"/>
              <a:gd name="connsiteX13-1497" fmla="*/ 11166415 w 11324043"/>
              <a:gd name="connsiteY13-1498" fmla="*/ 1817239 h 5937618"/>
              <a:gd name="connsiteX14-1499" fmla="*/ 11039415 w 11324043"/>
              <a:gd name="connsiteY14-1500" fmla="*/ 2833239 h 5937618"/>
              <a:gd name="connsiteX15-1501" fmla="*/ 11014015 w 11324043"/>
              <a:gd name="connsiteY15-1502" fmla="*/ 3887339 h 5937618"/>
              <a:gd name="connsiteX16-1503" fmla="*/ 10963215 w 11324043"/>
              <a:gd name="connsiteY16-1504" fmla="*/ 4763639 h 5937618"/>
              <a:gd name="connsiteX17-1505" fmla="*/ 11014015 w 11324043"/>
              <a:gd name="connsiteY17-1506" fmla="*/ 5411339 h 5937618"/>
              <a:gd name="connsiteX18-1507" fmla="*/ 10874315 w 11324043"/>
              <a:gd name="connsiteY18-1508" fmla="*/ 5919339 h 5937618"/>
              <a:gd name="connsiteX19-1509" fmla="*/ 9604315 w 11324043"/>
              <a:gd name="connsiteY19-1510" fmla="*/ 5830439 h 5937618"/>
              <a:gd name="connsiteX20-1511" fmla="*/ 8524815 w 11324043"/>
              <a:gd name="connsiteY20-1512" fmla="*/ 5881239 h 5937618"/>
              <a:gd name="connsiteX21-1513" fmla="*/ 7318315 w 11324043"/>
              <a:gd name="connsiteY21-1514" fmla="*/ 5754239 h 5937618"/>
              <a:gd name="connsiteX22-1515" fmla="*/ 6149915 w 11324043"/>
              <a:gd name="connsiteY22-1516" fmla="*/ 5932039 h 5937618"/>
              <a:gd name="connsiteX23-1517" fmla="*/ 4714815 w 11324043"/>
              <a:gd name="connsiteY23-1518" fmla="*/ 5665339 h 5937618"/>
              <a:gd name="connsiteX24-1519" fmla="*/ 3394015 w 11324043"/>
              <a:gd name="connsiteY24-1520" fmla="*/ 5817739 h 5937618"/>
              <a:gd name="connsiteX25-1521" fmla="*/ 2289115 w 11324043"/>
              <a:gd name="connsiteY25-1522" fmla="*/ 5665339 h 5937618"/>
              <a:gd name="connsiteX26-1523" fmla="*/ 1133415 w 11324043"/>
              <a:gd name="connsiteY26-1524" fmla="*/ 5766939 h 5937618"/>
              <a:gd name="connsiteX27-1525" fmla="*/ 384115 w 11324043"/>
              <a:gd name="connsiteY27-1526" fmla="*/ 5487539 h 5937618"/>
              <a:gd name="connsiteX28-1527" fmla="*/ 346015 w 11324043"/>
              <a:gd name="connsiteY28-1528" fmla="*/ 4319139 h 5937618"/>
              <a:gd name="connsiteX29-1529" fmla="*/ 371415 w 11324043"/>
              <a:gd name="connsiteY29-1530" fmla="*/ 3607939 h 5937618"/>
              <a:gd name="connsiteX30-1531" fmla="*/ 244415 w 11324043"/>
              <a:gd name="connsiteY30-1532" fmla="*/ 2769739 h 5937618"/>
              <a:gd name="connsiteX31-1533" fmla="*/ 219015 w 11324043"/>
              <a:gd name="connsiteY31-1534" fmla="*/ 1918839 h 5937618"/>
              <a:gd name="connsiteX32-1535" fmla="*/ 15815 w 11324043"/>
              <a:gd name="connsiteY32-1536" fmla="*/ 1512439 h 5937618"/>
              <a:gd name="connsiteX33-1537" fmla="*/ 79315 w 11324043"/>
              <a:gd name="connsiteY33-1538" fmla="*/ 674239 h 5937618"/>
              <a:gd name="connsiteX0-1539" fmla="*/ 79315 w 11324043"/>
              <a:gd name="connsiteY0-1540" fmla="*/ 674239 h 5937618"/>
              <a:gd name="connsiteX1-1541" fmla="*/ 600015 w 11324043"/>
              <a:gd name="connsiteY1-1542" fmla="*/ 204339 h 5937618"/>
              <a:gd name="connsiteX2-1543" fmla="*/ 1527115 w 11324043"/>
              <a:gd name="connsiteY2-1544" fmla="*/ 102739 h 5937618"/>
              <a:gd name="connsiteX3-1545" fmla="*/ 2606615 w 11324043"/>
              <a:gd name="connsiteY3-1546" fmla="*/ 102739 h 5937618"/>
              <a:gd name="connsiteX4-1547" fmla="*/ 3508315 w 11324043"/>
              <a:gd name="connsiteY4-1548" fmla="*/ 1139 h 5937618"/>
              <a:gd name="connsiteX5-1549" fmla="*/ 4587815 w 11324043"/>
              <a:gd name="connsiteY5-1550" fmla="*/ 178939 h 5937618"/>
              <a:gd name="connsiteX6-1551" fmla="*/ 5781615 w 11324043"/>
              <a:gd name="connsiteY6-1552" fmla="*/ 26539 h 5937618"/>
              <a:gd name="connsiteX7-1553" fmla="*/ 6645215 w 11324043"/>
              <a:gd name="connsiteY7-1554" fmla="*/ 242439 h 5937618"/>
              <a:gd name="connsiteX8-1555" fmla="*/ 7927915 w 11324043"/>
              <a:gd name="connsiteY8-1556" fmla="*/ 39239 h 5937618"/>
              <a:gd name="connsiteX9-1557" fmla="*/ 8943915 w 11324043"/>
              <a:gd name="connsiteY9-1558" fmla="*/ 217039 h 5937618"/>
              <a:gd name="connsiteX10-1559" fmla="*/ 10429815 w 11324043"/>
              <a:gd name="connsiteY10-1560" fmla="*/ 166239 h 5937618"/>
              <a:gd name="connsiteX11-1561" fmla="*/ 11128315 w 11324043"/>
              <a:gd name="connsiteY11-1562" fmla="*/ 483739 h 5937618"/>
              <a:gd name="connsiteX12-1563" fmla="*/ 11318815 w 11324043"/>
              <a:gd name="connsiteY12-1564" fmla="*/ 1363477 h 5937618"/>
              <a:gd name="connsiteX13-1565" fmla="*/ 11293415 w 11324043"/>
              <a:gd name="connsiteY13-1566" fmla="*/ 1931539 h 5937618"/>
              <a:gd name="connsiteX14-1567" fmla="*/ 11039415 w 11324043"/>
              <a:gd name="connsiteY14-1568" fmla="*/ 2833239 h 5937618"/>
              <a:gd name="connsiteX15-1569" fmla="*/ 11014015 w 11324043"/>
              <a:gd name="connsiteY15-1570" fmla="*/ 3887339 h 5937618"/>
              <a:gd name="connsiteX16-1571" fmla="*/ 10963215 w 11324043"/>
              <a:gd name="connsiteY16-1572" fmla="*/ 4763639 h 5937618"/>
              <a:gd name="connsiteX17-1573" fmla="*/ 11014015 w 11324043"/>
              <a:gd name="connsiteY17-1574" fmla="*/ 5411339 h 5937618"/>
              <a:gd name="connsiteX18-1575" fmla="*/ 10874315 w 11324043"/>
              <a:gd name="connsiteY18-1576" fmla="*/ 5919339 h 5937618"/>
              <a:gd name="connsiteX19-1577" fmla="*/ 9604315 w 11324043"/>
              <a:gd name="connsiteY19-1578" fmla="*/ 5830439 h 5937618"/>
              <a:gd name="connsiteX20-1579" fmla="*/ 8524815 w 11324043"/>
              <a:gd name="connsiteY20-1580" fmla="*/ 5881239 h 5937618"/>
              <a:gd name="connsiteX21-1581" fmla="*/ 7318315 w 11324043"/>
              <a:gd name="connsiteY21-1582" fmla="*/ 5754239 h 5937618"/>
              <a:gd name="connsiteX22-1583" fmla="*/ 6149915 w 11324043"/>
              <a:gd name="connsiteY22-1584" fmla="*/ 5932039 h 5937618"/>
              <a:gd name="connsiteX23-1585" fmla="*/ 4714815 w 11324043"/>
              <a:gd name="connsiteY23-1586" fmla="*/ 5665339 h 5937618"/>
              <a:gd name="connsiteX24-1587" fmla="*/ 3394015 w 11324043"/>
              <a:gd name="connsiteY24-1588" fmla="*/ 5817739 h 5937618"/>
              <a:gd name="connsiteX25-1589" fmla="*/ 2289115 w 11324043"/>
              <a:gd name="connsiteY25-1590" fmla="*/ 5665339 h 5937618"/>
              <a:gd name="connsiteX26-1591" fmla="*/ 1133415 w 11324043"/>
              <a:gd name="connsiteY26-1592" fmla="*/ 5766939 h 5937618"/>
              <a:gd name="connsiteX27-1593" fmla="*/ 384115 w 11324043"/>
              <a:gd name="connsiteY27-1594" fmla="*/ 5487539 h 5937618"/>
              <a:gd name="connsiteX28-1595" fmla="*/ 346015 w 11324043"/>
              <a:gd name="connsiteY28-1596" fmla="*/ 4319139 h 5937618"/>
              <a:gd name="connsiteX29-1597" fmla="*/ 371415 w 11324043"/>
              <a:gd name="connsiteY29-1598" fmla="*/ 3607939 h 5937618"/>
              <a:gd name="connsiteX30-1599" fmla="*/ 244415 w 11324043"/>
              <a:gd name="connsiteY30-1600" fmla="*/ 2769739 h 5937618"/>
              <a:gd name="connsiteX31-1601" fmla="*/ 219015 w 11324043"/>
              <a:gd name="connsiteY31-1602" fmla="*/ 1918839 h 5937618"/>
              <a:gd name="connsiteX32-1603" fmla="*/ 15815 w 11324043"/>
              <a:gd name="connsiteY32-1604" fmla="*/ 1512439 h 5937618"/>
              <a:gd name="connsiteX33-1605" fmla="*/ 79315 w 11324043"/>
              <a:gd name="connsiteY33-1606" fmla="*/ 674239 h 5937618"/>
              <a:gd name="connsiteX0-1607" fmla="*/ 79315 w 11324043"/>
              <a:gd name="connsiteY0-1608" fmla="*/ 674239 h 5937618"/>
              <a:gd name="connsiteX1-1609" fmla="*/ 600015 w 11324043"/>
              <a:gd name="connsiteY1-1610" fmla="*/ 204339 h 5937618"/>
              <a:gd name="connsiteX2-1611" fmla="*/ 1527115 w 11324043"/>
              <a:gd name="connsiteY2-1612" fmla="*/ 102739 h 5937618"/>
              <a:gd name="connsiteX3-1613" fmla="*/ 2606615 w 11324043"/>
              <a:gd name="connsiteY3-1614" fmla="*/ 102739 h 5937618"/>
              <a:gd name="connsiteX4-1615" fmla="*/ 3508315 w 11324043"/>
              <a:gd name="connsiteY4-1616" fmla="*/ 1139 h 5937618"/>
              <a:gd name="connsiteX5-1617" fmla="*/ 4587815 w 11324043"/>
              <a:gd name="connsiteY5-1618" fmla="*/ 178939 h 5937618"/>
              <a:gd name="connsiteX6-1619" fmla="*/ 5781615 w 11324043"/>
              <a:gd name="connsiteY6-1620" fmla="*/ 26539 h 5937618"/>
              <a:gd name="connsiteX7-1621" fmla="*/ 6645215 w 11324043"/>
              <a:gd name="connsiteY7-1622" fmla="*/ 242439 h 5937618"/>
              <a:gd name="connsiteX8-1623" fmla="*/ 7927915 w 11324043"/>
              <a:gd name="connsiteY8-1624" fmla="*/ 39239 h 5937618"/>
              <a:gd name="connsiteX9-1625" fmla="*/ 8943915 w 11324043"/>
              <a:gd name="connsiteY9-1626" fmla="*/ 217039 h 5937618"/>
              <a:gd name="connsiteX10-1627" fmla="*/ 10429815 w 11324043"/>
              <a:gd name="connsiteY10-1628" fmla="*/ 166239 h 5937618"/>
              <a:gd name="connsiteX11-1629" fmla="*/ 11128315 w 11324043"/>
              <a:gd name="connsiteY11-1630" fmla="*/ 483739 h 5937618"/>
              <a:gd name="connsiteX12-1631" fmla="*/ 11318815 w 11324043"/>
              <a:gd name="connsiteY12-1632" fmla="*/ 1363477 h 5937618"/>
              <a:gd name="connsiteX13-1633" fmla="*/ 11293415 w 11324043"/>
              <a:gd name="connsiteY13-1634" fmla="*/ 1931539 h 5937618"/>
              <a:gd name="connsiteX14-1635" fmla="*/ 11242615 w 11324043"/>
              <a:gd name="connsiteY14-1636" fmla="*/ 2833239 h 5937618"/>
              <a:gd name="connsiteX15-1637" fmla="*/ 11014015 w 11324043"/>
              <a:gd name="connsiteY15-1638" fmla="*/ 3887339 h 5937618"/>
              <a:gd name="connsiteX16-1639" fmla="*/ 10963215 w 11324043"/>
              <a:gd name="connsiteY16-1640" fmla="*/ 4763639 h 5937618"/>
              <a:gd name="connsiteX17-1641" fmla="*/ 11014015 w 11324043"/>
              <a:gd name="connsiteY17-1642" fmla="*/ 5411339 h 5937618"/>
              <a:gd name="connsiteX18-1643" fmla="*/ 10874315 w 11324043"/>
              <a:gd name="connsiteY18-1644" fmla="*/ 5919339 h 5937618"/>
              <a:gd name="connsiteX19-1645" fmla="*/ 9604315 w 11324043"/>
              <a:gd name="connsiteY19-1646" fmla="*/ 5830439 h 5937618"/>
              <a:gd name="connsiteX20-1647" fmla="*/ 8524815 w 11324043"/>
              <a:gd name="connsiteY20-1648" fmla="*/ 5881239 h 5937618"/>
              <a:gd name="connsiteX21-1649" fmla="*/ 7318315 w 11324043"/>
              <a:gd name="connsiteY21-1650" fmla="*/ 5754239 h 5937618"/>
              <a:gd name="connsiteX22-1651" fmla="*/ 6149915 w 11324043"/>
              <a:gd name="connsiteY22-1652" fmla="*/ 5932039 h 5937618"/>
              <a:gd name="connsiteX23-1653" fmla="*/ 4714815 w 11324043"/>
              <a:gd name="connsiteY23-1654" fmla="*/ 5665339 h 5937618"/>
              <a:gd name="connsiteX24-1655" fmla="*/ 3394015 w 11324043"/>
              <a:gd name="connsiteY24-1656" fmla="*/ 5817739 h 5937618"/>
              <a:gd name="connsiteX25-1657" fmla="*/ 2289115 w 11324043"/>
              <a:gd name="connsiteY25-1658" fmla="*/ 5665339 h 5937618"/>
              <a:gd name="connsiteX26-1659" fmla="*/ 1133415 w 11324043"/>
              <a:gd name="connsiteY26-1660" fmla="*/ 5766939 h 5937618"/>
              <a:gd name="connsiteX27-1661" fmla="*/ 384115 w 11324043"/>
              <a:gd name="connsiteY27-1662" fmla="*/ 5487539 h 5937618"/>
              <a:gd name="connsiteX28-1663" fmla="*/ 346015 w 11324043"/>
              <a:gd name="connsiteY28-1664" fmla="*/ 4319139 h 5937618"/>
              <a:gd name="connsiteX29-1665" fmla="*/ 371415 w 11324043"/>
              <a:gd name="connsiteY29-1666" fmla="*/ 3607939 h 5937618"/>
              <a:gd name="connsiteX30-1667" fmla="*/ 244415 w 11324043"/>
              <a:gd name="connsiteY30-1668" fmla="*/ 2769739 h 5937618"/>
              <a:gd name="connsiteX31-1669" fmla="*/ 219015 w 11324043"/>
              <a:gd name="connsiteY31-1670" fmla="*/ 1918839 h 5937618"/>
              <a:gd name="connsiteX32-1671" fmla="*/ 15815 w 11324043"/>
              <a:gd name="connsiteY32-1672" fmla="*/ 1512439 h 5937618"/>
              <a:gd name="connsiteX33-1673" fmla="*/ 79315 w 11324043"/>
              <a:gd name="connsiteY33-1674" fmla="*/ 674239 h 5937618"/>
              <a:gd name="connsiteX0-1675" fmla="*/ 79315 w 11324043"/>
              <a:gd name="connsiteY0-1676" fmla="*/ 674239 h 5937618"/>
              <a:gd name="connsiteX1-1677" fmla="*/ 600015 w 11324043"/>
              <a:gd name="connsiteY1-1678" fmla="*/ 204339 h 5937618"/>
              <a:gd name="connsiteX2-1679" fmla="*/ 1527115 w 11324043"/>
              <a:gd name="connsiteY2-1680" fmla="*/ 102739 h 5937618"/>
              <a:gd name="connsiteX3-1681" fmla="*/ 2606615 w 11324043"/>
              <a:gd name="connsiteY3-1682" fmla="*/ 102739 h 5937618"/>
              <a:gd name="connsiteX4-1683" fmla="*/ 3508315 w 11324043"/>
              <a:gd name="connsiteY4-1684" fmla="*/ 1139 h 5937618"/>
              <a:gd name="connsiteX5-1685" fmla="*/ 4587815 w 11324043"/>
              <a:gd name="connsiteY5-1686" fmla="*/ 178939 h 5937618"/>
              <a:gd name="connsiteX6-1687" fmla="*/ 5781615 w 11324043"/>
              <a:gd name="connsiteY6-1688" fmla="*/ 26539 h 5937618"/>
              <a:gd name="connsiteX7-1689" fmla="*/ 6645215 w 11324043"/>
              <a:gd name="connsiteY7-1690" fmla="*/ 242439 h 5937618"/>
              <a:gd name="connsiteX8-1691" fmla="*/ 7927915 w 11324043"/>
              <a:gd name="connsiteY8-1692" fmla="*/ 39239 h 5937618"/>
              <a:gd name="connsiteX9-1693" fmla="*/ 8943915 w 11324043"/>
              <a:gd name="connsiteY9-1694" fmla="*/ 217039 h 5937618"/>
              <a:gd name="connsiteX10-1695" fmla="*/ 10429815 w 11324043"/>
              <a:gd name="connsiteY10-1696" fmla="*/ 166239 h 5937618"/>
              <a:gd name="connsiteX11-1697" fmla="*/ 11128315 w 11324043"/>
              <a:gd name="connsiteY11-1698" fmla="*/ 483739 h 5937618"/>
              <a:gd name="connsiteX12-1699" fmla="*/ 11318815 w 11324043"/>
              <a:gd name="connsiteY12-1700" fmla="*/ 1363477 h 5937618"/>
              <a:gd name="connsiteX13-1701" fmla="*/ 11293415 w 11324043"/>
              <a:gd name="connsiteY13-1702" fmla="*/ 1931539 h 5937618"/>
              <a:gd name="connsiteX14-1703" fmla="*/ 11242615 w 11324043"/>
              <a:gd name="connsiteY14-1704" fmla="*/ 2833239 h 5937618"/>
              <a:gd name="connsiteX15-1705" fmla="*/ 11179115 w 11324043"/>
              <a:gd name="connsiteY15-1706" fmla="*/ 3900039 h 5937618"/>
              <a:gd name="connsiteX16-1707" fmla="*/ 10963215 w 11324043"/>
              <a:gd name="connsiteY16-1708" fmla="*/ 4763639 h 5937618"/>
              <a:gd name="connsiteX17-1709" fmla="*/ 11014015 w 11324043"/>
              <a:gd name="connsiteY17-1710" fmla="*/ 5411339 h 5937618"/>
              <a:gd name="connsiteX18-1711" fmla="*/ 10874315 w 11324043"/>
              <a:gd name="connsiteY18-1712" fmla="*/ 5919339 h 5937618"/>
              <a:gd name="connsiteX19-1713" fmla="*/ 9604315 w 11324043"/>
              <a:gd name="connsiteY19-1714" fmla="*/ 5830439 h 5937618"/>
              <a:gd name="connsiteX20-1715" fmla="*/ 8524815 w 11324043"/>
              <a:gd name="connsiteY20-1716" fmla="*/ 5881239 h 5937618"/>
              <a:gd name="connsiteX21-1717" fmla="*/ 7318315 w 11324043"/>
              <a:gd name="connsiteY21-1718" fmla="*/ 5754239 h 5937618"/>
              <a:gd name="connsiteX22-1719" fmla="*/ 6149915 w 11324043"/>
              <a:gd name="connsiteY22-1720" fmla="*/ 5932039 h 5937618"/>
              <a:gd name="connsiteX23-1721" fmla="*/ 4714815 w 11324043"/>
              <a:gd name="connsiteY23-1722" fmla="*/ 5665339 h 5937618"/>
              <a:gd name="connsiteX24-1723" fmla="*/ 3394015 w 11324043"/>
              <a:gd name="connsiteY24-1724" fmla="*/ 5817739 h 5937618"/>
              <a:gd name="connsiteX25-1725" fmla="*/ 2289115 w 11324043"/>
              <a:gd name="connsiteY25-1726" fmla="*/ 5665339 h 5937618"/>
              <a:gd name="connsiteX26-1727" fmla="*/ 1133415 w 11324043"/>
              <a:gd name="connsiteY26-1728" fmla="*/ 5766939 h 5937618"/>
              <a:gd name="connsiteX27-1729" fmla="*/ 384115 w 11324043"/>
              <a:gd name="connsiteY27-1730" fmla="*/ 5487539 h 5937618"/>
              <a:gd name="connsiteX28-1731" fmla="*/ 346015 w 11324043"/>
              <a:gd name="connsiteY28-1732" fmla="*/ 4319139 h 5937618"/>
              <a:gd name="connsiteX29-1733" fmla="*/ 371415 w 11324043"/>
              <a:gd name="connsiteY29-1734" fmla="*/ 3607939 h 5937618"/>
              <a:gd name="connsiteX30-1735" fmla="*/ 244415 w 11324043"/>
              <a:gd name="connsiteY30-1736" fmla="*/ 2769739 h 5937618"/>
              <a:gd name="connsiteX31-1737" fmla="*/ 219015 w 11324043"/>
              <a:gd name="connsiteY31-1738" fmla="*/ 1918839 h 5937618"/>
              <a:gd name="connsiteX32-1739" fmla="*/ 15815 w 11324043"/>
              <a:gd name="connsiteY32-1740" fmla="*/ 1512439 h 5937618"/>
              <a:gd name="connsiteX33-1741" fmla="*/ 79315 w 11324043"/>
              <a:gd name="connsiteY33-1742" fmla="*/ 674239 h 5937618"/>
              <a:gd name="connsiteX0-1743" fmla="*/ 79315 w 11324043"/>
              <a:gd name="connsiteY0-1744" fmla="*/ 674239 h 5937618"/>
              <a:gd name="connsiteX1-1745" fmla="*/ 600015 w 11324043"/>
              <a:gd name="connsiteY1-1746" fmla="*/ 204339 h 5937618"/>
              <a:gd name="connsiteX2-1747" fmla="*/ 1527115 w 11324043"/>
              <a:gd name="connsiteY2-1748" fmla="*/ 102739 h 5937618"/>
              <a:gd name="connsiteX3-1749" fmla="*/ 2606615 w 11324043"/>
              <a:gd name="connsiteY3-1750" fmla="*/ 102739 h 5937618"/>
              <a:gd name="connsiteX4-1751" fmla="*/ 3508315 w 11324043"/>
              <a:gd name="connsiteY4-1752" fmla="*/ 1139 h 5937618"/>
              <a:gd name="connsiteX5-1753" fmla="*/ 4587815 w 11324043"/>
              <a:gd name="connsiteY5-1754" fmla="*/ 178939 h 5937618"/>
              <a:gd name="connsiteX6-1755" fmla="*/ 5781615 w 11324043"/>
              <a:gd name="connsiteY6-1756" fmla="*/ 26539 h 5937618"/>
              <a:gd name="connsiteX7-1757" fmla="*/ 6645215 w 11324043"/>
              <a:gd name="connsiteY7-1758" fmla="*/ 242439 h 5937618"/>
              <a:gd name="connsiteX8-1759" fmla="*/ 7927915 w 11324043"/>
              <a:gd name="connsiteY8-1760" fmla="*/ 39239 h 5937618"/>
              <a:gd name="connsiteX9-1761" fmla="*/ 8943915 w 11324043"/>
              <a:gd name="connsiteY9-1762" fmla="*/ 217039 h 5937618"/>
              <a:gd name="connsiteX10-1763" fmla="*/ 10429815 w 11324043"/>
              <a:gd name="connsiteY10-1764" fmla="*/ 166239 h 5937618"/>
              <a:gd name="connsiteX11-1765" fmla="*/ 11128315 w 11324043"/>
              <a:gd name="connsiteY11-1766" fmla="*/ 483739 h 5937618"/>
              <a:gd name="connsiteX12-1767" fmla="*/ 11318815 w 11324043"/>
              <a:gd name="connsiteY12-1768" fmla="*/ 1363477 h 5937618"/>
              <a:gd name="connsiteX13-1769" fmla="*/ 11293415 w 11324043"/>
              <a:gd name="connsiteY13-1770" fmla="*/ 1931539 h 5937618"/>
              <a:gd name="connsiteX14-1771" fmla="*/ 11242615 w 11324043"/>
              <a:gd name="connsiteY14-1772" fmla="*/ 2833239 h 5937618"/>
              <a:gd name="connsiteX15-1773" fmla="*/ 11179115 w 11324043"/>
              <a:gd name="connsiteY15-1774" fmla="*/ 3900039 h 5937618"/>
              <a:gd name="connsiteX16-1775" fmla="*/ 11102915 w 11324043"/>
              <a:gd name="connsiteY16-1776" fmla="*/ 4801739 h 5937618"/>
              <a:gd name="connsiteX17-1777" fmla="*/ 11014015 w 11324043"/>
              <a:gd name="connsiteY17-1778" fmla="*/ 5411339 h 5937618"/>
              <a:gd name="connsiteX18-1779" fmla="*/ 10874315 w 11324043"/>
              <a:gd name="connsiteY18-1780" fmla="*/ 5919339 h 5937618"/>
              <a:gd name="connsiteX19-1781" fmla="*/ 9604315 w 11324043"/>
              <a:gd name="connsiteY19-1782" fmla="*/ 5830439 h 5937618"/>
              <a:gd name="connsiteX20-1783" fmla="*/ 8524815 w 11324043"/>
              <a:gd name="connsiteY20-1784" fmla="*/ 5881239 h 5937618"/>
              <a:gd name="connsiteX21-1785" fmla="*/ 7318315 w 11324043"/>
              <a:gd name="connsiteY21-1786" fmla="*/ 5754239 h 5937618"/>
              <a:gd name="connsiteX22-1787" fmla="*/ 6149915 w 11324043"/>
              <a:gd name="connsiteY22-1788" fmla="*/ 5932039 h 5937618"/>
              <a:gd name="connsiteX23-1789" fmla="*/ 4714815 w 11324043"/>
              <a:gd name="connsiteY23-1790" fmla="*/ 5665339 h 5937618"/>
              <a:gd name="connsiteX24-1791" fmla="*/ 3394015 w 11324043"/>
              <a:gd name="connsiteY24-1792" fmla="*/ 5817739 h 5937618"/>
              <a:gd name="connsiteX25-1793" fmla="*/ 2289115 w 11324043"/>
              <a:gd name="connsiteY25-1794" fmla="*/ 5665339 h 5937618"/>
              <a:gd name="connsiteX26-1795" fmla="*/ 1133415 w 11324043"/>
              <a:gd name="connsiteY26-1796" fmla="*/ 5766939 h 5937618"/>
              <a:gd name="connsiteX27-1797" fmla="*/ 384115 w 11324043"/>
              <a:gd name="connsiteY27-1798" fmla="*/ 5487539 h 5937618"/>
              <a:gd name="connsiteX28-1799" fmla="*/ 346015 w 11324043"/>
              <a:gd name="connsiteY28-1800" fmla="*/ 4319139 h 5937618"/>
              <a:gd name="connsiteX29-1801" fmla="*/ 371415 w 11324043"/>
              <a:gd name="connsiteY29-1802" fmla="*/ 3607939 h 5937618"/>
              <a:gd name="connsiteX30-1803" fmla="*/ 244415 w 11324043"/>
              <a:gd name="connsiteY30-1804" fmla="*/ 2769739 h 5937618"/>
              <a:gd name="connsiteX31-1805" fmla="*/ 219015 w 11324043"/>
              <a:gd name="connsiteY31-1806" fmla="*/ 1918839 h 5937618"/>
              <a:gd name="connsiteX32-1807" fmla="*/ 15815 w 11324043"/>
              <a:gd name="connsiteY32-1808" fmla="*/ 1512439 h 5937618"/>
              <a:gd name="connsiteX33-1809" fmla="*/ 79315 w 11324043"/>
              <a:gd name="connsiteY33-1810" fmla="*/ 674239 h 5937618"/>
              <a:gd name="connsiteX0-1811" fmla="*/ 28432 w 11273160"/>
              <a:gd name="connsiteY0-1812" fmla="*/ 674239 h 5937618"/>
              <a:gd name="connsiteX1-1813" fmla="*/ 549132 w 11273160"/>
              <a:gd name="connsiteY1-1814" fmla="*/ 204339 h 5937618"/>
              <a:gd name="connsiteX2-1815" fmla="*/ 1476232 w 11273160"/>
              <a:gd name="connsiteY2-1816" fmla="*/ 102739 h 5937618"/>
              <a:gd name="connsiteX3-1817" fmla="*/ 2555732 w 11273160"/>
              <a:gd name="connsiteY3-1818" fmla="*/ 102739 h 5937618"/>
              <a:gd name="connsiteX4-1819" fmla="*/ 3457432 w 11273160"/>
              <a:gd name="connsiteY4-1820" fmla="*/ 1139 h 5937618"/>
              <a:gd name="connsiteX5-1821" fmla="*/ 4536932 w 11273160"/>
              <a:gd name="connsiteY5-1822" fmla="*/ 178939 h 5937618"/>
              <a:gd name="connsiteX6-1823" fmla="*/ 5730732 w 11273160"/>
              <a:gd name="connsiteY6-1824" fmla="*/ 26539 h 5937618"/>
              <a:gd name="connsiteX7-1825" fmla="*/ 6594332 w 11273160"/>
              <a:gd name="connsiteY7-1826" fmla="*/ 242439 h 5937618"/>
              <a:gd name="connsiteX8-1827" fmla="*/ 7877032 w 11273160"/>
              <a:gd name="connsiteY8-1828" fmla="*/ 39239 h 5937618"/>
              <a:gd name="connsiteX9-1829" fmla="*/ 8893032 w 11273160"/>
              <a:gd name="connsiteY9-1830" fmla="*/ 217039 h 5937618"/>
              <a:gd name="connsiteX10-1831" fmla="*/ 10378932 w 11273160"/>
              <a:gd name="connsiteY10-1832" fmla="*/ 166239 h 5937618"/>
              <a:gd name="connsiteX11-1833" fmla="*/ 11077432 w 11273160"/>
              <a:gd name="connsiteY11-1834" fmla="*/ 483739 h 5937618"/>
              <a:gd name="connsiteX12-1835" fmla="*/ 11267932 w 11273160"/>
              <a:gd name="connsiteY12-1836" fmla="*/ 1363477 h 5937618"/>
              <a:gd name="connsiteX13-1837" fmla="*/ 11242532 w 11273160"/>
              <a:gd name="connsiteY13-1838" fmla="*/ 1931539 h 5937618"/>
              <a:gd name="connsiteX14-1839" fmla="*/ 11191732 w 11273160"/>
              <a:gd name="connsiteY14-1840" fmla="*/ 2833239 h 5937618"/>
              <a:gd name="connsiteX15-1841" fmla="*/ 11128232 w 11273160"/>
              <a:gd name="connsiteY15-1842" fmla="*/ 3900039 h 5937618"/>
              <a:gd name="connsiteX16-1843" fmla="*/ 11052032 w 11273160"/>
              <a:gd name="connsiteY16-1844" fmla="*/ 4801739 h 5937618"/>
              <a:gd name="connsiteX17-1845" fmla="*/ 10963132 w 11273160"/>
              <a:gd name="connsiteY17-1846" fmla="*/ 5411339 h 5937618"/>
              <a:gd name="connsiteX18-1847" fmla="*/ 10823432 w 11273160"/>
              <a:gd name="connsiteY18-1848" fmla="*/ 5919339 h 5937618"/>
              <a:gd name="connsiteX19-1849" fmla="*/ 9553432 w 11273160"/>
              <a:gd name="connsiteY19-1850" fmla="*/ 5830439 h 5937618"/>
              <a:gd name="connsiteX20-1851" fmla="*/ 8473932 w 11273160"/>
              <a:gd name="connsiteY20-1852" fmla="*/ 5881239 h 5937618"/>
              <a:gd name="connsiteX21-1853" fmla="*/ 7267432 w 11273160"/>
              <a:gd name="connsiteY21-1854" fmla="*/ 5754239 h 5937618"/>
              <a:gd name="connsiteX22-1855" fmla="*/ 6099032 w 11273160"/>
              <a:gd name="connsiteY22-1856" fmla="*/ 5932039 h 5937618"/>
              <a:gd name="connsiteX23-1857" fmla="*/ 4663932 w 11273160"/>
              <a:gd name="connsiteY23-1858" fmla="*/ 5665339 h 5937618"/>
              <a:gd name="connsiteX24-1859" fmla="*/ 3343132 w 11273160"/>
              <a:gd name="connsiteY24-1860" fmla="*/ 5817739 h 5937618"/>
              <a:gd name="connsiteX25-1861" fmla="*/ 2238232 w 11273160"/>
              <a:gd name="connsiteY25-1862" fmla="*/ 5665339 h 5937618"/>
              <a:gd name="connsiteX26-1863" fmla="*/ 1082532 w 11273160"/>
              <a:gd name="connsiteY26-1864" fmla="*/ 5766939 h 5937618"/>
              <a:gd name="connsiteX27-1865" fmla="*/ 333232 w 11273160"/>
              <a:gd name="connsiteY27-1866" fmla="*/ 5487539 h 5937618"/>
              <a:gd name="connsiteX28-1867" fmla="*/ 295132 w 11273160"/>
              <a:gd name="connsiteY28-1868" fmla="*/ 4319139 h 5937618"/>
              <a:gd name="connsiteX29-1869" fmla="*/ 320532 w 11273160"/>
              <a:gd name="connsiteY29-1870" fmla="*/ 3607939 h 5937618"/>
              <a:gd name="connsiteX30-1871" fmla="*/ 193532 w 11273160"/>
              <a:gd name="connsiteY30-1872" fmla="*/ 2769739 h 5937618"/>
              <a:gd name="connsiteX31-1873" fmla="*/ 168132 w 11273160"/>
              <a:gd name="connsiteY31-1874" fmla="*/ 1918839 h 5937618"/>
              <a:gd name="connsiteX32-1875" fmla="*/ 79232 w 11273160"/>
              <a:gd name="connsiteY32-1876" fmla="*/ 1283839 h 5937618"/>
              <a:gd name="connsiteX33-1877" fmla="*/ 28432 w 11273160"/>
              <a:gd name="connsiteY33-1878" fmla="*/ 674239 h 5937618"/>
              <a:gd name="connsiteX0-1879" fmla="*/ 27526 w 11272254"/>
              <a:gd name="connsiteY0-1880" fmla="*/ 700764 h 5964143"/>
              <a:gd name="connsiteX1-1881" fmla="*/ 535526 w 11272254"/>
              <a:gd name="connsiteY1-1882" fmla="*/ 27664 h 5964143"/>
              <a:gd name="connsiteX2-1883" fmla="*/ 1475326 w 11272254"/>
              <a:gd name="connsiteY2-1884" fmla="*/ 129264 h 5964143"/>
              <a:gd name="connsiteX3-1885" fmla="*/ 2554826 w 11272254"/>
              <a:gd name="connsiteY3-1886" fmla="*/ 129264 h 5964143"/>
              <a:gd name="connsiteX4-1887" fmla="*/ 3456526 w 11272254"/>
              <a:gd name="connsiteY4-1888" fmla="*/ 27664 h 5964143"/>
              <a:gd name="connsiteX5-1889" fmla="*/ 4536026 w 11272254"/>
              <a:gd name="connsiteY5-1890" fmla="*/ 205464 h 5964143"/>
              <a:gd name="connsiteX6-1891" fmla="*/ 5729826 w 11272254"/>
              <a:gd name="connsiteY6-1892" fmla="*/ 53064 h 5964143"/>
              <a:gd name="connsiteX7-1893" fmla="*/ 6593426 w 11272254"/>
              <a:gd name="connsiteY7-1894" fmla="*/ 268964 h 5964143"/>
              <a:gd name="connsiteX8-1895" fmla="*/ 7876126 w 11272254"/>
              <a:gd name="connsiteY8-1896" fmla="*/ 65764 h 5964143"/>
              <a:gd name="connsiteX9-1897" fmla="*/ 8892126 w 11272254"/>
              <a:gd name="connsiteY9-1898" fmla="*/ 243564 h 5964143"/>
              <a:gd name="connsiteX10-1899" fmla="*/ 10378026 w 11272254"/>
              <a:gd name="connsiteY10-1900" fmla="*/ 192764 h 5964143"/>
              <a:gd name="connsiteX11-1901" fmla="*/ 11076526 w 11272254"/>
              <a:gd name="connsiteY11-1902" fmla="*/ 510264 h 5964143"/>
              <a:gd name="connsiteX12-1903" fmla="*/ 11267026 w 11272254"/>
              <a:gd name="connsiteY12-1904" fmla="*/ 1390002 h 5964143"/>
              <a:gd name="connsiteX13-1905" fmla="*/ 11241626 w 11272254"/>
              <a:gd name="connsiteY13-1906" fmla="*/ 1958064 h 5964143"/>
              <a:gd name="connsiteX14-1907" fmla="*/ 11190826 w 11272254"/>
              <a:gd name="connsiteY14-1908" fmla="*/ 2859764 h 5964143"/>
              <a:gd name="connsiteX15-1909" fmla="*/ 11127326 w 11272254"/>
              <a:gd name="connsiteY15-1910" fmla="*/ 3926564 h 5964143"/>
              <a:gd name="connsiteX16-1911" fmla="*/ 11051126 w 11272254"/>
              <a:gd name="connsiteY16-1912" fmla="*/ 4828264 h 5964143"/>
              <a:gd name="connsiteX17-1913" fmla="*/ 10962226 w 11272254"/>
              <a:gd name="connsiteY17-1914" fmla="*/ 5437864 h 5964143"/>
              <a:gd name="connsiteX18-1915" fmla="*/ 10822526 w 11272254"/>
              <a:gd name="connsiteY18-1916" fmla="*/ 5945864 h 5964143"/>
              <a:gd name="connsiteX19-1917" fmla="*/ 9552526 w 11272254"/>
              <a:gd name="connsiteY19-1918" fmla="*/ 5856964 h 5964143"/>
              <a:gd name="connsiteX20-1919" fmla="*/ 8473026 w 11272254"/>
              <a:gd name="connsiteY20-1920" fmla="*/ 5907764 h 5964143"/>
              <a:gd name="connsiteX21-1921" fmla="*/ 7266526 w 11272254"/>
              <a:gd name="connsiteY21-1922" fmla="*/ 5780764 h 5964143"/>
              <a:gd name="connsiteX22-1923" fmla="*/ 6098126 w 11272254"/>
              <a:gd name="connsiteY22-1924" fmla="*/ 5958564 h 5964143"/>
              <a:gd name="connsiteX23-1925" fmla="*/ 4663026 w 11272254"/>
              <a:gd name="connsiteY23-1926" fmla="*/ 5691864 h 5964143"/>
              <a:gd name="connsiteX24-1927" fmla="*/ 3342226 w 11272254"/>
              <a:gd name="connsiteY24-1928" fmla="*/ 5844264 h 5964143"/>
              <a:gd name="connsiteX25-1929" fmla="*/ 2237326 w 11272254"/>
              <a:gd name="connsiteY25-1930" fmla="*/ 5691864 h 5964143"/>
              <a:gd name="connsiteX26-1931" fmla="*/ 1081626 w 11272254"/>
              <a:gd name="connsiteY26-1932" fmla="*/ 5793464 h 5964143"/>
              <a:gd name="connsiteX27-1933" fmla="*/ 332326 w 11272254"/>
              <a:gd name="connsiteY27-1934" fmla="*/ 5514064 h 5964143"/>
              <a:gd name="connsiteX28-1935" fmla="*/ 294226 w 11272254"/>
              <a:gd name="connsiteY28-1936" fmla="*/ 4345664 h 5964143"/>
              <a:gd name="connsiteX29-1937" fmla="*/ 319626 w 11272254"/>
              <a:gd name="connsiteY29-1938" fmla="*/ 3634464 h 5964143"/>
              <a:gd name="connsiteX30-1939" fmla="*/ 192626 w 11272254"/>
              <a:gd name="connsiteY30-1940" fmla="*/ 2796264 h 5964143"/>
              <a:gd name="connsiteX31-1941" fmla="*/ 167226 w 11272254"/>
              <a:gd name="connsiteY31-1942" fmla="*/ 1945364 h 5964143"/>
              <a:gd name="connsiteX32-1943" fmla="*/ 78326 w 11272254"/>
              <a:gd name="connsiteY32-1944" fmla="*/ 1310364 h 5964143"/>
              <a:gd name="connsiteX33-1945" fmla="*/ 27526 w 11272254"/>
              <a:gd name="connsiteY33-1946" fmla="*/ 700764 h 5964143"/>
              <a:gd name="connsiteX0-1947" fmla="*/ 27526 w 11272254"/>
              <a:gd name="connsiteY0-1948" fmla="*/ 700764 h 5964143"/>
              <a:gd name="connsiteX1-1949" fmla="*/ 535526 w 11272254"/>
              <a:gd name="connsiteY1-1950" fmla="*/ 27664 h 5964143"/>
              <a:gd name="connsiteX2-1951" fmla="*/ 1475326 w 11272254"/>
              <a:gd name="connsiteY2-1952" fmla="*/ 129264 h 5964143"/>
              <a:gd name="connsiteX3-1953" fmla="*/ 2554826 w 11272254"/>
              <a:gd name="connsiteY3-1954" fmla="*/ 129264 h 5964143"/>
              <a:gd name="connsiteX4-1955" fmla="*/ 3456526 w 11272254"/>
              <a:gd name="connsiteY4-1956" fmla="*/ 27664 h 5964143"/>
              <a:gd name="connsiteX5-1957" fmla="*/ 4536026 w 11272254"/>
              <a:gd name="connsiteY5-1958" fmla="*/ 205464 h 5964143"/>
              <a:gd name="connsiteX6-1959" fmla="*/ 5729826 w 11272254"/>
              <a:gd name="connsiteY6-1960" fmla="*/ 53064 h 5964143"/>
              <a:gd name="connsiteX7-1961" fmla="*/ 6593426 w 11272254"/>
              <a:gd name="connsiteY7-1962" fmla="*/ 268964 h 5964143"/>
              <a:gd name="connsiteX8-1963" fmla="*/ 7876126 w 11272254"/>
              <a:gd name="connsiteY8-1964" fmla="*/ 65764 h 5964143"/>
              <a:gd name="connsiteX9-1965" fmla="*/ 8892126 w 11272254"/>
              <a:gd name="connsiteY9-1966" fmla="*/ 243564 h 5964143"/>
              <a:gd name="connsiteX10-1967" fmla="*/ 10378026 w 11272254"/>
              <a:gd name="connsiteY10-1968" fmla="*/ 192764 h 5964143"/>
              <a:gd name="connsiteX11-1969" fmla="*/ 11076526 w 11272254"/>
              <a:gd name="connsiteY11-1970" fmla="*/ 510264 h 5964143"/>
              <a:gd name="connsiteX12-1971" fmla="*/ 11267026 w 11272254"/>
              <a:gd name="connsiteY12-1972" fmla="*/ 1390002 h 5964143"/>
              <a:gd name="connsiteX13-1973" fmla="*/ 11241626 w 11272254"/>
              <a:gd name="connsiteY13-1974" fmla="*/ 1958064 h 5964143"/>
              <a:gd name="connsiteX14-1975" fmla="*/ 11190826 w 11272254"/>
              <a:gd name="connsiteY14-1976" fmla="*/ 2859764 h 5964143"/>
              <a:gd name="connsiteX15-1977" fmla="*/ 11127326 w 11272254"/>
              <a:gd name="connsiteY15-1978" fmla="*/ 3926564 h 5964143"/>
              <a:gd name="connsiteX16-1979" fmla="*/ 11051126 w 11272254"/>
              <a:gd name="connsiteY16-1980" fmla="*/ 4828264 h 5964143"/>
              <a:gd name="connsiteX17-1981" fmla="*/ 10962226 w 11272254"/>
              <a:gd name="connsiteY17-1982" fmla="*/ 5437864 h 5964143"/>
              <a:gd name="connsiteX18-1983" fmla="*/ 10822526 w 11272254"/>
              <a:gd name="connsiteY18-1984" fmla="*/ 5945864 h 5964143"/>
              <a:gd name="connsiteX19-1985" fmla="*/ 9552526 w 11272254"/>
              <a:gd name="connsiteY19-1986" fmla="*/ 5856964 h 5964143"/>
              <a:gd name="connsiteX20-1987" fmla="*/ 8473026 w 11272254"/>
              <a:gd name="connsiteY20-1988" fmla="*/ 5907764 h 5964143"/>
              <a:gd name="connsiteX21-1989" fmla="*/ 7266526 w 11272254"/>
              <a:gd name="connsiteY21-1990" fmla="*/ 5780764 h 5964143"/>
              <a:gd name="connsiteX22-1991" fmla="*/ 6098126 w 11272254"/>
              <a:gd name="connsiteY22-1992" fmla="*/ 5958564 h 5964143"/>
              <a:gd name="connsiteX23-1993" fmla="*/ 4663026 w 11272254"/>
              <a:gd name="connsiteY23-1994" fmla="*/ 5691864 h 5964143"/>
              <a:gd name="connsiteX24-1995" fmla="*/ 3342226 w 11272254"/>
              <a:gd name="connsiteY24-1996" fmla="*/ 5844264 h 5964143"/>
              <a:gd name="connsiteX25-1997" fmla="*/ 2237326 w 11272254"/>
              <a:gd name="connsiteY25-1998" fmla="*/ 5691864 h 5964143"/>
              <a:gd name="connsiteX26-1999" fmla="*/ 1081626 w 11272254"/>
              <a:gd name="connsiteY26-2000" fmla="*/ 5793464 h 5964143"/>
              <a:gd name="connsiteX27-2001" fmla="*/ 179926 w 11272254"/>
              <a:gd name="connsiteY27-2002" fmla="*/ 5628364 h 5964143"/>
              <a:gd name="connsiteX28-2003" fmla="*/ 294226 w 11272254"/>
              <a:gd name="connsiteY28-2004" fmla="*/ 4345664 h 5964143"/>
              <a:gd name="connsiteX29-2005" fmla="*/ 319626 w 11272254"/>
              <a:gd name="connsiteY29-2006" fmla="*/ 3634464 h 5964143"/>
              <a:gd name="connsiteX30-2007" fmla="*/ 192626 w 11272254"/>
              <a:gd name="connsiteY30-2008" fmla="*/ 2796264 h 5964143"/>
              <a:gd name="connsiteX31-2009" fmla="*/ 167226 w 11272254"/>
              <a:gd name="connsiteY31-2010" fmla="*/ 1945364 h 5964143"/>
              <a:gd name="connsiteX32-2011" fmla="*/ 78326 w 11272254"/>
              <a:gd name="connsiteY32-2012" fmla="*/ 1310364 h 5964143"/>
              <a:gd name="connsiteX33-2013" fmla="*/ 27526 w 11272254"/>
              <a:gd name="connsiteY33-2014" fmla="*/ 700764 h 5964143"/>
              <a:gd name="connsiteX0-2015" fmla="*/ 50335 w 11295063"/>
              <a:gd name="connsiteY0-2016" fmla="*/ 700764 h 5964143"/>
              <a:gd name="connsiteX1-2017" fmla="*/ 558335 w 11295063"/>
              <a:gd name="connsiteY1-2018" fmla="*/ 27664 h 5964143"/>
              <a:gd name="connsiteX2-2019" fmla="*/ 1498135 w 11295063"/>
              <a:gd name="connsiteY2-2020" fmla="*/ 129264 h 5964143"/>
              <a:gd name="connsiteX3-2021" fmla="*/ 2577635 w 11295063"/>
              <a:gd name="connsiteY3-2022" fmla="*/ 129264 h 5964143"/>
              <a:gd name="connsiteX4-2023" fmla="*/ 3479335 w 11295063"/>
              <a:gd name="connsiteY4-2024" fmla="*/ 27664 h 5964143"/>
              <a:gd name="connsiteX5-2025" fmla="*/ 4558835 w 11295063"/>
              <a:gd name="connsiteY5-2026" fmla="*/ 205464 h 5964143"/>
              <a:gd name="connsiteX6-2027" fmla="*/ 5752635 w 11295063"/>
              <a:gd name="connsiteY6-2028" fmla="*/ 53064 h 5964143"/>
              <a:gd name="connsiteX7-2029" fmla="*/ 6616235 w 11295063"/>
              <a:gd name="connsiteY7-2030" fmla="*/ 268964 h 5964143"/>
              <a:gd name="connsiteX8-2031" fmla="*/ 7898935 w 11295063"/>
              <a:gd name="connsiteY8-2032" fmla="*/ 65764 h 5964143"/>
              <a:gd name="connsiteX9-2033" fmla="*/ 8914935 w 11295063"/>
              <a:gd name="connsiteY9-2034" fmla="*/ 243564 h 5964143"/>
              <a:gd name="connsiteX10-2035" fmla="*/ 10400835 w 11295063"/>
              <a:gd name="connsiteY10-2036" fmla="*/ 192764 h 5964143"/>
              <a:gd name="connsiteX11-2037" fmla="*/ 11099335 w 11295063"/>
              <a:gd name="connsiteY11-2038" fmla="*/ 510264 h 5964143"/>
              <a:gd name="connsiteX12-2039" fmla="*/ 11289835 w 11295063"/>
              <a:gd name="connsiteY12-2040" fmla="*/ 1390002 h 5964143"/>
              <a:gd name="connsiteX13-2041" fmla="*/ 11264435 w 11295063"/>
              <a:gd name="connsiteY13-2042" fmla="*/ 1958064 h 5964143"/>
              <a:gd name="connsiteX14-2043" fmla="*/ 11213635 w 11295063"/>
              <a:gd name="connsiteY14-2044" fmla="*/ 2859764 h 5964143"/>
              <a:gd name="connsiteX15-2045" fmla="*/ 11150135 w 11295063"/>
              <a:gd name="connsiteY15-2046" fmla="*/ 3926564 h 5964143"/>
              <a:gd name="connsiteX16-2047" fmla="*/ 11073935 w 11295063"/>
              <a:gd name="connsiteY16-2048" fmla="*/ 4828264 h 5964143"/>
              <a:gd name="connsiteX17-2049" fmla="*/ 10985035 w 11295063"/>
              <a:gd name="connsiteY17-2050" fmla="*/ 5437864 h 5964143"/>
              <a:gd name="connsiteX18-2051" fmla="*/ 10845335 w 11295063"/>
              <a:gd name="connsiteY18-2052" fmla="*/ 5945864 h 5964143"/>
              <a:gd name="connsiteX19-2053" fmla="*/ 9575335 w 11295063"/>
              <a:gd name="connsiteY19-2054" fmla="*/ 5856964 h 5964143"/>
              <a:gd name="connsiteX20-2055" fmla="*/ 8495835 w 11295063"/>
              <a:gd name="connsiteY20-2056" fmla="*/ 5907764 h 5964143"/>
              <a:gd name="connsiteX21-2057" fmla="*/ 7289335 w 11295063"/>
              <a:gd name="connsiteY21-2058" fmla="*/ 5780764 h 5964143"/>
              <a:gd name="connsiteX22-2059" fmla="*/ 6120935 w 11295063"/>
              <a:gd name="connsiteY22-2060" fmla="*/ 5958564 h 5964143"/>
              <a:gd name="connsiteX23-2061" fmla="*/ 4685835 w 11295063"/>
              <a:gd name="connsiteY23-2062" fmla="*/ 5691864 h 5964143"/>
              <a:gd name="connsiteX24-2063" fmla="*/ 3365035 w 11295063"/>
              <a:gd name="connsiteY24-2064" fmla="*/ 5844264 h 5964143"/>
              <a:gd name="connsiteX25-2065" fmla="*/ 2260135 w 11295063"/>
              <a:gd name="connsiteY25-2066" fmla="*/ 5691864 h 5964143"/>
              <a:gd name="connsiteX26-2067" fmla="*/ 1104435 w 11295063"/>
              <a:gd name="connsiteY26-2068" fmla="*/ 5793464 h 5964143"/>
              <a:gd name="connsiteX27-2069" fmla="*/ 202735 w 11295063"/>
              <a:gd name="connsiteY27-2070" fmla="*/ 5628364 h 5964143"/>
              <a:gd name="connsiteX28-2071" fmla="*/ 317035 w 11295063"/>
              <a:gd name="connsiteY28-2072" fmla="*/ 4345664 h 5964143"/>
              <a:gd name="connsiteX29-2073" fmla="*/ 342435 w 11295063"/>
              <a:gd name="connsiteY29-2074" fmla="*/ 3634464 h 5964143"/>
              <a:gd name="connsiteX30-2075" fmla="*/ 215435 w 11295063"/>
              <a:gd name="connsiteY30-2076" fmla="*/ 2796264 h 5964143"/>
              <a:gd name="connsiteX31-2077" fmla="*/ 12235 w 11295063"/>
              <a:gd name="connsiteY31-2078" fmla="*/ 2008864 h 5964143"/>
              <a:gd name="connsiteX32-2079" fmla="*/ 101135 w 11295063"/>
              <a:gd name="connsiteY32-2080" fmla="*/ 1310364 h 5964143"/>
              <a:gd name="connsiteX33-2081" fmla="*/ 50335 w 11295063"/>
              <a:gd name="connsiteY33-2082" fmla="*/ 700764 h 5964143"/>
              <a:gd name="connsiteX0-2083" fmla="*/ 50335 w 11295063"/>
              <a:gd name="connsiteY0-2084" fmla="*/ 700764 h 5964143"/>
              <a:gd name="connsiteX1-2085" fmla="*/ 558335 w 11295063"/>
              <a:gd name="connsiteY1-2086" fmla="*/ 27664 h 5964143"/>
              <a:gd name="connsiteX2-2087" fmla="*/ 1498135 w 11295063"/>
              <a:gd name="connsiteY2-2088" fmla="*/ 129264 h 5964143"/>
              <a:gd name="connsiteX3-2089" fmla="*/ 2577635 w 11295063"/>
              <a:gd name="connsiteY3-2090" fmla="*/ 129264 h 5964143"/>
              <a:gd name="connsiteX4-2091" fmla="*/ 3479335 w 11295063"/>
              <a:gd name="connsiteY4-2092" fmla="*/ 27664 h 5964143"/>
              <a:gd name="connsiteX5-2093" fmla="*/ 4558835 w 11295063"/>
              <a:gd name="connsiteY5-2094" fmla="*/ 205464 h 5964143"/>
              <a:gd name="connsiteX6-2095" fmla="*/ 5752635 w 11295063"/>
              <a:gd name="connsiteY6-2096" fmla="*/ 53064 h 5964143"/>
              <a:gd name="connsiteX7-2097" fmla="*/ 6616235 w 11295063"/>
              <a:gd name="connsiteY7-2098" fmla="*/ 268964 h 5964143"/>
              <a:gd name="connsiteX8-2099" fmla="*/ 7898935 w 11295063"/>
              <a:gd name="connsiteY8-2100" fmla="*/ 65764 h 5964143"/>
              <a:gd name="connsiteX9-2101" fmla="*/ 8914935 w 11295063"/>
              <a:gd name="connsiteY9-2102" fmla="*/ 243564 h 5964143"/>
              <a:gd name="connsiteX10-2103" fmla="*/ 10400835 w 11295063"/>
              <a:gd name="connsiteY10-2104" fmla="*/ 192764 h 5964143"/>
              <a:gd name="connsiteX11-2105" fmla="*/ 11099335 w 11295063"/>
              <a:gd name="connsiteY11-2106" fmla="*/ 510264 h 5964143"/>
              <a:gd name="connsiteX12-2107" fmla="*/ 11289835 w 11295063"/>
              <a:gd name="connsiteY12-2108" fmla="*/ 1390002 h 5964143"/>
              <a:gd name="connsiteX13-2109" fmla="*/ 11264435 w 11295063"/>
              <a:gd name="connsiteY13-2110" fmla="*/ 1958064 h 5964143"/>
              <a:gd name="connsiteX14-2111" fmla="*/ 11213635 w 11295063"/>
              <a:gd name="connsiteY14-2112" fmla="*/ 2859764 h 5964143"/>
              <a:gd name="connsiteX15-2113" fmla="*/ 11150135 w 11295063"/>
              <a:gd name="connsiteY15-2114" fmla="*/ 3926564 h 5964143"/>
              <a:gd name="connsiteX16-2115" fmla="*/ 11073935 w 11295063"/>
              <a:gd name="connsiteY16-2116" fmla="*/ 4828264 h 5964143"/>
              <a:gd name="connsiteX17-2117" fmla="*/ 10985035 w 11295063"/>
              <a:gd name="connsiteY17-2118" fmla="*/ 5437864 h 5964143"/>
              <a:gd name="connsiteX18-2119" fmla="*/ 10845335 w 11295063"/>
              <a:gd name="connsiteY18-2120" fmla="*/ 5945864 h 5964143"/>
              <a:gd name="connsiteX19-2121" fmla="*/ 9575335 w 11295063"/>
              <a:gd name="connsiteY19-2122" fmla="*/ 5856964 h 5964143"/>
              <a:gd name="connsiteX20-2123" fmla="*/ 8495835 w 11295063"/>
              <a:gd name="connsiteY20-2124" fmla="*/ 5907764 h 5964143"/>
              <a:gd name="connsiteX21-2125" fmla="*/ 7289335 w 11295063"/>
              <a:gd name="connsiteY21-2126" fmla="*/ 5780764 h 5964143"/>
              <a:gd name="connsiteX22-2127" fmla="*/ 6120935 w 11295063"/>
              <a:gd name="connsiteY22-2128" fmla="*/ 5958564 h 5964143"/>
              <a:gd name="connsiteX23-2129" fmla="*/ 4685835 w 11295063"/>
              <a:gd name="connsiteY23-2130" fmla="*/ 5691864 h 5964143"/>
              <a:gd name="connsiteX24-2131" fmla="*/ 3365035 w 11295063"/>
              <a:gd name="connsiteY24-2132" fmla="*/ 5844264 h 5964143"/>
              <a:gd name="connsiteX25-2133" fmla="*/ 2260135 w 11295063"/>
              <a:gd name="connsiteY25-2134" fmla="*/ 5691864 h 5964143"/>
              <a:gd name="connsiteX26-2135" fmla="*/ 1104435 w 11295063"/>
              <a:gd name="connsiteY26-2136" fmla="*/ 5793464 h 5964143"/>
              <a:gd name="connsiteX27-2137" fmla="*/ 202735 w 11295063"/>
              <a:gd name="connsiteY27-2138" fmla="*/ 5628364 h 5964143"/>
              <a:gd name="connsiteX28-2139" fmla="*/ 317035 w 11295063"/>
              <a:gd name="connsiteY28-2140" fmla="*/ 4345664 h 5964143"/>
              <a:gd name="connsiteX29-2141" fmla="*/ 164635 w 11295063"/>
              <a:gd name="connsiteY29-2142" fmla="*/ 3596364 h 5964143"/>
              <a:gd name="connsiteX30-2143" fmla="*/ 215435 w 11295063"/>
              <a:gd name="connsiteY30-2144" fmla="*/ 2796264 h 5964143"/>
              <a:gd name="connsiteX31-2145" fmla="*/ 12235 w 11295063"/>
              <a:gd name="connsiteY31-2146" fmla="*/ 2008864 h 5964143"/>
              <a:gd name="connsiteX32-2147" fmla="*/ 101135 w 11295063"/>
              <a:gd name="connsiteY32-2148" fmla="*/ 1310364 h 5964143"/>
              <a:gd name="connsiteX33-2149" fmla="*/ 50335 w 11295063"/>
              <a:gd name="connsiteY33-2150" fmla="*/ 700764 h 5964143"/>
              <a:gd name="connsiteX0-2151" fmla="*/ 50335 w 11410009"/>
              <a:gd name="connsiteY0-2152" fmla="*/ 700764 h 5964143"/>
              <a:gd name="connsiteX1-2153" fmla="*/ 558335 w 11410009"/>
              <a:gd name="connsiteY1-2154" fmla="*/ 27664 h 5964143"/>
              <a:gd name="connsiteX2-2155" fmla="*/ 1498135 w 11410009"/>
              <a:gd name="connsiteY2-2156" fmla="*/ 129264 h 5964143"/>
              <a:gd name="connsiteX3-2157" fmla="*/ 2577635 w 11410009"/>
              <a:gd name="connsiteY3-2158" fmla="*/ 129264 h 5964143"/>
              <a:gd name="connsiteX4-2159" fmla="*/ 3479335 w 11410009"/>
              <a:gd name="connsiteY4-2160" fmla="*/ 27664 h 5964143"/>
              <a:gd name="connsiteX5-2161" fmla="*/ 4558835 w 11410009"/>
              <a:gd name="connsiteY5-2162" fmla="*/ 205464 h 5964143"/>
              <a:gd name="connsiteX6-2163" fmla="*/ 5752635 w 11410009"/>
              <a:gd name="connsiteY6-2164" fmla="*/ 53064 h 5964143"/>
              <a:gd name="connsiteX7-2165" fmla="*/ 6616235 w 11410009"/>
              <a:gd name="connsiteY7-2166" fmla="*/ 268964 h 5964143"/>
              <a:gd name="connsiteX8-2167" fmla="*/ 7898935 w 11410009"/>
              <a:gd name="connsiteY8-2168" fmla="*/ 65764 h 5964143"/>
              <a:gd name="connsiteX9-2169" fmla="*/ 8914935 w 11410009"/>
              <a:gd name="connsiteY9-2170" fmla="*/ 243564 h 5964143"/>
              <a:gd name="connsiteX10-2171" fmla="*/ 10400835 w 11410009"/>
              <a:gd name="connsiteY10-2172" fmla="*/ 192764 h 5964143"/>
              <a:gd name="connsiteX11-2173" fmla="*/ 11353335 w 11410009"/>
              <a:gd name="connsiteY11-2174" fmla="*/ 370564 h 5964143"/>
              <a:gd name="connsiteX12-2175" fmla="*/ 11289835 w 11410009"/>
              <a:gd name="connsiteY12-2176" fmla="*/ 1390002 h 5964143"/>
              <a:gd name="connsiteX13-2177" fmla="*/ 11264435 w 11410009"/>
              <a:gd name="connsiteY13-2178" fmla="*/ 1958064 h 5964143"/>
              <a:gd name="connsiteX14-2179" fmla="*/ 11213635 w 11410009"/>
              <a:gd name="connsiteY14-2180" fmla="*/ 2859764 h 5964143"/>
              <a:gd name="connsiteX15-2181" fmla="*/ 11150135 w 11410009"/>
              <a:gd name="connsiteY15-2182" fmla="*/ 3926564 h 5964143"/>
              <a:gd name="connsiteX16-2183" fmla="*/ 11073935 w 11410009"/>
              <a:gd name="connsiteY16-2184" fmla="*/ 4828264 h 5964143"/>
              <a:gd name="connsiteX17-2185" fmla="*/ 10985035 w 11410009"/>
              <a:gd name="connsiteY17-2186" fmla="*/ 5437864 h 5964143"/>
              <a:gd name="connsiteX18-2187" fmla="*/ 10845335 w 11410009"/>
              <a:gd name="connsiteY18-2188" fmla="*/ 5945864 h 5964143"/>
              <a:gd name="connsiteX19-2189" fmla="*/ 9575335 w 11410009"/>
              <a:gd name="connsiteY19-2190" fmla="*/ 5856964 h 5964143"/>
              <a:gd name="connsiteX20-2191" fmla="*/ 8495835 w 11410009"/>
              <a:gd name="connsiteY20-2192" fmla="*/ 5907764 h 5964143"/>
              <a:gd name="connsiteX21-2193" fmla="*/ 7289335 w 11410009"/>
              <a:gd name="connsiteY21-2194" fmla="*/ 5780764 h 5964143"/>
              <a:gd name="connsiteX22-2195" fmla="*/ 6120935 w 11410009"/>
              <a:gd name="connsiteY22-2196" fmla="*/ 5958564 h 5964143"/>
              <a:gd name="connsiteX23-2197" fmla="*/ 4685835 w 11410009"/>
              <a:gd name="connsiteY23-2198" fmla="*/ 5691864 h 5964143"/>
              <a:gd name="connsiteX24-2199" fmla="*/ 3365035 w 11410009"/>
              <a:gd name="connsiteY24-2200" fmla="*/ 5844264 h 5964143"/>
              <a:gd name="connsiteX25-2201" fmla="*/ 2260135 w 11410009"/>
              <a:gd name="connsiteY25-2202" fmla="*/ 5691864 h 5964143"/>
              <a:gd name="connsiteX26-2203" fmla="*/ 1104435 w 11410009"/>
              <a:gd name="connsiteY26-2204" fmla="*/ 5793464 h 5964143"/>
              <a:gd name="connsiteX27-2205" fmla="*/ 202735 w 11410009"/>
              <a:gd name="connsiteY27-2206" fmla="*/ 5628364 h 5964143"/>
              <a:gd name="connsiteX28-2207" fmla="*/ 317035 w 11410009"/>
              <a:gd name="connsiteY28-2208" fmla="*/ 4345664 h 5964143"/>
              <a:gd name="connsiteX29-2209" fmla="*/ 164635 w 11410009"/>
              <a:gd name="connsiteY29-2210" fmla="*/ 3596364 h 5964143"/>
              <a:gd name="connsiteX30-2211" fmla="*/ 215435 w 11410009"/>
              <a:gd name="connsiteY30-2212" fmla="*/ 2796264 h 5964143"/>
              <a:gd name="connsiteX31-2213" fmla="*/ 12235 w 11410009"/>
              <a:gd name="connsiteY31-2214" fmla="*/ 2008864 h 5964143"/>
              <a:gd name="connsiteX32-2215" fmla="*/ 101135 w 11410009"/>
              <a:gd name="connsiteY32-2216" fmla="*/ 1310364 h 5964143"/>
              <a:gd name="connsiteX33-2217" fmla="*/ 50335 w 11410009"/>
              <a:gd name="connsiteY33-2218" fmla="*/ 700764 h 5964143"/>
              <a:gd name="connsiteX0-2219" fmla="*/ 50335 w 11406328"/>
              <a:gd name="connsiteY0-2220" fmla="*/ 700764 h 5964143"/>
              <a:gd name="connsiteX1-2221" fmla="*/ 558335 w 11406328"/>
              <a:gd name="connsiteY1-2222" fmla="*/ 27664 h 5964143"/>
              <a:gd name="connsiteX2-2223" fmla="*/ 1498135 w 11406328"/>
              <a:gd name="connsiteY2-2224" fmla="*/ 129264 h 5964143"/>
              <a:gd name="connsiteX3-2225" fmla="*/ 2577635 w 11406328"/>
              <a:gd name="connsiteY3-2226" fmla="*/ 129264 h 5964143"/>
              <a:gd name="connsiteX4-2227" fmla="*/ 3479335 w 11406328"/>
              <a:gd name="connsiteY4-2228" fmla="*/ 27664 h 5964143"/>
              <a:gd name="connsiteX5-2229" fmla="*/ 4558835 w 11406328"/>
              <a:gd name="connsiteY5-2230" fmla="*/ 205464 h 5964143"/>
              <a:gd name="connsiteX6-2231" fmla="*/ 5752635 w 11406328"/>
              <a:gd name="connsiteY6-2232" fmla="*/ 53064 h 5964143"/>
              <a:gd name="connsiteX7-2233" fmla="*/ 6616235 w 11406328"/>
              <a:gd name="connsiteY7-2234" fmla="*/ 268964 h 5964143"/>
              <a:gd name="connsiteX8-2235" fmla="*/ 7898935 w 11406328"/>
              <a:gd name="connsiteY8-2236" fmla="*/ 65764 h 5964143"/>
              <a:gd name="connsiteX9-2237" fmla="*/ 8914935 w 11406328"/>
              <a:gd name="connsiteY9-2238" fmla="*/ 243564 h 5964143"/>
              <a:gd name="connsiteX10-2239" fmla="*/ 10451635 w 11406328"/>
              <a:gd name="connsiteY10-2240" fmla="*/ 78464 h 5964143"/>
              <a:gd name="connsiteX11-2241" fmla="*/ 11353335 w 11406328"/>
              <a:gd name="connsiteY11-2242" fmla="*/ 370564 h 5964143"/>
              <a:gd name="connsiteX12-2243" fmla="*/ 11289835 w 11406328"/>
              <a:gd name="connsiteY12-2244" fmla="*/ 1390002 h 5964143"/>
              <a:gd name="connsiteX13-2245" fmla="*/ 11264435 w 11406328"/>
              <a:gd name="connsiteY13-2246" fmla="*/ 1958064 h 5964143"/>
              <a:gd name="connsiteX14-2247" fmla="*/ 11213635 w 11406328"/>
              <a:gd name="connsiteY14-2248" fmla="*/ 2859764 h 5964143"/>
              <a:gd name="connsiteX15-2249" fmla="*/ 11150135 w 11406328"/>
              <a:gd name="connsiteY15-2250" fmla="*/ 3926564 h 5964143"/>
              <a:gd name="connsiteX16-2251" fmla="*/ 11073935 w 11406328"/>
              <a:gd name="connsiteY16-2252" fmla="*/ 4828264 h 5964143"/>
              <a:gd name="connsiteX17-2253" fmla="*/ 10985035 w 11406328"/>
              <a:gd name="connsiteY17-2254" fmla="*/ 5437864 h 5964143"/>
              <a:gd name="connsiteX18-2255" fmla="*/ 10845335 w 11406328"/>
              <a:gd name="connsiteY18-2256" fmla="*/ 5945864 h 5964143"/>
              <a:gd name="connsiteX19-2257" fmla="*/ 9575335 w 11406328"/>
              <a:gd name="connsiteY19-2258" fmla="*/ 5856964 h 5964143"/>
              <a:gd name="connsiteX20-2259" fmla="*/ 8495835 w 11406328"/>
              <a:gd name="connsiteY20-2260" fmla="*/ 5907764 h 5964143"/>
              <a:gd name="connsiteX21-2261" fmla="*/ 7289335 w 11406328"/>
              <a:gd name="connsiteY21-2262" fmla="*/ 5780764 h 5964143"/>
              <a:gd name="connsiteX22-2263" fmla="*/ 6120935 w 11406328"/>
              <a:gd name="connsiteY22-2264" fmla="*/ 5958564 h 5964143"/>
              <a:gd name="connsiteX23-2265" fmla="*/ 4685835 w 11406328"/>
              <a:gd name="connsiteY23-2266" fmla="*/ 5691864 h 5964143"/>
              <a:gd name="connsiteX24-2267" fmla="*/ 3365035 w 11406328"/>
              <a:gd name="connsiteY24-2268" fmla="*/ 5844264 h 5964143"/>
              <a:gd name="connsiteX25-2269" fmla="*/ 2260135 w 11406328"/>
              <a:gd name="connsiteY25-2270" fmla="*/ 5691864 h 5964143"/>
              <a:gd name="connsiteX26-2271" fmla="*/ 1104435 w 11406328"/>
              <a:gd name="connsiteY26-2272" fmla="*/ 5793464 h 5964143"/>
              <a:gd name="connsiteX27-2273" fmla="*/ 202735 w 11406328"/>
              <a:gd name="connsiteY27-2274" fmla="*/ 5628364 h 5964143"/>
              <a:gd name="connsiteX28-2275" fmla="*/ 317035 w 11406328"/>
              <a:gd name="connsiteY28-2276" fmla="*/ 4345664 h 5964143"/>
              <a:gd name="connsiteX29-2277" fmla="*/ 164635 w 11406328"/>
              <a:gd name="connsiteY29-2278" fmla="*/ 3596364 h 5964143"/>
              <a:gd name="connsiteX30-2279" fmla="*/ 215435 w 11406328"/>
              <a:gd name="connsiteY30-2280" fmla="*/ 2796264 h 5964143"/>
              <a:gd name="connsiteX31-2281" fmla="*/ 12235 w 11406328"/>
              <a:gd name="connsiteY31-2282" fmla="*/ 2008864 h 5964143"/>
              <a:gd name="connsiteX32-2283" fmla="*/ 101135 w 11406328"/>
              <a:gd name="connsiteY32-2284" fmla="*/ 1310364 h 5964143"/>
              <a:gd name="connsiteX33-2285" fmla="*/ 50335 w 11406328"/>
              <a:gd name="connsiteY33-2286" fmla="*/ 700764 h 5964143"/>
              <a:gd name="connsiteX0-2287" fmla="*/ 50335 w 11406328"/>
              <a:gd name="connsiteY0-2288" fmla="*/ 700764 h 5964143"/>
              <a:gd name="connsiteX1-2289" fmla="*/ 558335 w 11406328"/>
              <a:gd name="connsiteY1-2290" fmla="*/ 27664 h 5964143"/>
              <a:gd name="connsiteX2-2291" fmla="*/ 1498135 w 11406328"/>
              <a:gd name="connsiteY2-2292" fmla="*/ 129264 h 5964143"/>
              <a:gd name="connsiteX3-2293" fmla="*/ 2577635 w 11406328"/>
              <a:gd name="connsiteY3-2294" fmla="*/ 129264 h 5964143"/>
              <a:gd name="connsiteX4-2295" fmla="*/ 3479335 w 11406328"/>
              <a:gd name="connsiteY4-2296" fmla="*/ 27664 h 5964143"/>
              <a:gd name="connsiteX5-2297" fmla="*/ 4558835 w 11406328"/>
              <a:gd name="connsiteY5-2298" fmla="*/ 205464 h 5964143"/>
              <a:gd name="connsiteX6-2299" fmla="*/ 5752635 w 11406328"/>
              <a:gd name="connsiteY6-2300" fmla="*/ 53064 h 5964143"/>
              <a:gd name="connsiteX7-2301" fmla="*/ 6616235 w 11406328"/>
              <a:gd name="connsiteY7-2302" fmla="*/ 268964 h 5964143"/>
              <a:gd name="connsiteX8-2303" fmla="*/ 7898935 w 11406328"/>
              <a:gd name="connsiteY8-2304" fmla="*/ 65764 h 5964143"/>
              <a:gd name="connsiteX9-2305" fmla="*/ 8914935 w 11406328"/>
              <a:gd name="connsiteY9-2306" fmla="*/ 243564 h 5964143"/>
              <a:gd name="connsiteX10-2307" fmla="*/ 10451635 w 11406328"/>
              <a:gd name="connsiteY10-2308" fmla="*/ 78464 h 5964143"/>
              <a:gd name="connsiteX11-2309" fmla="*/ 11353335 w 11406328"/>
              <a:gd name="connsiteY11-2310" fmla="*/ 370564 h 5964143"/>
              <a:gd name="connsiteX12-2311" fmla="*/ 11289835 w 11406328"/>
              <a:gd name="connsiteY12-2312" fmla="*/ 1390002 h 5964143"/>
              <a:gd name="connsiteX13-2313" fmla="*/ 11353335 w 11406328"/>
              <a:gd name="connsiteY13-2314" fmla="*/ 1996164 h 5964143"/>
              <a:gd name="connsiteX14-2315" fmla="*/ 11213635 w 11406328"/>
              <a:gd name="connsiteY14-2316" fmla="*/ 2859764 h 5964143"/>
              <a:gd name="connsiteX15-2317" fmla="*/ 11150135 w 11406328"/>
              <a:gd name="connsiteY15-2318" fmla="*/ 3926564 h 5964143"/>
              <a:gd name="connsiteX16-2319" fmla="*/ 11073935 w 11406328"/>
              <a:gd name="connsiteY16-2320" fmla="*/ 4828264 h 5964143"/>
              <a:gd name="connsiteX17-2321" fmla="*/ 10985035 w 11406328"/>
              <a:gd name="connsiteY17-2322" fmla="*/ 5437864 h 5964143"/>
              <a:gd name="connsiteX18-2323" fmla="*/ 10845335 w 11406328"/>
              <a:gd name="connsiteY18-2324" fmla="*/ 5945864 h 5964143"/>
              <a:gd name="connsiteX19-2325" fmla="*/ 9575335 w 11406328"/>
              <a:gd name="connsiteY19-2326" fmla="*/ 5856964 h 5964143"/>
              <a:gd name="connsiteX20-2327" fmla="*/ 8495835 w 11406328"/>
              <a:gd name="connsiteY20-2328" fmla="*/ 5907764 h 5964143"/>
              <a:gd name="connsiteX21-2329" fmla="*/ 7289335 w 11406328"/>
              <a:gd name="connsiteY21-2330" fmla="*/ 5780764 h 5964143"/>
              <a:gd name="connsiteX22-2331" fmla="*/ 6120935 w 11406328"/>
              <a:gd name="connsiteY22-2332" fmla="*/ 5958564 h 5964143"/>
              <a:gd name="connsiteX23-2333" fmla="*/ 4685835 w 11406328"/>
              <a:gd name="connsiteY23-2334" fmla="*/ 5691864 h 5964143"/>
              <a:gd name="connsiteX24-2335" fmla="*/ 3365035 w 11406328"/>
              <a:gd name="connsiteY24-2336" fmla="*/ 5844264 h 5964143"/>
              <a:gd name="connsiteX25-2337" fmla="*/ 2260135 w 11406328"/>
              <a:gd name="connsiteY25-2338" fmla="*/ 5691864 h 5964143"/>
              <a:gd name="connsiteX26-2339" fmla="*/ 1104435 w 11406328"/>
              <a:gd name="connsiteY26-2340" fmla="*/ 5793464 h 5964143"/>
              <a:gd name="connsiteX27-2341" fmla="*/ 202735 w 11406328"/>
              <a:gd name="connsiteY27-2342" fmla="*/ 5628364 h 5964143"/>
              <a:gd name="connsiteX28-2343" fmla="*/ 317035 w 11406328"/>
              <a:gd name="connsiteY28-2344" fmla="*/ 4345664 h 5964143"/>
              <a:gd name="connsiteX29-2345" fmla="*/ 164635 w 11406328"/>
              <a:gd name="connsiteY29-2346" fmla="*/ 3596364 h 5964143"/>
              <a:gd name="connsiteX30-2347" fmla="*/ 215435 w 11406328"/>
              <a:gd name="connsiteY30-2348" fmla="*/ 2796264 h 5964143"/>
              <a:gd name="connsiteX31-2349" fmla="*/ 12235 w 11406328"/>
              <a:gd name="connsiteY31-2350" fmla="*/ 2008864 h 5964143"/>
              <a:gd name="connsiteX32-2351" fmla="*/ 101135 w 11406328"/>
              <a:gd name="connsiteY32-2352" fmla="*/ 1310364 h 5964143"/>
              <a:gd name="connsiteX33-2353" fmla="*/ 50335 w 11406328"/>
              <a:gd name="connsiteY33-2354" fmla="*/ 700764 h 5964143"/>
              <a:gd name="connsiteX0-2355" fmla="*/ 50335 w 11406328"/>
              <a:gd name="connsiteY0-2356" fmla="*/ 700764 h 5964143"/>
              <a:gd name="connsiteX1-2357" fmla="*/ 558335 w 11406328"/>
              <a:gd name="connsiteY1-2358" fmla="*/ 27664 h 5964143"/>
              <a:gd name="connsiteX2-2359" fmla="*/ 1498135 w 11406328"/>
              <a:gd name="connsiteY2-2360" fmla="*/ 129264 h 5964143"/>
              <a:gd name="connsiteX3-2361" fmla="*/ 2577635 w 11406328"/>
              <a:gd name="connsiteY3-2362" fmla="*/ 129264 h 5964143"/>
              <a:gd name="connsiteX4-2363" fmla="*/ 3479335 w 11406328"/>
              <a:gd name="connsiteY4-2364" fmla="*/ 27664 h 5964143"/>
              <a:gd name="connsiteX5-2365" fmla="*/ 4558835 w 11406328"/>
              <a:gd name="connsiteY5-2366" fmla="*/ 205464 h 5964143"/>
              <a:gd name="connsiteX6-2367" fmla="*/ 5752635 w 11406328"/>
              <a:gd name="connsiteY6-2368" fmla="*/ 53064 h 5964143"/>
              <a:gd name="connsiteX7-2369" fmla="*/ 6616235 w 11406328"/>
              <a:gd name="connsiteY7-2370" fmla="*/ 268964 h 5964143"/>
              <a:gd name="connsiteX8-2371" fmla="*/ 7898935 w 11406328"/>
              <a:gd name="connsiteY8-2372" fmla="*/ 65764 h 5964143"/>
              <a:gd name="connsiteX9-2373" fmla="*/ 8914935 w 11406328"/>
              <a:gd name="connsiteY9-2374" fmla="*/ 243564 h 5964143"/>
              <a:gd name="connsiteX10-2375" fmla="*/ 10451635 w 11406328"/>
              <a:gd name="connsiteY10-2376" fmla="*/ 78464 h 5964143"/>
              <a:gd name="connsiteX11-2377" fmla="*/ 11353335 w 11406328"/>
              <a:gd name="connsiteY11-2378" fmla="*/ 370564 h 5964143"/>
              <a:gd name="connsiteX12-2379" fmla="*/ 11289835 w 11406328"/>
              <a:gd name="connsiteY12-2380" fmla="*/ 1390002 h 5964143"/>
              <a:gd name="connsiteX13-2381" fmla="*/ 11353335 w 11406328"/>
              <a:gd name="connsiteY13-2382" fmla="*/ 1996164 h 5964143"/>
              <a:gd name="connsiteX14-2383" fmla="*/ 11213635 w 11406328"/>
              <a:gd name="connsiteY14-2384" fmla="*/ 2859764 h 5964143"/>
              <a:gd name="connsiteX15-2385" fmla="*/ 11289835 w 11406328"/>
              <a:gd name="connsiteY15-2386" fmla="*/ 3926564 h 5964143"/>
              <a:gd name="connsiteX16-2387" fmla="*/ 11073935 w 11406328"/>
              <a:gd name="connsiteY16-2388" fmla="*/ 4828264 h 5964143"/>
              <a:gd name="connsiteX17-2389" fmla="*/ 10985035 w 11406328"/>
              <a:gd name="connsiteY17-2390" fmla="*/ 5437864 h 5964143"/>
              <a:gd name="connsiteX18-2391" fmla="*/ 10845335 w 11406328"/>
              <a:gd name="connsiteY18-2392" fmla="*/ 5945864 h 5964143"/>
              <a:gd name="connsiteX19-2393" fmla="*/ 9575335 w 11406328"/>
              <a:gd name="connsiteY19-2394" fmla="*/ 5856964 h 5964143"/>
              <a:gd name="connsiteX20-2395" fmla="*/ 8495835 w 11406328"/>
              <a:gd name="connsiteY20-2396" fmla="*/ 5907764 h 5964143"/>
              <a:gd name="connsiteX21-2397" fmla="*/ 7289335 w 11406328"/>
              <a:gd name="connsiteY21-2398" fmla="*/ 5780764 h 5964143"/>
              <a:gd name="connsiteX22-2399" fmla="*/ 6120935 w 11406328"/>
              <a:gd name="connsiteY22-2400" fmla="*/ 5958564 h 5964143"/>
              <a:gd name="connsiteX23-2401" fmla="*/ 4685835 w 11406328"/>
              <a:gd name="connsiteY23-2402" fmla="*/ 5691864 h 5964143"/>
              <a:gd name="connsiteX24-2403" fmla="*/ 3365035 w 11406328"/>
              <a:gd name="connsiteY24-2404" fmla="*/ 5844264 h 5964143"/>
              <a:gd name="connsiteX25-2405" fmla="*/ 2260135 w 11406328"/>
              <a:gd name="connsiteY25-2406" fmla="*/ 5691864 h 5964143"/>
              <a:gd name="connsiteX26-2407" fmla="*/ 1104435 w 11406328"/>
              <a:gd name="connsiteY26-2408" fmla="*/ 5793464 h 5964143"/>
              <a:gd name="connsiteX27-2409" fmla="*/ 202735 w 11406328"/>
              <a:gd name="connsiteY27-2410" fmla="*/ 5628364 h 5964143"/>
              <a:gd name="connsiteX28-2411" fmla="*/ 317035 w 11406328"/>
              <a:gd name="connsiteY28-2412" fmla="*/ 4345664 h 5964143"/>
              <a:gd name="connsiteX29-2413" fmla="*/ 164635 w 11406328"/>
              <a:gd name="connsiteY29-2414" fmla="*/ 3596364 h 5964143"/>
              <a:gd name="connsiteX30-2415" fmla="*/ 215435 w 11406328"/>
              <a:gd name="connsiteY30-2416" fmla="*/ 2796264 h 5964143"/>
              <a:gd name="connsiteX31-2417" fmla="*/ 12235 w 11406328"/>
              <a:gd name="connsiteY31-2418" fmla="*/ 2008864 h 5964143"/>
              <a:gd name="connsiteX32-2419" fmla="*/ 101135 w 11406328"/>
              <a:gd name="connsiteY32-2420" fmla="*/ 1310364 h 5964143"/>
              <a:gd name="connsiteX33-2421" fmla="*/ 50335 w 11406328"/>
              <a:gd name="connsiteY33-2422" fmla="*/ 700764 h 5964143"/>
              <a:gd name="connsiteX0-2423" fmla="*/ 50335 w 11406328"/>
              <a:gd name="connsiteY0-2424" fmla="*/ 700764 h 5961064"/>
              <a:gd name="connsiteX1-2425" fmla="*/ 558335 w 11406328"/>
              <a:gd name="connsiteY1-2426" fmla="*/ 27664 h 5961064"/>
              <a:gd name="connsiteX2-2427" fmla="*/ 1498135 w 11406328"/>
              <a:gd name="connsiteY2-2428" fmla="*/ 129264 h 5961064"/>
              <a:gd name="connsiteX3-2429" fmla="*/ 2577635 w 11406328"/>
              <a:gd name="connsiteY3-2430" fmla="*/ 129264 h 5961064"/>
              <a:gd name="connsiteX4-2431" fmla="*/ 3479335 w 11406328"/>
              <a:gd name="connsiteY4-2432" fmla="*/ 27664 h 5961064"/>
              <a:gd name="connsiteX5-2433" fmla="*/ 4558835 w 11406328"/>
              <a:gd name="connsiteY5-2434" fmla="*/ 205464 h 5961064"/>
              <a:gd name="connsiteX6-2435" fmla="*/ 5752635 w 11406328"/>
              <a:gd name="connsiteY6-2436" fmla="*/ 53064 h 5961064"/>
              <a:gd name="connsiteX7-2437" fmla="*/ 6616235 w 11406328"/>
              <a:gd name="connsiteY7-2438" fmla="*/ 268964 h 5961064"/>
              <a:gd name="connsiteX8-2439" fmla="*/ 7898935 w 11406328"/>
              <a:gd name="connsiteY8-2440" fmla="*/ 65764 h 5961064"/>
              <a:gd name="connsiteX9-2441" fmla="*/ 8914935 w 11406328"/>
              <a:gd name="connsiteY9-2442" fmla="*/ 243564 h 5961064"/>
              <a:gd name="connsiteX10-2443" fmla="*/ 10451635 w 11406328"/>
              <a:gd name="connsiteY10-2444" fmla="*/ 78464 h 5961064"/>
              <a:gd name="connsiteX11-2445" fmla="*/ 11353335 w 11406328"/>
              <a:gd name="connsiteY11-2446" fmla="*/ 370564 h 5961064"/>
              <a:gd name="connsiteX12-2447" fmla="*/ 11289835 w 11406328"/>
              <a:gd name="connsiteY12-2448" fmla="*/ 1390002 h 5961064"/>
              <a:gd name="connsiteX13-2449" fmla="*/ 11353335 w 11406328"/>
              <a:gd name="connsiteY13-2450" fmla="*/ 1996164 h 5961064"/>
              <a:gd name="connsiteX14-2451" fmla="*/ 11213635 w 11406328"/>
              <a:gd name="connsiteY14-2452" fmla="*/ 2859764 h 5961064"/>
              <a:gd name="connsiteX15-2453" fmla="*/ 11289835 w 11406328"/>
              <a:gd name="connsiteY15-2454" fmla="*/ 3926564 h 5961064"/>
              <a:gd name="connsiteX16-2455" fmla="*/ 11073935 w 11406328"/>
              <a:gd name="connsiteY16-2456" fmla="*/ 4828264 h 5961064"/>
              <a:gd name="connsiteX17-2457" fmla="*/ 11188235 w 11406328"/>
              <a:gd name="connsiteY17-2458" fmla="*/ 5488664 h 5961064"/>
              <a:gd name="connsiteX18-2459" fmla="*/ 10845335 w 11406328"/>
              <a:gd name="connsiteY18-2460" fmla="*/ 5945864 h 5961064"/>
              <a:gd name="connsiteX19-2461" fmla="*/ 9575335 w 11406328"/>
              <a:gd name="connsiteY19-2462" fmla="*/ 5856964 h 5961064"/>
              <a:gd name="connsiteX20-2463" fmla="*/ 8495835 w 11406328"/>
              <a:gd name="connsiteY20-2464" fmla="*/ 5907764 h 5961064"/>
              <a:gd name="connsiteX21-2465" fmla="*/ 7289335 w 11406328"/>
              <a:gd name="connsiteY21-2466" fmla="*/ 5780764 h 5961064"/>
              <a:gd name="connsiteX22-2467" fmla="*/ 6120935 w 11406328"/>
              <a:gd name="connsiteY22-2468" fmla="*/ 5958564 h 5961064"/>
              <a:gd name="connsiteX23-2469" fmla="*/ 4685835 w 11406328"/>
              <a:gd name="connsiteY23-2470" fmla="*/ 5691864 h 5961064"/>
              <a:gd name="connsiteX24-2471" fmla="*/ 3365035 w 11406328"/>
              <a:gd name="connsiteY24-2472" fmla="*/ 5844264 h 5961064"/>
              <a:gd name="connsiteX25-2473" fmla="*/ 2260135 w 11406328"/>
              <a:gd name="connsiteY25-2474" fmla="*/ 5691864 h 5961064"/>
              <a:gd name="connsiteX26-2475" fmla="*/ 1104435 w 11406328"/>
              <a:gd name="connsiteY26-2476" fmla="*/ 5793464 h 5961064"/>
              <a:gd name="connsiteX27-2477" fmla="*/ 202735 w 11406328"/>
              <a:gd name="connsiteY27-2478" fmla="*/ 5628364 h 5961064"/>
              <a:gd name="connsiteX28-2479" fmla="*/ 317035 w 11406328"/>
              <a:gd name="connsiteY28-2480" fmla="*/ 4345664 h 5961064"/>
              <a:gd name="connsiteX29-2481" fmla="*/ 164635 w 11406328"/>
              <a:gd name="connsiteY29-2482" fmla="*/ 3596364 h 5961064"/>
              <a:gd name="connsiteX30-2483" fmla="*/ 215435 w 11406328"/>
              <a:gd name="connsiteY30-2484" fmla="*/ 2796264 h 5961064"/>
              <a:gd name="connsiteX31-2485" fmla="*/ 12235 w 11406328"/>
              <a:gd name="connsiteY31-2486" fmla="*/ 2008864 h 5961064"/>
              <a:gd name="connsiteX32-2487" fmla="*/ 101135 w 11406328"/>
              <a:gd name="connsiteY32-2488" fmla="*/ 1310364 h 5961064"/>
              <a:gd name="connsiteX33-2489" fmla="*/ 50335 w 11406328"/>
              <a:gd name="connsiteY33-2490" fmla="*/ 700764 h 59610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925" y="connsiteY33-926"/>
              </a:cxn>
            </a:cxnLst>
            <a:rect l="l" t="t" r="r" b="b"/>
            <a:pathLst>
              <a:path w="11406328" h="5961064">
                <a:moveTo>
                  <a:pt x="50335" y="700764"/>
                </a:moveTo>
                <a:cubicBezTo>
                  <a:pt x="126535" y="486981"/>
                  <a:pt x="317035" y="122914"/>
                  <a:pt x="558335" y="27664"/>
                </a:cubicBezTo>
                <a:cubicBezTo>
                  <a:pt x="799635" y="-67586"/>
                  <a:pt x="1161585" y="112331"/>
                  <a:pt x="1498135" y="129264"/>
                </a:cubicBezTo>
                <a:cubicBezTo>
                  <a:pt x="1834685" y="146197"/>
                  <a:pt x="2247435" y="146197"/>
                  <a:pt x="2577635" y="129264"/>
                </a:cubicBezTo>
                <a:cubicBezTo>
                  <a:pt x="2907835" y="112331"/>
                  <a:pt x="3149135" y="14964"/>
                  <a:pt x="3479335" y="27664"/>
                </a:cubicBezTo>
                <a:cubicBezTo>
                  <a:pt x="3809535" y="40364"/>
                  <a:pt x="4179952" y="201231"/>
                  <a:pt x="4558835" y="205464"/>
                </a:cubicBezTo>
                <a:cubicBezTo>
                  <a:pt x="4937718" y="209697"/>
                  <a:pt x="5409735" y="42481"/>
                  <a:pt x="5752635" y="53064"/>
                </a:cubicBezTo>
                <a:cubicBezTo>
                  <a:pt x="6040502" y="125031"/>
                  <a:pt x="6258518" y="266847"/>
                  <a:pt x="6616235" y="268964"/>
                </a:cubicBezTo>
                <a:cubicBezTo>
                  <a:pt x="6973952" y="271081"/>
                  <a:pt x="7515818" y="69997"/>
                  <a:pt x="7898935" y="65764"/>
                </a:cubicBezTo>
                <a:cubicBezTo>
                  <a:pt x="8282052" y="61531"/>
                  <a:pt x="8489485" y="241447"/>
                  <a:pt x="8914935" y="243564"/>
                </a:cubicBezTo>
                <a:cubicBezTo>
                  <a:pt x="9340385" y="245681"/>
                  <a:pt x="10045235" y="57297"/>
                  <a:pt x="10451635" y="78464"/>
                </a:cubicBezTo>
                <a:cubicBezTo>
                  <a:pt x="10858035" y="99631"/>
                  <a:pt x="11213635" y="151974"/>
                  <a:pt x="11353335" y="370564"/>
                </a:cubicBezTo>
                <a:cubicBezTo>
                  <a:pt x="11493035" y="589154"/>
                  <a:pt x="11315235" y="1231252"/>
                  <a:pt x="11289835" y="1390002"/>
                </a:cubicBezTo>
                <a:cubicBezTo>
                  <a:pt x="11264435" y="1548752"/>
                  <a:pt x="11366035" y="1751204"/>
                  <a:pt x="11353335" y="1996164"/>
                </a:cubicBezTo>
                <a:cubicBezTo>
                  <a:pt x="11340635" y="2241124"/>
                  <a:pt x="11224218" y="2538031"/>
                  <a:pt x="11213635" y="2859764"/>
                </a:cubicBezTo>
                <a:cubicBezTo>
                  <a:pt x="11203052" y="3181497"/>
                  <a:pt x="11313118" y="3598481"/>
                  <a:pt x="11289835" y="3926564"/>
                </a:cubicBezTo>
                <a:cubicBezTo>
                  <a:pt x="11266552" y="4254647"/>
                  <a:pt x="11090868" y="4567914"/>
                  <a:pt x="11073935" y="4828264"/>
                </a:cubicBezTo>
                <a:cubicBezTo>
                  <a:pt x="11057002" y="5088614"/>
                  <a:pt x="11226335" y="5302397"/>
                  <a:pt x="11188235" y="5488664"/>
                </a:cubicBezTo>
                <a:cubicBezTo>
                  <a:pt x="11150135" y="5674931"/>
                  <a:pt x="11114152" y="5884481"/>
                  <a:pt x="10845335" y="5945864"/>
                </a:cubicBezTo>
                <a:cubicBezTo>
                  <a:pt x="10576518" y="6007247"/>
                  <a:pt x="9966918" y="5863314"/>
                  <a:pt x="9575335" y="5856964"/>
                </a:cubicBezTo>
                <a:cubicBezTo>
                  <a:pt x="9183752" y="5850614"/>
                  <a:pt x="8876835" y="5920464"/>
                  <a:pt x="8495835" y="5907764"/>
                </a:cubicBezTo>
                <a:cubicBezTo>
                  <a:pt x="8114835" y="5895064"/>
                  <a:pt x="7685152" y="5772297"/>
                  <a:pt x="7289335" y="5780764"/>
                </a:cubicBezTo>
                <a:cubicBezTo>
                  <a:pt x="6893518" y="5789231"/>
                  <a:pt x="6554852" y="5973381"/>
                  <a:pt x="6120935" y="5958564"/>
                </a:cubicBezTo>
                <a:cubicBezTo>
                  <a:pt x="5687018" y="5943747"/>
                  <a:pt x="5145152" y="5710914"/>
                  <a:pt x="4685835" y="5691864"/>
                </a:cubicBezTo>
                <a:cubicBezTo>
                  <a:pt x="4226518" y="5672814"/>
                  <a:pt x="3769318" y="5844264"/>
                  <a:pt x="3365035" y="5844264"/>
                </a:cubicBezTo>
                <a:cubicBezTo>
                  <a:pt x="2960752" y="5844264"/>
                  <a:pt x="2636902" y="5700331"/>
                  <a:pt x="2260135" y="5691864"/>
                </a:cubicBezTo>
                <a:cubicBezTo>
                  <a:pt x="1883368" y="5683397"/>
                  <a:pt x="1447335" y="5804047"/>
                  <a:pt x="1104435" y="5793464"/>
                </a:cubicBezTo>
                <a:cubicBezTo>
                  <a:pt x="761535" y="5782881"/>
                  <a:pt x="333968" y="5869664"/>
                  <a:pt x="202735" y="5628364"/>
                </a:cubicBezTo>
                <a:cubicBezTo>
                  <a:pt x="71502" y="5387064"/>
                  <a:pt x="323385" y="4684331"/>
                  <a:pt x="317035" y="4345664"/>
                </a:cubicBezTo>
                <a:cubicBezTo>
                  <a:pt x="310685" y="4006997"/>
                  <a:pt x="181568" y="3854597"/>
                  <a:pt x="164635" y="3596364"/>
                </a:cubicBezTo>
                <a:cubicBezTo>
                  <a:pt x="147702" y="3338131"/>
                  <a:pt x="240835" y="3060847"/>
                  <a:pt x="215435" y="2796264"/>
                </a:cubicBezTo>
                <a:cubicBezTo>
                  <a:pt x="190035" y="2531681"/>
                  <a:pt x="65152" y="2228997"/>
                  <a:pt x="12235" y="2008864"/>
                </a:cubicBezTo>
                <a:cubicBezTo>
                  <a:pt x="-40682" y="1788731"/>
                  <a:pt x="94785" y="1528381"/>
                  <a:pt x="101135" y="1310364"/>
                </a:cubicBezTo>
                <a:cubicBezTo>
                  <a:pt x="107485" y="1092347"/>
                  <a:pt x="-25865" y="914547"/>
                  <a:pt x="50335" y="700764"/>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印品黑体" panose="00000500000000000000" pitchFamily="2" charset="-122"/>
              <a:ea typeface="印品黑体" panose="00000500000000000000" pitchFamily="2" charset="-122"/>
              <a:cs typeface="+mn-cs"/>
            </a:endParaRPr>
          </a:p>
        </p:txBody>
      </p:sp>
      <p:sp>
        <p:nvSpPr>
          <p:cNvPr id="7" name="任意多边形: 形状 4"/>
          <p:cNvSpPr/>
          <p:nvPr/>
        </p:nvSpPr>
        <p:spPr>
          <a:xfrm>
            <a:off x="0" y="0"/>
            <a:ext cx="9074150" cy="5049838"/>
          </a:xfrm>
          <a:custGeom>
            <a:avLst/>
            <a:gdLst>
              <a:gd name="connsiteX0" fmla="*/ 15030 w 11267230"/>
              <a:gd name="connsiteY0" fmla="*/ 1361018 h 6149217"/>
              <a:gd name="connsiteX1" fmla="*/ 586530 w 11267230"/>
              <a:gd name="connsiteY1" fmla="*/ 421218 h 6149217"/>
              <a:gd name="connsiteX2" fmla="*/ 1513630 w 11267230"/>
              <a:gd name="connsiteY2" fmla="*/ 319618 h 6149217"/>
              <a:gd name="connsiteX3" fmla="*/ 2593130 w 11267230"/>
              <a:gd name="connsiteY3" fmla="*/ 319618 h 6149217"/>
              <a:gd name="connsiteX4" fmla="*/ 3418630 w 11267230"/>
              <a:gd name="connsiteY4" fmla="*/ 726018 h 6149217"/>
              <a:gd name="connsiteX5" fmla="*/ 4574330 w 11267230"/>
              <a:gd name="connsiteY5" fmla="*/ 395818 h 6149217"/>
              <a:gd name="connsiteX6" fmla="*/ 5717330 w 11267230"/>
              <a:gd name="connsiteY6" fmla="*/ 484718 h 6149217"/>
              <a:gd name="connsiteX7" fmla="*/ 6619030 w 11267230"/>
              <a:gd name="connsiteY7" fmla="*/ 776818 h 6149217"/>
              <a:gd name="connsiteX8" fmla="*/ 7927130 w 11267230"/>
              <a:gd name="connsiteY8" fmla="*/ 395818 h 6149217"/>
              <a:gd name="connsiteX9" fmla="*/ 8587530 w 11267230"/>
              <a:gd name="connsiteY9" fmla="*/ 27518 h 6149217"/>
              <a:gd name="connsiteX10" fmla="*/ 10530630 w 11267230"/>
              <a:gd name="connsiteY10" fmla="*/ 116418 h 6149217"/>
              <a:gd name="connsiteX11" fmla="*/ 11127530 w 11267230"/>
              <a:gd name="connsiteY11" fmla="*/ 827618 h 6149217"/>
              <a:gd name="connsiteX12" fmla="*/ 10759230 w 11267230"/>
              <a:gd name="connsiteY12" fmla="*/ 1856318 h 6149217"/>
              <a:gd name="connsiteX13" fmla="*/ 11025930 w 11267230"/>
              <a:gd name="connsiteY13" fmla="*/ 3050118 h 6149217"/>
              <a:gd name="connsiteX14" fmla="*/ 11000530 w 11267230"/>
              <a:gd name="connsiteY14" fmla="*/ 4104218 h 6149217"/>
              <a:gd name="connsiteX15" fmla="*/ 10860830 w 11267230"/>
              <a:gd name="connsiteY15" fmla="*/ 5082118 h 6149217"/>
              <a:gd name="connsiteX16" fmla="*/ 11267230 w 11267230"/>
              <a:gd name="connsiteY16" fmla="*/ 5615518 h 6149217"/>
              <a:gd name="connsiteX17" fmla="*/ 10860830 w 11267230"/>
              <a:gd name="connsiteY17" fmla="*/ 6136218 h 6149217"/>
              <a:gd name="connsiteX18" fmla="*/ 9527330 w 11267230"/>
              <a:gd name="connsiteY18" fmla="*/ 5780618 h 6149217"/>
              <a:gd name="connsiteX19" fmla="*/ 8511330 w 11267230"/>
              <a:gd name="connsiteY19" fmla="*/ 6098118 h 6149217"/>
              <a:gd name="connsiteX20" fmla="*/ 7292130 w 11267230"/>
              <a:gd name="connsiteY20" fmla="*/ 5615518 h 6149217"/>
              <a:gd name="connsiteX21" fmla="*/ 6136430 w 11267230"/>
              <a:gd name="connsiteY21" fmla="*/ 6148918 h 6149217"/>
              <a:gd name="connsiteX22" fmla="*/ 4701330 w 11267230"/>
              <a:gd name="connsiteY22" fmla="*/ 5526618 h 6149217"/>
              <a:gd name="connsiteX23" fmla="*/ 3380530 w 11267230"/>
              <a:gd name="connsiteY23" fmla="*/ 6034618 h 6149217"/>
              <a:gd name="connsiteX24" fmla="*/ 2580430 w 11267230"/>
              <a:gd name="connsiteY24" fmla="*/ 5450418 h 6149217"/>
              <a:gd name="connsiteX25" fmla="*/ 1119930 w 11267230"/>
              <a:gd name="connsiteY25" fmla="*/ 5983818 h 6149217"/>
              <a:gd name="connsiteX26" fmla="*/ 599230 w 11267230"/>
              <a:gd name="connsiteY26" fmla="*/ 5310718 h 6149217"/>
              <a:gd name="connsiteX27" fmla="*/ 650030 w 11267230"/>
              <a:gd name="connsiteY27" fmla="*/ 4459818 h 6149217"/>
              <a:gd name="connsiteX28" fmla="*/ 357930 w 11267230"/>
              <a:gd name="connsiteY28" fmla="*/ 3824818 h 6149217"/>
              <a:gd name="connsiteX29" fmla="*/ 484930 w 11267230"/>
              <a:gd name="connsiteY29" fmla="*/ 2796118 h 6149217"/>
              <a:gd name="connsiteX30" fmla="*/ 205530 w 11267230"/>
              <a:gd name="connsiteY30" fmla="*/ 2135718 h 6149217"/>
              <a:gd name="connsiteX31" fmla="*/ 167430 w 11267230"/>
              <a:gd name="connsiteY31" fmla="*/ 1475318 h 6149217"/>
              <a:gd name="connsiteX32" fmla="*/ 15030 w 11267230"/>
              <a:gd name="connsiteY32" fmla="*/ 1361018 h 6149217"/>
              <a:gd name="connsiteX0-1" fmla="*/ 15030 w 11267230"/>
              <a:gd name="connsiteY0-2" fmla="*/ 1361018 h 6149217"/>
              <a:gd name="connsiteX1-3" fmla="*/ 586530 w 11267230"/>
              <a:gd name="connsiteY1-4" fmla="*/ 421218 h 6149217"/>
              <a:gd name="connsiteX2-5" fmla="*/ 1513630 w 11267230"/>
              <a:gd name="connsiteY2-6" fmla="*/ 319618 h 6149217"/>
              <a:gd name="connsiteX3-7" fmla="*/ 2593130 w 11267230"/>
              <a:gd name="connsiteY3-8" fmla="*/ 319618 h 6149217"/>
              <a:gd name="connsiteX4-9" fmla="*/ 3418630 w 11267230"/>
              <a:gd name="connsiteY4-10" fmla="*/ 726018 h 6149217"/>
              <a:gd name="connsiteX5-11" fmla="*/ 4574330 w 11267230"/>
              <a:gd name="connsiteY5-12" fmla="*/ 395818 h 6149217"/>
              <a:gd name="connsiteX6-13" fmla="*/ 5717330 w 11267230"/>
              <a:gd name="connsiteY6-14" fmla="*/ 484718 h 6149217"/>
              <a:gd name="connsiteX7-15" fmla="*/ 6631730 w 11267230"/>
              <a:gd name="connsiteY7-16" fmla="*/ 459318 h 6149217"/>
              <a:gd name="connsiteX8-17" fmla="*/ 7927130 w 11267230"/>
              <a:gd name="connsiteY8-18" fmla="*/ 395818 h 6149217"/>
              <a:gd name="connsiteX9-19" fmla="*/ 8587530 w 11267230"/>
              <a:gd name="connsiteY9-20" fmla="*/ 27518 h 6149217"/>
              <a:gd name="connsiteX10-21" fmla="*/ 10530630 w 11267230"/>
              <a:gd name="connsiteY10-22" fmla="*/ 116418 h 6149217"/>
              <a:gd name="connsiteX11-23" fmla="*/ 11127530 w 11267230"/>
              <a:gd name="connsiteY11-24" fmla="*/ 827618 h 6149217"/>
              <a:gd name="connsiteX12-25" fmla="*/ 10759230 w 11267230"/>
              <a:gd name="connsiteY12-26" fmla="*/ 1856318 h 6149217"/>
              <a:gd name="connsiteX13-27" fmla="*/ 11025930 w 11267230"/>
              <a:gd name="connsiteY13-28" fmla="*/ 3050118 h 6149217"/>
              <a:gd name="connsiteX14-29" fmla="*/ 11000530 w 11267230"/>
              <a:gd name="connsiteY14-30" fmla="*/ 4104218 h 6149217"/>
              <a:gd name="connsiteX15-31" fmla="*/ 10860830 w 11267230"/>
              <a:gd name="connsiteY15-32" fmla="*/ 5082118 h 6149217"/>
              <a:gd name="connsiteX16-33" fmla="*/ 11267230 w 11267230"/>
              <a:gd name="connsiteY16-34" fmla="*/ 5615518 h 6149217"/>
              <a:gd name="connsiteX17-35" fmla="*/ 10860830 w 11267230"/>
              <a:gd name="connsiteY17-36" fmla="*/ 6136218 h 6149217"/>
              <a:gd name="connsiteX18-37" fmla="*/ 9527330 w 11267230"/>
              <a:gd name="connsiteY18-38" fmla="*/ 5780618 h 6149217"/>
              <a:gd name="connsiteX19-39" fmla="*/ 8511330 w 11267230"/>
              <a:gd name="connsiteY19-40" fmla="*/ 6098118 h 6149217"/>
              <a:gd name="connsiteX20-41" fmla="*/ 7292130 w 11267230"/>
              <a:gd name="connsiteY20-42" fmla="*/ 5615518 h 6149217"/>
              <a:gd name="connsiteX21-43" fmla="*/ 6136430 w 11267230"/>
              <a:gd name="connsiteY21-44" fmla="*/ 6148918 h 6149217"/>
              <a:gd name="connsiteX22-45" fmla="*/ 4701330 w 11267230"/>
              <a:gd name="connsiteY22-46" fmla="*/ 5526618 h 6149217"/>
              <a:gd name="connsiteX23-47" fmla="*/ 3380530 w 11267230"/>
              <a:gd name="connsiteY23-48" fmla="*/ 6034618 h 6149217"/>
              <a:gd name="connsiteX24-49" fmla="*/ 2580430 w 11267230"/>
              <a:gd name="connsiteY24-50" fmla="*/ 5450418 h 6149217"/>
              <a:gd name="connsiteX25-51" fmla="*/ 1119930 w 11267230"/>
              <a:gd name="connsiteY25-52" fmla="*/ 5983818 h 6149217"/>
              <a:gd name="connsiteX26-53" fmla="*/ 599230 w 11267230"/>
              <a:gd name="connsiteY26-54" fmla="*/ 5310718 h 6149217"/>
              <a:gd name="connsiteX27-55" fmla="*/ 650030 w 11267230"/>
              <a:gd name="connsiteY27-56" fmla="*/ 4459818 h 6149217"/>
              <a:gd name="connsiteX28-57" fmla="*/ 357930 w 11267230"/>
              <a:gd name="connsiteY28-58" fmla="*/ 3824818 h 6149217"/>
              <a:gd name="connsiteX29-59" fmla="*/ 484930 w 11267230"/>
              <a:gd name="connsiteY29-60" fmla="*/ 2796118 h 6149217"/>
              <a:gd name="connsiteX30-61" fmla="*/ 205530 w 11267230"/>
              <a:gd name="connsiteY30-62" fmla="*/ 2135718 h 6149217"/>
              <a:gd name="connsiteX31-63" fmla="*/ 167430 w 11267230"/>
              <a:gd name="connsiteY31-64" fmla="*/ 1475318 h 6149217"/>
              <a:gd name="connsiteX32-65" fmla="*/ 15030 w 11267230"/>
              <a:gd name="connsiteY32-66" fmla="*/ 1361018 h 6149217"/>
              <a:gd name="connsiteX0-67" fmla="*/ 15030 w 11267230"/>
              <a:gd name="connsiteY0-68" fmla="*/ 1361018 h 6149217"/>
              <a:gd name="connsiteX1-69" fmla="*/ 586530 w 11267230"/>
              <a:gd name="connsiteY1-70" fmla="*/ 421218 h 6149217"/>
              <a:gd name="connsiteX2-71" fmla="*/ 1513630 w 11267230"/>
              <a:gd name="connsiteY2-72" fmla="*/ 319618 h 6149217"/>
              <a:gd name="connsiteX3-73" fmla="*/ 2593130 w 11267230"/>
              <a:gd name="connsiteY3-74" fmla="*/ 319618 h 6149217"/>
              <a:gd name="connsiteX4-75" fmla="*/ 3431330 w 11267230"/>
              <a:gd name="connsiteY4-76" fmla="*/ 383118 h 6149217"/>
              <a:gd name="connsiteX5-77" fmla="*/ 4574330 w 11267230"/>
              <a:gd name="connsiteY5-78" fmla="*/ 395818 h 6149217"/>
              <a:gd name="connsiteX6-79" fmla="*/ 5717330 w 11267230"/>
              <a:gd name="connsiteY6-80" fmla="*/ 484718 h 6149217"/>
              <a:gd name="connsiteX7-81" fmla="*/ 6631730 w 11267230"/>
              <a:gd name="connsiteY7-82" fmla="*/ 459318 h 6149217"/>
              <a:gd name="connsiteX8-83" fmla="*/ 7927130 w 11267230"/>
              <a:gd name="connsiteY8-84" fmla="*/ 395818 h 6149217"/>
              <a:gd name="connsiteX9-85" fmla="*/ 8587530 w 11267230"/>
              <a:gd name="connsiteY9-86" fmla="*/ 27518 h 6149217"/>
              <a:gd name="connsiteX10-87" fmla="*/ 10530630 w 11267230"/>
              <a:gd name="connsiteY10-88" fmla="*/ 116418 h 6149217"/>
              <a:gd name="connsiteX11-89" fmla="*/ 11127530 w 11267230"/>
              <a:gd name="connsiteY11-90" fmla="*/ 827618 h 6149217"/>
              <a:gd name="connsiteX12-91" fmla="*/ 10759230 w 11267230"/>
              <a:gd name="connsiteY12-92" fmla="*/ 1856318 h 6149217"/>
              <a:gd name="connsiteX13-93" fmla="*/ 11025930 w 11267230"/>
              <a:gd name="connsiteY13-94" fmla="*/ 3050118 h 6149217"/>
              <a:gd name="connsiteX14-95" fmla="*/ 11000530 w 11267230"/>
              <a:gd name="connsiteY14-96" fmla="*/ 4104218 h 6149217"/>
              <a:gd name="connsiteX15-97" fmla="*/ 10860830 w 11267230"/>
              <a:gd name="connsiteY15-98" fmla="*/ 5082118 h 6149217"/>
              <a:gd name="connsiteX16-99" fmla="*/ 11267230 w 11267230"/>
              <a:gd name="connsiteY16-100" fmla="*/ 5615518 h 6149217"/>
              <a:gd name="connsiteX17-101" fmla="*/ 10860830 w 11267230"/>
              <a:gd name="connsiteY17-102" fmla="*/ 6136218 h 6149217"/>
              <a:gd name="connsiteX18-103" fmla="*/ 9527330 w 11267230"/>
              <a:gd name="connsiteY18-104" fmla="*/ 5780618 h 6149217"/>
              <a:gd name="connsiteX19-105" fmla="*/ 8511330 w 11267230"/>
              <a:gd name="connsiteY19-106" fmla="*/ 6098118 h 6149217"/>
              <a:gd name="connsiteX20-107" fmla="*/ 7292130 w 11267230"/>
              <a:gd name="connsiteY20-108" fmla="*/ 5615518 h 6149217"/>
              <a:gd name="connsiteX21-109" fmla="*/ 6136430 w 11267230"/>
              <a:gd name="connsiteY21-110" fmla="*/ 6148918 h 6149217"/>
              <a:gd name="connsiteX22-111" fmla="*/ 4701330 w 11267230"/>
              <a:gd name="connsiteY22-112" fmla="*/ 5526618 h 6149217"/>
              <a:gd name="connsiteX23-113" fmla="*/ 3380530 w 11267230"/>
              <a:gd name="connsiteY23-114" fmla="*/ 6034618 h 6149217"/>
              <a:gd name="connsiteX24-115" fmla="*/ 2580430 w 11267230"/>
              <a:gd name="connsiteY24-116" fmla="*/ 5450418 h 6149217"/>
              <a:gd name="connsiteX25-117" fmla="*/ 1119930 w 11267230"/>
              <a:gd name="connsiteY25-118" fmla="*/ 5983818 h 6149217"/>
              <a:gd name="connsiteX26-119" fmla="*/ 599230 w 11267230"/>
              <a:gd name="connsiteY26-120" fmla="*/ 5310718 h 6149217"/>
              <a:gd name="connsiteX27-121" fmla="*/ 650030 w 11267230"/>
              <a:gd name="connsiteY27-122" fmla="*/ 4459818 h 6149217"/>
              <a:gd name="connsiteX28-123" fmla="*/ 357930 w 11267230"/>
              <a:gd name="connsiteY28-124" fmla="*/ 3824818 h 6149217"/>
              <a:gd name="connsiteX29-125" fmla="*/ 484930 w 11267230"/>
              <a:gd name="connsiteY29-126" fmla="*/ 2796118 h 6149217"/>
              <a:gd name="connsiteX30-127" fmla="*/ 205530 w 11267230"/>
              <a:gd name="connsiteY30-128" fmla="*/ 2135718 h 6149217"/>
              <a:gd name="connsiteX31-129" fmla="*/ 167430 w 11267230"/>
              <a:gd name="connsiteY31-130" fmla="*/ 1475318 h 6149217"/>
              <a:gd name="connsiteX32-131" fmla="*/ 15030 w 11267230"/>
              <a:gd name="connsiteY32-132" fmla="*/ 1361018 h 6149217"/>
              <a:gd name="connsiteX0-133" fmla="*/ 15030 w 11267230"/>
              <a:gd name="connsiteY0-134" fmla="*/ 1253052 h 6041251"/>
              <a:gd name="connsiteX1-135" fmla="*/ 586530 w 11267230"/>
              <a:gd name="connsiteY1-136" fmla="*/ 313252 h 6041251"/>
              <a:gd name="connsiteX2-137" fmla="*/ 1513630 w 11267230"/>
              <a:gd name="connsiteY2-138" fmla="*/ 211652 h 6041251"/>
              <a:gd name="connsiteX3-139" fmla="*/ 2593130 w 11267230"/>
              <a:gd name="connsiteY3-140" fmla="*/ 211652 h 6041251"/>
              <a:gd name="connsiteX4-141" fmla="*/ 3431330 w 11267230"/>
              <a:gd name="connsiteY4-142" fmla="*/ 275152 h 6041251"/>
              <a:gd name="connsiteX5-143" fmla="*/ 4574330 w 11267230"/>
              <a:gd name="connsiteY5-144" fmla="*/ 287852 h 6041251"/>
              <a:gd name="connsiteX6-145" fmla="*/ 5717330 w 11267230"/>
              <a:gd name="connsiteY6-146" fmla="*/ 376752 h 6041251"/>
              <a:gd name="connsiteX7-147" fmla="*/ 6631730 w 11267230"/>
              <a:gd name="connsiteY7-148" fmla="*/ 351352 h 6041251"/>
              <a:gd name="connsiteX8-149" fmla="*/ 7927130 w 11267230"/>
              <a:gd name="connsiteY8-150" fmla="*/ 287852 h 6041251"/>
              <a:gd name="connsiteX9-151" fmla="*/ 8930430 w 11267230"/>
              <a:gd name="connsiteY9-152" fmla="*/ 325952 h 6041251"/>
              <a:gd name="connsiteX10-153" fmla="*/ 10530630 w 11267230"/>
              <a:gd name="connsiteY10-154" fmla="*/ 8452 h 6041251"/>
              <a:gd name="connsiteX11-155" fmla="*/ 11127530 w 11267230"/>
              <a:gd name="connsiteY11-156" fmla="*/ 719652 h 6041251"/>
              <a:gd name="connsiteX12-157" fmla="*/ 10759230 w 11267230"/>
              <a:gd name="connsiteY12-158" fmla="*/ 1748352 h 6041251"/>
              <a:gd name="connsiteX13-159" fmla="*/ 11025930 w 11267230"/>
              <a:gd name="connsiteY13-160" fmla="*/ 2942152 h 6041251"/>
              <a:gd name="connsiteX14-161" fmla="*/ 11000530 w 11267230"/>
              <a:gd name="connsiteY14-162" fmla="*/ 3996252 h 6041251"/>
              <a:gd name="connsiteX15-163" fmla="*/ 10860830 w 11267230"/>
              <a:gd name="connsiteY15-164" fmla="*/ 4974152 h 6041251"/>
              <a:gd name="connsiteX16-165" fmla="*/ 11267230 w 11267230"/>
              <a:gd name="connsiteY16-166" fmla="*/ 5507552 h 6041251"/>
              <a:gd name="connsiteX17-167" fmla="*/ 10860830 w 11267230"/>
              <a:gd name="connsiteY17-168" fmla="*/ 6028252 h 6041251"/>
              <a:gd name="connsiteX18-169" fmla="*/ 9527330 w 11267230"/>
              <a:gd name="connsiteY18-170" fmla="*/ 5672652 h 6041251"/>
              <a:gd name="connsiteX19-171" fmla="*/ 8511330 w 11267230"/>
              <a:gd name="connsiteY19-172" fmla="*/ 5990152 h 6041251"/>
              <a:gd name="connsiteX20-173" fmla="*/ 7292130 w 11267230"/>
              <a:gd name="connsiteY20-174" fmla="*/ 5507552 h 6041251"/>
              <a:gd name="connsiteX21-175" fmla="*/ 6136430 w 11267230"/>
              <a:gd name="connsiteY21-176" fmla="*/ 6040952 h 6041251"/>
              <a:gd name="connsiteX22-177" fmla="*/ 4701330 w 11267230"/>
              <a:gd name="connsiteY22-178" fmla="*/ 5418652 h 6041251"/>
              <a:gd name="connsiteX23-179" fmla="*/ 3380530 w 11267230"/>
              <a:gd name="connsiteY23-180" fmla="*/ 5926652 h 6041251"/>
              <a:gd name="connsiteX24-181" fmla="*/ 2580430 w 11267230"/>
              <a:gd name="connsiteY24-182" fmla="*/ 5342452 h 6041251"/>
              <a:gd name="connsiteX25-183" fmla="*/ 1119930 w 11267230"/>
              <a:gd name="connsiteY25-184" fmla="*/ 5875852 h 6041251"/>
              <a:gd name="connsiteX26-185" fmla="*/ 599230 w 11267230"/>
              <a:gd name="connsiteY26-186" fmla="*/ 5202752 h 6041251"/>
              <a:gd name="connsiteX27-187" fmla="*/ 650030 w 11267230"/>
              <a:gd name="connsiteY27-188" fmla="*/ 4351852 h 6041251"/>
              <a:gd name="connsiteX28-189" fmla="*/ 357930 w 11267230"/>
              <a:gd name="connsiteY28-190" fmla="*/ 3716852 h 6041251"/>
              <a:gd name="connsiteX29-191" fmla="*/ 484930 w 11267230"/>
              <a:gd name="connsiteY29-192" fmla="*/ 2688152 h 6041251"/>
              <a:gd name="connsiteX30-193" fmla="*/ 205530 w 11267230"/>
              <a:gd name="connsiteY30-194" fmla="*/ 2027752 h 6041251"/>
              <a:gd name="connsiteX31-195" fmla="*/ 167430 w 11267230"/>
              <a:gd name="connsiteY31-196" fmla="*/ 1367352 h 6041251"/>
              <a:gd name="connsiteX32-197" fmla="*/ 15030 w 11267230"/>
              <a:gd name="connsiteY32-198" fmla="*/ 1253052 h 6041251"/>
              <a:gd name="connsiteX0-199" fmla="*/ 54555 w 11306755"/>
              <a:gd name="connsiteY0-200" fmla="*/ 1253052 h 6041251"/>
              <a:gd name="connsiteX1-201" fmla="*/ 626055 w 11306755"/>
              <a:gd name="connsiteY1-202" fmla="*/ 313252 h 6041251"/>
              <a:gd name="connsiteX2-203" fmla="*/ 1553155 w 11306755"/>
              <a:gd name="connsiteY2-204" fmla="*/ 211652 h 6041251"/>
              <a:gd name="connsiteX3-205" fmla="*/ 2632655 w 11306755"/>
              <a:gd name="connsiteY3-206" fmla="*/ 211652 h 6041251"/>
              <a:gd name="connsiteX4-207" fmla="*/ 3470855 w 11306755"/>
              <a:gd name="connsiteY4-208" fmla="*/ 275152 h 6041251"/>
              <a:gd name="connsiteX5-209" fmla="*/ 4613855 w 11306755"/>
              <a:gd name="connsiteY5-210" fmla="*/ 287852 h 6041251"/>
              <a:gd name="connsiteX6-211" fmla="*/ 5756855 w 11306755"/>
              <a:gd name="connsiteY6-212" fmla="*/ 376752 h 6041251"/>
              <a:gd name="connsiteX7-213" fmla="*/ 6671255 w 11306755"/>
              <a:gd name="connsiteY7-214" fmla="*/ 351352 h 6041251"/>
              <a:gd name="connsiteX8-215" fmla="*/ 7966655 w 11306755"/>
              <a:gd name="connsiteY8-216" fmla="*/ 287852 h 6041251"/>
              <a:gd name="connsiteX9-217" fmla="*/ 8969955 w 11306755"/>
              <a:gd name="connsiteY9-218" fmla="*/ 325952 h 6041251"/>
              <a:gd name="connsiteX10-219" fmla="*/ 10570155 w 11306755"/>
              <a:gd name="connsiteY10-220" fmla="*/ 8452 h 6041251"/>
              <a:gd name="connsiteX11-221" fmla="*/ 11167055 w 11306755"/>
              <a:gd name="connsiteY11-222" fmla="*/ 719652 h 6041251"/>
              <a:gd name="connsiteX12-223" fmla="*/ 10798755 w 11306755"/>
              <a:gd name="connsiteY12-224" fmla="*/ 1748352 h 6041251"/>
              <a:gd name="connsiteX13-225" fmla="*/ 11065455 w 11306755"/>
              <a:gd name="connsiteY13-226" fmla="*/ 2942152 h 6041251"/>
              <a:gd name="connsiteX14-227" fmla="*/ 11040055 w 11306755"/>
              <a:gd name="connsiteY14-228" fmla="*/ 3996252 h 6041251"/>
              <a:gd name="connsiteX15-229" fmla="*/ 10900355 w 11306755"/>
              <a:gd name="connsiteY15-230" fmla="*/ 4974152 h 6041251"/>
              <a:gd name="connsiteX16-231" fmla="*/ 11306755 w 11306755"/>
              <a:gd name="connsiteY16-232" fmla="*/ 5507552 h 6041251"/>
              <a:gd name="connsiteX17-233" fmla="*/ 10900355 w 11306755"/>
              <a:gd name="connsiteY17-234" fmla="*/ 6028252 h 6041251"/>
              <a:gd name="connsiteX18-235" fmla="*/ 9566855 w 11306755"/>
              <a:gd name="connsiteY18-236" fmla="*/ 5672652 h 6041251"/>
              <a:gd name="connsiteX19-237" fmla="*/ 8550855 w 11306755"/>
              <a:gd name="connsiteY19-238" fmla="*/ 5990152 h 6041251"/>
              <a:gd name="connsiteX20-239" fmla="*/ 7331655 w 11306755"/>
              <a:gd name="connsiteY20-240" fmla="*/ 5507552 h 6041251"/>
              <a:gd name="connsiteX21-241" fmla="*/ 6175955 w 11306755"/>
              <a:gd name="connsiteY21-242" fmla="*/ 6040952 h 6041251"/>
              <a:gd name="connsiteX22-243" fmla="*/ 4740855 w 11306755"/>
              <a:gd name="connsiteY22-244" fmla="*/ 5418652 h 6041251"/>
              <a:gd name="connsiteX23-245" fmla="*/ 3420055 w 11306755"/>
              <a:gd name="connsiteY23-246" fmla="*/ 5926652 h 6041251"/>
              <a:gd name="connsiteX24-247" fmla="*/ 2619955 w 11306755"/>
              <a:gd name="connsiteY24-248" fmla="*/ 5342452 h 6041251"/>
              <a:gd name="connsiteX25-249" fmla="*/ 1159455 w 11306755"/>
              <a:gd name="connsiteY25-250" fmla="*/ 5875852 h 6041251"/>
              <a:gd name="connsiteX26-251" fmla="*/ 638755 w 11306755"/>
              <a:gd name="connsiteY26-252" fmla="*/ 5202752 h 6041251"/>
              <a:gd name="connsiteX27-253" fmla="*/ 689555 w 11306755"/>
              <a:gd name="connsiteY27-254" fmla="*/ 4351852 h 6041251"/>
              <a:gd name="connsiteX28-255" fmla="*/ 397455 w 11306755"/>
              <a:gd name="connsiteY28-256" fmla="*/ 3716852 h 6041251"/>
              <a:gd name="connsiteX29-257" fmla="*/ 524455 w 11306755"/>
              <a:gd name="connsiteY29-258" fmla="*/ 2688152 h 6041251"/>
              <a:gd name="connsiteX30-259" fmla="*/ 245055 w 11306755"/>
              <a:gd name="connsiteY30-260" fmla="*/ 2027752 h 6041251"/>
              <a:gd name="connsiteX31-261" fmla="*/ 41855 w 11306755"/>
              <a:gd name="connsiteY31-262" fmla="*/ 1621352 h 6041251"/>
              <a:gd name="connsiteX32-263" fmla="*/ 54555 w 11306755"/>
              <a:gd name="connsiteY32-264" fmla="*/ 1253052 h 6041251"/>
              <a:gd name="connsiteX0-265" fmla="*/ 79315 w 11280715"/>
              <a:gd name="connsiteY0-266" fmla="*/ 783152 h 6041251"/>
              <a:gd name="connsiteX1-267" fmla="*/ 600015 w 11280715"/>
              <a:gd name="connsiteY1-268" fmla="*/ 313252 h 6041251"/>
              <a:gd name="connsiteX2-269" fmla="*/ 1527115 w 11280715"/>
              <a:gd name="connsiteY2-270" fmla="*/ 211652 h 6041251"/>
              <a:gd name="connsiteX3-271" fmla="*/ 2606615 w 11280715"/>
              <a:gd name="connsiteY3-272" fmla="*/ 211652 h 6041251"/>
              <a:gd name="connsiteX4-273" fmla="*/ 3444815 w 11280715"/>
              <a:gd name="connsiteY4-274" fmla="*/ 275152 h 6041251"/>
              <a:gd name="connsiteX5-275" fmla="*/ 4587815 w 11280715"/>
              <a:gd name="connsiteY5-276" fmla="*/ 287852 h 6041251"/>
              <a:gd name="connsiteX6-277" fmla="*/ 5730815 w 11280715"/>
              <a:gd name="connsiteY6-278" fmla="*/ 376752 h 6041251"/>
              <a:gd name="connsiteX7-279" fmla="*/ 6645215 w 11280715"/>
              <a:gd name="connsiteY7-280" fmla="*/ 351352 h 6041251"/>
              <a:gd name="connsiteX8-281" fmla="*/ 7940615 w 11280715"/>
              <a:gd name="connsiteY8-282" fmla="*/ 287852 h 6041251"/>
              <a:gd name="connsiteX9-283" fmla="*/ 8943915 w 11280715"/>
              <a:gd name="connsiteY9-284" fmla="*/ 325952 h 6041251"/>
              <a:gd name="connsiteX10-285" fmla="*/ 10544115 w 11280715"/>
              <a:gd name="connsiteY10-286" fmla="*/ 8452 h 6041251"/>
              <a:gd name="connsiteX11-287" fmla="*/ 11141015 w 11280715"/>
              <a:gd name="connsiteY11-288" fmla="*/ 719652 h 6041251"/>
              <a:gd name="connsiteX12-289" fmla="*/ 10772715 w 11280715"/>
              <a:gd name="connsiteY12-290" fmla="*/ 1748352 h 6041251"/>
              <a:gd name="connsiteX13-291" fmla="*/ 11039415 w 11280715"/>
              <a:gd name="connsiteY13-292" fmla="*/ 2942152 h 6041251"/>
              <a:gd name="connsiteX14-293" fmla="*/ 11014015 w 11280715"/>
              <a:gd name="connsiteY14-294" fmla="*/ 3996252 h 6041251"/>
              <a:gd name="connsiteX15-295" fmla="*/ 10874315 w 11280715"/>
              <a:gd name="connsiteY15-296" fmla="*/ 4974152 h 6041251"/>
              <a:gd name="connsiteX16-297" fmla="*/ 11280715 w 11280715"/>
              <a:gd name="connsiteY16-298" fmla="*/ 5507552 h 6041251"/>
              <a:gd name="connsiteX17-299" fmla="*/ 10874315 w 11280715"/>
              <a:gd name="connsiteY17-300" fmla="*/ 6028252 h 6041251"/>
              <a:gd name="connsiteX18-301" fmla="*/ 9540815 w 11280715"/>
              <a:gd name="connsiteY18-302" fmla="*/ 5672652 h 6041251"/>
              <a:gd name="connsiteX19-303" fmla="*/ 8524815 w 11280715"/>
              <a:gd name="connsiteY19-304" fmla="*/ 5990152 h 6041251"/>
              <a:gd name="connsiteX20-305" fmla="*/ 7305615 w 11280715"/>
              <a:gd name="connsiteY20-306" fmla="*/ 5507552 h 6041251"/>
              <a:gd name="connsiteX21-307" fmla="*/ 6149915 w 11280715"/>
              <a:gd name="connsiteY21-308" fmla="*/ 6040952 h 6041251"/>
              <a:gd name="connsiteX22-309" fmla="*/ 4714815 w 11280715"/>
              <a:gd name="connsiteY22-310" fmla="*/ 5418652 h 6041251"/>
              <a:gd name="connsiteX23-311" fmla="*/ 3394015 w 11280715"/>
              <a:gd name="connsiteY23-312" fmla="*/ 5926652 h 6041251"/>
              <a:gd name="connsiteX24-313" fmla="*/ 2593915 w 11280715"/>
              <a:gd name="connsiteY24-314" fmla="*/ 5342452 h 6041251"/>
              <a:gd name="connsiteX25-315" fmla="*/ 1133415 w 11280715"/>
              <a:gd name="connsiteY25-316" fmla="*/ 5875852 h 6041251"/>
              <a:gd name="connsiteX26-317" fmla="*/ 612715 w 11280715"/>
              <a:gd name="connsiteY26-318" fmla="*/ 5202752 h 6041251"/>
              <a:gd name="connsiteX27-319" fmla="*/ 663515 w 11280715"/>
              <a:gd name="connsiteY27-320" fmla="*/ 4351852 h 6041251"/>
              <a:gd name="connsiteX28-321" fmla="*/ 371415 w 11280715"/>
              <a:gd name="connsiteY28-322" fmla="*/ 3716852 h 6041251"/>
              <a:gd name="connsiteX29-323" fmla="*/ 498415 w 11280715"/>
              <a:gd name="connsiteY29-324" fmla="*/ 2688152 h 6041251"/>
              <a:gd name="connsiteX30-325" fmla="*/ 219015 w 11280715"/>
              <a:gd name="connsiteY30-326" fmla="*/ 2027752 h 6041251"/>
              <a:gd name="connsiteX31-327" fmla="*/ 15815 w 11280715"/>
              <a:gd name="connsiteY31-328" fmla="*/ 1621352 h 6041251"/>
              <a:gd name="connsiteX32-329" fmla="*/ 79315 w 11280715"/>
              <a:gd name="connsiteY32-330" fmla="*/ 783152 h 6041251"/>
              <a:gd name="connsiteX0-331" fmla="*/ 79315 w 11280715"/>
              <a:gd name="connsiteY0-332" fmla="*/ 783152 h 6041251"/>
              <a:gd name="connsiteX1-333" fmla="*/ 600015 w 11280715"/>
              <a:gd name="connsiteY1-334" fmla="*/ 313252 h 6041251"/>
              <a:gd name="connsiteX2-335" fmla="*/ 1527115 w 11280715"/>
              <a:gd name="connsiteY2-336" fmla="*/ 211652 h 6041251"/>
              <a:gd name="connsiteX3-337" fmla="*/ 2606615 w 11280715"/>
              <a:gd name="connsiteY3-338" fmla="*/ 211652 h 6041251"/>
              <a:gd name="connsiteX4-339" fmla="*/ 3444815 w 11280715"/>
              <a:gd name="connsiteY4-340" fmla="*/ 275152 h 6041251"/>
              <a:gd name="connsiteX5-341" fmla="*/ 4587815 w 11280715"/>
              <a:gd name="connsiteY5-342" fmla="*/ 287852 h 6041251"/>
              <a:gd name="connsiteX6-343" fmla="*/ 5730815 w 11280715"/>
              <a:gd name="connsiteY6-344" fmla="*/ 376752 h 6041251"/>
              <a:gd name="connsiteX7-345" fmla="*/ 6645215 w 11280715"/>
              <a:gd name="connsiteY7-346" fmla="*/ 351352 h 6041251"/>
              <a:gd name="connsiteX8-347" fmla="*/ 7940615 w 11280715"/>
              <a:gd name="connsiteY8-348" fmla="*/ 287852 h 6041251"/>
              <a:gd name="connsiteX9-349" fmla="*/ 8943915 w 11280715"/>
              <a:gd name="connsiteY9-350" fmla="*/ 325952 h 6041251"/>
              <a:gd name="connsiteX10-351" fmla="*/ 10544115 w 11280715"/>
              <a:gd name="connsiteY10-352" fmla="*/ 8452 h 6041251"/>
              <a:gd name="connsiteX11-353" fmla="*/ 11141015 w 11280715"/>
              <a:gd name="connsiteY11-354" fmla="*/ 719652 h 6041251"/>
              <a:gd name="connsiteX12-355" fmla="*/ 10772715 w 11280715"/>
              <a:gd name="connsiteY12-356" fmla="*/ 1748352 h 6041251"/>
              <a:gd name="connsiteX13-357" fmla="*/ 11039415 w 11280715"/>
              <a:gd name="connsiteY13-358" fmla="*/ 2942152 h 6041251"/>
              <a:gd name="connsiteX14-359" fmla="*/ 11014015 w 11280715"/>
              <a:gd name="connsiteY14-360" fmla="*/ 3996252 h 6041251"/>
              <a:gd name="connsiteX15-361" fmla="*/ 10874315 w 11280715"/>
              <a:gd name="connsiteY15-362" fmla="*/ 4974152 h 6041251"/>
              <a:gd name="connsiteX16-363" fmla="*/ 11280715 w 11280715"/>
              <a:gd name="connsiteY16-364" fmla="*/ 5507552 h 6041251"/>
              <a:gd name="connsiteX17-365" fmla="*/ 10874315 w 11280715"/>
              <a:gd name="connsiteY17-366" fmla="*/ 6028252 h 6041251"/>
              <a:gd name="connsiteX18-367" fmla="*/ 9540815 w 11280715"/>
              <a:gd name="connsiteY18-368" fmla="*/ 5672652 h 6041251"/>
              <a:gd name="connsiteX19-369" fmla="*/ 8524815 w 11280715"/>
              <a:gd name="connsiteY19-370" fmla="*/ 5990152 h 6041251"/>
              <a:gd name="connsiteX20-371" fmla="*/ 7305615 w 11280715"/>
              <a:gd name="connsiteY20-372" fmla="*/ 5507552 h 6041251"/>
              <a:gd name="connsiteX21-373" fmla="*/ 6149915 w 11280715"/>
              <a:gd name="connsiteY21-374" fmla="*/ 6040952 h 6041251"/>
              <a:gd name="connsiteX22-375" fmla="*/ 4714815 w 11280715"/>
              <a:gd name="connsiteY22-376" fmla="*/ 5418652 h 6041251"/>
              <a:gd name="connsiteX23-377" fmla="*/ 3394015 w 11280715"/>
              <a:gd name="connsiteY23-378" fmla="*/ 5926652 h 6041251"/>
              <a:gd name="connsiteX24-379" fmla="*/ 2593915 w 11280715"/>
              <a:gd name="connsiteY24-380" fmla="*/ 5342452 h 6041251"/>
              <a:gd name="connsiteX25-381" fmla="*/ 1133415 w 11280715"/>
              <a:gd name="connsiteY25-382" fmla="*/ 5875852 h 6041251"/>
              <a:gd name="connsiteX26-383" fmla="*/ 612715 w 11280715"/>
              <a:gd name="connsiteY26-384" fmla="*/ 5202752 h 6041251"/>
              <a:gd name="connsiteX27-385" fmla="*/ 663515 w 11280715"/>
              <a:gd name="connsiteY27-386" fmla="*/ 4351852 h 6041251"/>
              <a:gd name="connsiteX28-387" fmla="*/ 371415 w 11280715"/>
              <a:gd name="connsiteY28-388" fmla="*/ 3716852 h 6041251"/>
              <a:gd name="connsiteX29-389" fmla="*/ 244415 w 11280715"/>
              <a:gd name="connsiteY29-390" fmla="*/ 2878652 h 6041251"/>
              <a:gd name="connsiteX30-391" fmla="*/ 219015 w 11280715"/>
              <a:gd name="connsiteY30-392" fmla="*/ 2027752 h 6041251"/>
              <a:gd name="connsiteX31-393" fmla="*/ 15815 w 11280715"/>
              <a:gd name="connsiteY31-394" fmla="*/ 1621352 h 6041251"/>
              <a:gd name="connsiteX32-395" fmla="*/ 79315 w 11280715"/>
              <a:gd name="connsiteY32-396" fmla="*/ 783152 h 6041251"/>
              <a:gd name="connsiteX0-397" fmla="*/ 79315 w 11280715"/>
              <a:gd name="connsiteY0-398" fmla="*/ 783152 h 6041251"/>
              <a:gd name="connsiteX1-399" fmla="*/ 600015 w 11280715"/>
              <a:gd name="connsiteY1-400" fmla="*/ 313252 h 6041251"/>
              <a:gd name="connsiteX2-401" fmla="*/ 1527115 w 11280715"/>
              <a:gd name="connsiteY2-402" fmla="*/ 211652 h 6041251"/>
              <a:gd name="connsiteX3-403" fmla="*/ 2606615 w 11280715"/>
              <a:gd name="connsiteY3-404" fmla="*/ 211652 h 6041251"/>
              <a:gd name="connsiteX4-405" fmla="*/ 3444815 w 11280715"/>
              <a:gd name="connsiteY4-406" fmla="*/ 275152 h 6041251"/>
              <a:gd name="connsiteX5-407" fmla="*/ 4587815 w 11280715"/>
              <a:gd name="connsiteY5-408" fmla="*/ 287852 h 6041251"/>
              <a:gd name="connsiteX6-409" fmla="*/ 5730815 w 11280715"/>
              <a:gd name="connsiteY6-410" fmla="*/ 376752 h 6041251"/>
              <a:gd name="connsiteX7-411" fmla="*/ 6645215 w 11280715"/>
              <a:gd name="connsiteY7-412" fmla="*/ 351352 h 6041251"/>
              <a:gd name="connsiteX8-413" fmla="*/ 7940615 w 11280715"/>
              <a:gd name="connsiteY8-414" fmla="*/ 287852 h 6041251"/>
              <a:gd name="connsiteX9-415" fmla="*/ 8943915 w 11280715"/>
              <a:gd name="connsiteY9-416" fmla="*/ 325952 h 6041251"/>
              <a:gd name="connsiteX10-417" fmla="*/ 10544115 w 11280715"/>
              <a:gd name="connsiteY10-418" fmla="*/ 8452 h 6041251"/>
              <a:gd name="connsiteX11-419" fmla="*/ 11141015 w 11280715"/>
              <a:gd name="connsiteY11-420" fmla="*/ 719652 h 6041251"/>
              <a:gd name="connsiteX12-421" fmla="*/ 10772715 w 11280715"/>
              <a:gd name="connsiteY12-422" fmla="*/ 1748352 h 6041251"/>
              <a:gd name="connsiteX13-423" fmla="*/ 11039415 w 11280715"/>
              <a:gd name="connsiteY13-424" fmla="*/ 2942152 h 6041251"/>
              <a:gd name="connsiteX14-425" fmla="*/ 11014015 w 11280715"/>
              <a:gd name="connsiteY14-426" fmla="*/ 3996252 h 6041251"/>
              <a:gd name="connsiteX15-427" fmla="*/ 10874315 w 11280715"/>
              <a:gd name="connsiteY15-428" fmla="*/ 4974152 h 6041251"/>
              <a:gd name="connsiteX16-429" fmla="*/ 11280715 w 11280715"/>
              <a:gd name="connsiteY16-430" fmla="*/ 5507552 h 6041251"/>
              <a:gd name="connsiteX17-431" fmla="*/ 10874315 w 11280715"/>
              <a:gd name="connsiteY17-432" fmla="*/ 6028252 h 6041251"/>
              <a:gd name="connsiteX18-433" fmla="*/ 9540815 w 11280715"/>
              <a:gd name="connsiteY18-434" fmla="*/ 5672652 h 6041251"/>
              <a:gd name="connsiteX19-435" fmla="*/ 8524815 w 11280715"/>
              <a:gd name="connsiteY19-436" fmla="*/ 5990152 h 6041251"/>
              <a:gd name="connsiteX20-437" fmla="*/ 7305615 w 11280715"/>
              <a:gd name="connsiteY20-438" fmla="*/ 5507552 h 6041251"/>
              <a:gd name="connsiteX21-439" fmla="*/ 6149915 w 11280715"/>
              <a:gd name="connsiteY21-440" fmla="*/ 6040952 h 6041251"/>
              <a:gd name="connsiteX22-441" fmla="*/ 4714815 w 11280715"/>
              <a:gd name="connsiteY22-442" fmla="*/ 5418652 h 6041251"/>
              <a:gd name="connsiteX23-443" fmla="*/ 3394015 w 11280715"/>
              <a:gd name="connsiteY23-444" fmla="*/ 5926652 h 6041251"/>
              <a:gd name="connsiteX24-445" fmla="*/ 2593915 w 11280715"/>
              <a:gd name="connsiteY24-446" fmla="*/ 5342452 h 6041251"/>
              <a:gd name="connsiteX25-447" fmla="*/ 1133415 w 11280715"/>
              <a:gd name="connsiteY25-448" fmla="*/ 5875852 h 6041251"/>
              <a:gd name="connsiteX26-449" fmla="*/ 612715 w 11280715"/>
              <a:gd name="connsiteY26-450" fmla="*/ 5202752 h 6041251"/>
              <a:gd name="connsiteX27-451" fmla="*/ 346015 w 11280715"/>
              <a:gd name="connsiteY27-452" fmla="*/ 4428052 h 6041251"/>
              <a:gd name="connsiteX28-453" fmla="*/ 371415 w 11280715"/>
              <a:gd name="connsiteY28-454" fmla="*/ 3716852 h 6041251"/>
              <a:gd name="connsiteX29-455" fmla="*/ 244415 w 11280715"/>
              <a:gd name="connsiteY29-456" fmla="*/ 2878652 h 6041251"/>
              <a:gd name="connsiteX30-457" fmla="*/ 219015 w 11280715"/>
              <a:gd name="connsiteY30-458" fmla="*/ 2027752 h 6041251"/>
              <a:gd name="connsiteX31-459" fmla="*/ 15815 w 11280715"/>
              <a:gd name="connsiteY31-460" fmla="*/ 1621352 h 6041251"/>
              <a:gd name="connsiteX32-461" fmla="*/ 79315 w 11280715"/>
              <a:gd name="connsiteY32-462" fmla="*/ 783152 h 6041251"/>
              <a:gd name="connsiteX0-463" fmla="*/ 79315 w 11280715"/>
              <a:gd name="connsiteY0-464" fmla="*/ 783152 h 6041251"/>
              <a:gd name="connsiteX1-465" fmla="*/ 600015 w 11280715"/>
              <a:gd name="connsiteY1-466" fmla="*/ 313252 h 6041251"/>
              <a:gd name="connsiteX2-467" fmla="*/ 1527115 w 11280715"/>
              <a:gd name="connsiteY2-468" fmla="*/ 211652 h 6041251"/>
              <a:gd name="connsiteX3-469" fmla="*/ 2606615 w 11280715"/>
              <a:gd name="connsiteY3-470" fmla="*/ 211652 h 6041251"/>
              <a:gd name="connsiteX4-471" fmla="*/ 3508315 w 11280715"/>
              <a:gd name="connsiteY4-472" fmla="*/ 110052 h 6041251"/>
              <a:gd name="connsiteX5-473" fmla="*/ 4587815 w 11280715"/>
              <a:gd name="connsiteY5-474" fmla="*/ 287852 h 6041251"/>
              <a:gd name="connsiteX6-475" fmla="*/ 5730815 w 11280715"/>
              <a:gd name="connsiteY6-476" fmla="*/ 376752 h 6041251"/>
              <a:gd name="connsiteX7-477" fmla="*/ 6645215 w 11280715"/>
              <a:gd name="connsiteY7-478" fmla="*/ 351352 h 6041251"/>
              <a:gd name="connsiteX8-479" fmla="*/ 7940615 w 11280715"/>
              <a:gd name="connsiteY8-480" fmla="*/ 287852 h 6041251"/>
              <a:gd name="connsiteX9-481" fmla="*/ 8943915 w 11280715"/>
              <a:gd name="connsiteY9-482" fmla="*/ 325952 h 6041251"/>
              <a:gd name="connsiteX10-483" fmla="*/ 10544115 w 11280715"/>
              <a:gd name="connsiteY10-484" fmla="*/ 8452 h 6041251"/>
              <a:gd name="connsiteX11-485" fmla="*/ 11141015 w 11280715"/>
              <a:gd name="connsiteY11-486" fmla="*/ 719652 h 6041251"/>
              <a:gd name="connsiteX12-487" fmla="*/ 10772715 w 11280715"/>
              <a:gd name="connsiteY12-488" fmla="*/ 1748352 h 6041251"/>
              <a:gd name="connsiteX13-489" fmla="*/ 11039415 w 11280715"/>
              <a:gd name="connsiteY13-490" fmla="*/ 2942152 h 6041251"/>
              <a:gd name="connsiteX14-491" fmla="*/ 11014015 w 11280715"/>
              <a:gd name="connsiteY14-492" fmla="*/ 3996252 h 6041251"/>
              <a:gd name="connsiteX15-493" fmla="*/ 10874315 w 11280715"/>
              <a:gd name="connsiteY15-494" fmla="*/ 4974152 h 6041251"/>
              <a:gd name="connsiteX16-495" fmla="*/ 11280715 w 11280715"/>
              <a:gd name="connsiteY16-496" fmla="*/ 5507552 h 6041251"/>
              <a:gd name="connsiteX17-497" fmla="*/ 10874315 w 11280715"/>
              <a:gd name="connsiteY17-498" fmla="*/ 6028252 h 6041251"/>
              <a:gd name="connsiteX18-499" fmla="*/ 9540815 w 11280715"/>
              <a:gd name="connsiteY18-500" fmla="*/ 5672652 h 6041251"/>
              <a:gd name="connsiteX19-501" fmla="*/ 8524815 w 11280715"/>
              <a:gd name="connsiteY19-502" fmla="*/ 5990152 h 6041251"/>
              <a:gd name="connsiteX20-503" fmla="*/ 7305615 w 11280715"/>
              <a:gd name="connsiteY20-504" fmla="*/ 5507552 h 6041251"/>
              <a:gd name="connsiteX21-505" fmla="*/ 6149915 w 11280715"/>
              <a:gd name="connsiteY21-506" fmla="*/ 6040952 h 6041251"/>
              <a:gd name="connsiteX22-507" fmla="*/ 4714815 w 11280715"/>
              <a:gd name="connsiteY22-508" fmla="*/ 5418652 h 6041251"/>
              <a:gd name="connsiteX23-509" fmla="*/ 3394015 w 11280715"/>
              <a:gd name="connsiteY23-510" fmla="*/ 5926652 h 6041251"/>
              <a:gd name="connsiteX24-511" fmla="*/ 2593915 w 11280715"/>
              <a:gd name="connsiteY24-512" fmla="*/ 5342452 h 6041251"/>
              <a:gd name="connsiteX25-513" fmla="*/ 1133415 w 11280715"/>
              <a:gd name="connsiteY25-514" fmla="*/ 5875852 h 6041251"/>
              <a:gd name="connsiteX26-515" fmla="*/ 612715 w 11280715"/>
              <a:gd name="connsiteY26-516" fmla="*/ 5202752 h 6041251"/>
              <a:gd name="connsiteX27-517" fmla="*/ 346015 w 11280715"/>
              <a:gd name="connsiteY27-518" fmla="*/ 4428052 h 6041251"/>
              <a:gd name="connsiteX28-519" fmla="*/ 371415 w 11280715"/>
              <a:gd name="connsiteY28-520" fmla="*/ 3716852 h 6041251"/>
              <a:gd name="connsiteX29-521" fmla="*/ 244415 w 11280715"/>
              <a:gd name="connsiteY29-522" fmla="*/ 2878652 h 6041251"/>
              <a:gd name="connsiteX30-523" fmla="*/ 219015 w 11280715"/>
              <a:gd name="connsiteY30-524" fmla="*/ 2027752 h 6041251"/>
              <a:gd name="connsiteX31-525" fmla="*/ 15815 w 11280715"/>
              <a:gd name="connsiteY31-526" fmla="*/ 1621352 h 6041251"/>
              <a:gd name="connsiteX32-527" fmla="*/ 79315 w 11280715"/>
              <a:gd name="connsiteY32-528" fmla="*/ 783152 h 6041251"/>
              <a:gd name="connsiteX0-529" fmla="*/ 79315 w 11280715"/>
              <a:gd name="connsiteY0-530" fmla="*/ 783152 h 6041251"/>
              <a:gd name="connsiteX1-531" fmla="*/ 600015 w 11280715"/>
              <a:gd name="connsiteY1-532" fmla="*/ 313252 h 6041251"/>
              <a:gd name="connsiteX2-533" fmla="*/ 1527115 w 11280715"/>
              <a:gd name="connsiteY2-534" fmla="*/ 211652 h 6041251"/>
              <a:gd name="connsiteX3-535" fmla="*/ 2606615 w 11280715"/>
              <a:gd name="connsiteY3-536" fmla="*/ 211652 h 6041251"/>
              <a:gd name="connsiteX4-537" fmla="*/ 3508315 w 11280715"/>
              <a:gd name="connsiteY4-538" fmla="*/ 110052 h 6041251"/>
              <a:gd name="connsiteX5-539" fmla="*/ 4587815 w 11280715"/>
              <a:gd name="connsiteY5-540" fmla="*/ 287852 h 6041251"/>
              <a:gd name="connsiteX6-541" fmla="*/ 5781615 w 11280715"/>
              <a:gd name="connsiteY6-542" fmla="*/ 135452 h 6041251"/>
              <a:gd name="connsiteX7-543" fmla="*/ 6645215 w 11280715"/>
              <a:gd name="connsiteY7-544" fmla="*/ 351352 h 6041251"/>
              <a:gd name="connsiteX8-545" fmla="*/ 7940615 w 11280715"/>
              <a:gd name="connsiteY8-546" fmla="*/ 287852 h 6041251"/>
              <a:gd name="connsiteX9-547" fmla="*/ 8943915 w 11280715"/>
              <a:gd name="connsiteY9-548" fmla="*/ 325952 h 6041251"/>
              <a:gd name="connsiteX10-549" fmla="*/ 10544115 w 11280715"/>
              <a:gd name="connsiteY10-550" fmla="*/ 8452 h 6041251"/>
              <a:gd name="connsiteX11-551" fmla="*/ 11141015 w 11280715"/>
              <a:gd name="connsiteY11-552" fmla="*/ 719652 h 6041251"/>
              <a:gd name="connsiteX12-553" fmla="*/ 10772715 w 11280715"/>
              <a:gd name="connsiteY12-554" fmla="*/ 1748352 h 6041251"/>
              <a:gd name="connsiteX13-555" fmla="*/ 11039415 w 11280715"/>
              <a:gd name="connsiteY13-556" fmla="*/ 2942152 h 6041251"/>
              <a:gd name="connsiteX14-557" fmla="*/ 11014015 w 11280715"/>
              <a:gd name="connsiteY14-558" fmla="*/ 3996252 h 6041251"/>
              <a:gd name="connsiteX15-559" fmla="*/ 10874315 w 11280715"/>
              <a:gd name="connsiteY15-560" fmla="*/ 4974152 h 6041251"/>
              <a:gd name="connsiteX16-561" fmla="*/ 11280715 w 11280715"/>
              <a:gd name="connsiteY16-562" fmla="*/ 5507552 h 6041251"/>
              <a:gd name="connsiteX17-563" fmla="*/ 10874315 w 11280715"/>
              <a:gd name="connsiteY17-564" fmla="*/ 6028252 h 6041251"/>
              <a:gd name="connsiteX18-565" fmla="*/ 9540815 w 11280715"/>
              <a:gd name="connsiteY18-566" fmla="*/ 5672652 h 6041251"/>
              <a:gd name="connsiteX19-567" fmla="*/ 8524815 w 11280715"/>
              <a:gd name="connsiteY19-568" fmla="*/ 5990152 h 6041251"/>
              <a:gd name="connsiteX20-569" fmla="*/ 7305615 w 11280715"/>
              <a:gd name="connsiteY20-570" fmla="*/ 5507552 h 6041251"/>
              <a:gd name="connsiteX21-571" fmla="*/ 6149915 w 11280715"/>
              <a:gd name="connsiteY21-572" fmla="*/ 6040952 h 6041251"/>
              <a:gd name="connsiteX22-573" fmla="*/ 4714815 w 11280715"/>
              <a:gd name="connsiteY22-574" fmla="*/ 5418652 h 6041251"/>
              <a:gd name="connsiteX23-575" fmla="*/ 3394015 w 11280715"/>
              <a:gd name="connsiteY23-576" fmla="*/ 5926652 h 6041251"/>
              <a:gd name="connsiteX24-577" fmla="*/ 2593915 w 11280715"/>
              <a:gd name="connsiteY24-578" fmla="*/ 5342452 h 6041251"/>
              <a:gd name="connsiteX25-579" fmla="*/ 1133415 w 11280715"/>
              <a:gd name="connsiteY25-580" fmla="*/ 5875852 h 6041251"/>
              <a:gd name="connsiteX26-581" fmla="*/ 612715 w 11280715"/>
              <a:gd name="connsiteY26-582" fmla="*/ 5202752 h 6041251"/>
              <a:gd name="connsiteX27-583" fmla="*/ 346015 w 11280715"/>
              <a:gd name="connsiteY27-584" fmla="*/ 4428052 h 6041251"/>
              <a:gd name="connsiteX28-585" fmla="*/ 371415 w 11280715"/>
              <a:gd name="connsiteY28-586" fmla="*/ 3716852 h 6041251"/>
              <a:gd name="connsiteX29-587" fmla="*/ 244415 w 11280715"/>
              <a:gd name="connsiteY29-588" fmla="*/ 2878652 h 6041251"/>
              <a:gd name="connsiteX30-589" fmla="*/ 219015 w 11280715"/>
              <a:gd name="connsiteY30-590" fmla="*/ 2027752 h 6041251"/>
              <a:gd name="connsiteX31-591" fmla="*/ 15815 w 11280715"/>
              <a:gd name="connsiteY31-592" fmla="*/ 1621352 h 6041251"/>
              <a:gd name="connsiteX32-593" fmla="*/ 79315 w 11280715"/>
              <a:gd name="connsiteY32-594" fmla="*/ 783152 h 6041251"/>
              <a:gd name="connsiteX0-595" fmla="*/ 79315 w 11280715"/>
              <a:gd name="connsiteY0-596" fmla="*/ 782682 h 6040781"/>
              <a:gd name="connsiteX1-597" fmla="*/ 600015 w 11280715"/>
              <a:gd name="connsiteY1-598" fmla="*/ 312782 h 6040781"/>
              <a:gd name="connsiteX2-599" fmla="*/ 1527115 w 11280715"/>
              <a:gd name="connsiteY2-600" fmla="*/ 211182 h 6040781"/>
              <a:gd name="connsiteX3-601" fmla="*/ 2606615 w 11280715"/>
              <a:gd name="connsiteY3-602" fmla="*/ 211182 h 6040781"/>
              <a:gd name="connsiteX4-603" fmla="*/ 3508315 w 11280715"/>
              <a:gd name="connsiteY4-604" fmla="*/ 109582 h 6040781"/>
              <a:gd name="connsiteX5-605" fmla="*/ 4587815 w 11280715"/>
              <a:gd name="connsiteY5-606" fmla="*/ 287382 h 6040781"/>
              <a:gd name="connsiteX6-607" fmla="*/ 5781615 w 11280715"/>
              <a:gd name="connsiteY6-608" fmla="*/ 134982 h 6040781"/>
              <a:gd name="connsiteX7-609" fmla="*/ 6645215 w 11280715"/>
              <a:gd name="connsiteY7-610" fmla="*/ 350882 h 6040781"/>
              <a:gd name="connsiteX8-611" fmla="*/ 7927915 w 11280715"/>
              <a:gd name="connsiteY8-612" fmla="*/ 147682 h 6040781"/>
              <a:gd name="connsiteX9-613" fmla="*/ 8943915 w 11280715"/>
              <a:gd name="connsiteY9-614" fmla="*/ 325482 h 6040781"/>
              <a:gd name="connsiteX10-615" fmla="*/ 10544115 w 11280715"/>
              <a:gd name="connsiteY10-616" fmla="*/ 7982 h 6040781"/>
              <a:gd name="connsiteX11-617" fmla="*/ 11141015 w 11280715"/>
              <a:gd name="connsiteY11-618" fmla="*/ 719182 h 6040781"/>
              <a:gd name="connsiteX12-619" fmla="*/ 10772715 w 11280715"/>
              <a:gd name="connsiteY12-620" fmla="*/ 1747882 h 6040781"/>
              <a:gd name="connsiteX13-621" fmla="*/ 11039415 w 11280715"/>
              <a:gd name="connsiteY13-622" fmla="*/ 2941682 h 6040781"/>
              <a:gd name="connsiteX14-623" fmla="*/ 11014015 w 11280715"/>
              <a:gd name="connsiteY14-624" fmla="*/ 3995782 h 6040781"/>
              <a:gd name="connsiteX15-625" fmla="*/ 10874315 w 11280715"/>
              <a:gd name="connsiteY15-626" fmla="*/ 4973682 h 6040781"/>
              <a:gd name="connsiteX16-627" fmla="*/ 11280715 w 11280715"/>
              <a:gd name="connsiteY16-628" fmla="*/ 5507082 h 6040781"/>
              <a:gd name="connsiteX17-629" fmla="*/ 10874315 w 11280715"/>
              <a:gd name="connsiteY17-630" fmla="*/ 6027782 h 6040781"/>
              <a:gd name="connsiteX18-631" fmla="*/ 9540815 w 11280715"/>
              <a:gd name="connsiteY18-632" fmla="*/ 5672182 h 6040781"/>
              <a:gd name="connsiteX19-633" fmla="*/ 8524815 w 11280715"/>
              <a:gd name="connsiteY19-634" fmla="*/ 5989682 h 6040781"/>
              <a:gd name="connsiteX20-635" fmla="*/ 7305615 w 11280715"/>
              <a:gd name="connsiteY20-636" fmla="*/ 5507082 h 6040781"/>
              <a:gd name="connsiteX21-637" fmla="*/ 6149915 w 11280715"/>
              <a:gd name="connsiteY21-638" fmla="*/ 6040482 h 6040781"/>
              <a:gd name="connsiteX22-639" fmla="*/ 4714815 w 11280715"/>
              <a:gd name="connsiteY22-640" fmla="*/ 5418182 h 6040781"/>
              <a:gd name="connsiteX23-641" fmla="*/ 3394015 w 11280715"/>
              <a:gd name="connsiteY23-642" fmla="*/ 5926182 h 6040781"/>
              <a:gd name="connsiteX24-643" fmla="*/ 2593915 w 11280715"/>
              <a:gd name="connsiteY24-644" fmla="*/ 5341982 h 6040781"/>
              <a:gd name="connsiteX25-645" fmla="*/ 1133415 w 11280715"/>
              <a:gd name="connsiteY25-646" fmla="*/ 5875382 h 6040781"/>
              <a:gd name="connsiteX26-647" fmla="*/ 612715 w 11280715"/>
              <a:gd name="connsiteY26-648" fmla="*/ 5202282 h 6040781"/>
              <a:gd name="connsiteX27-649" fmla="*/ 346015 w 11280715"/>
              <a:gd name="connsiteY27-650" fmla="*/ 4427582 h 6040781"/>
              <a:gd name="connsiteX28-651" fmla="*/ 371415 w 11280715"/>
              <a:gd name="connsiteY28-652" fmla="*/ 3716382 h 6040781"/>
              <a:gd name="connsiteX29-653" fmla="*/ 244415 w 11280715"/>
              <a:gd name="connsiteY29-654" fmla="*/ 2878182 h 6040781"/>
              <a:gd name="connsiteX30-655" fmla="*/ 219015 w 11280715"/>
              <a:gd name="connsiteY30-656" fmla="*/ 2027282 h 6040781"/>
              <a:gd name="connsiteX31-657" fmla="*/ 15815 w 11280715"/>
              <a:gd name="connsiteY31-658" fmla="*/ 1620882 h 6040781"/>
              <a:gd name="connsiteX32-659" fmla="*/ 79315 w 11280715"/>
              <a:gd name="connsiteY32-660" fmla="*/ 782682 h 6040781"/>
              <a:gd name="connsiteX0-661" fmla="*/ 79315 w 11280715"/>
              <a:gd name="connsiteY0-662" fmla="*/ 674239 h 5932338"/>
              <a:gd name="connsiteX1-663" fmla="*/ 600015 w 11280715"/>
              <a:gd name="connsiteY1-664" fmla="*/ 204339 h 5932338"/>
              <a:gd name="connsiteX2-665" fmla="*/ 1527115 w 11280715"/>
              <a:gd name="connsiteY2-666" fmla="*/ 102739 h 5932338"/>
              <a:gd name="connsiteX3-667" fmla="*/ 2606615 w 11280715"/>
              <a:gd name="connsiteY3-668" fmla="*/ 102739 h 5932338"/>
              <a:gd name="connsiteX4-669" fmla="*/ 3508315 w 11280715"/>
              <a:gd name="connsiteY4-670" fmla="*/ 1139 h 5932338"/>
              <a:gd name="connsiteX5-671" fmla="*/ 4587815 w 11280715"/>
              <a:gd name="connsiteY5-672" fmla="*/ 178939 h 5932338"/>
              <a:gd name="connsiteX6-673" fmla="*/ 5781615 w 11280715"/>
              <a:gd name="connsiteY6-674" fmla="*/ 26539 h 5932338"/>
              <a:gd name="connsiteX7-675" fmla="*/ 6645215 w 11280715"/>
              <a:gd name="connsiteY7-676" fmla="*/ 242439 h 5932338"/>
              <a:gd name="connsiteX8-677" fmla="*/ 7927915 w 11280715"/>
              <a:gd name="connsiteY8-678" fmla="*/ 39239 h 5932338"/>
              <a:gd name="connsiteX9-679" fmla="*/ 8943915 w 11280715"/>
              <a:gd name="connsiteY9-680" fmla="*/ 217039 h 5932338"/>
              <a:gd name="connsiteX10-681" fmla="*/ 10429815 w 11280715"/>
              <a:gd name="connsiteY10-682" fmla="*/ 166239 h 5932338"/>
              <a:gd name="connsiteX11-683" fmla="*/ 11141015 w 11280715"/>
              <a:gd name="connsiteY11-684" fmla="*/ 610739 h 5932338"/>
              <a:gd name="connsiteX12-685" fmla="*/ 10772715 w 11280715"/>
              <a:gd name="connsiteY12-686" fmla="*/ 1639439 h 5932338"/>
              <a:gd name="connsiteX13-687" fmla="*/ 11039415 w 11280715"/>
              <a:gd name="connsiteY13-688" fmla="*/ 2833239 h 5932338"/>
              <a:gd name="connsiteX14-689" fmla="*/ 11014015 w 11280715"/>
              <a:gd name="connsiteY14-690" fmla="*/ 3887339 h 5932338"/>
              <a:gd name="connsiteX15-691" fmla="*/ 10874315 w 11280715"/>
              <a:gd name="connsiteY15-692" fmla="*/ 4865239 h 5932338"/>
              <a:gd name="connsiteX16-693" fmla="*/ 11280715 w 11280715"/>
              <a:gd name="connsiteY16-694" fmla="*/ 5398639 h 5932338"/>
              <a:gd name="connsiteX17-695" fmla="*/ 10874315 w 11280715"/>
              <a:gd name="connsiteY17-696" fmla="*/ 5919339 h 5932338"/>
              <a:gd name="connsiteX18-697" fmla="*/ 9540815 w 11280715"/>
              <a:gd name="connsiteY18-698" fmla="*/ 5563739 h 5932338"/>
              <a:gd name="connsiteX19-699" fmla="*/ 8524815 w 11280715"/>
              <a:gd name="connsiteY19-700" fmla="*/ 5881239 h 5932338"/>
              <a:gd name="connsiteX20-701" fmla="*/ 7305615 w 11280715"/>
              <a:gd name="connsiteY20-702" fmla="*/ 5398639 h 5932338"/>
              <a:gd name="connsiteX21-703" fmla="*/ 6149915 w 11280715"/>
              <a:gd name="connsiteY21-704" fmla="*/ 5932039 h 5932338"/>
              <a:gd name="connsiteX22-705" fmla="*/ 4714815 w 11280715"/>
              <a:gd name="connsiteY22-706" fmla="*/ 5309739 h 5932338"/>
              <a:gd name="connsiteX23-707" fmla="*/ 3394015 w 11280715"/>
              <a:gd name="connsiteY23-708" fmla="*/ 5817739 h 5932338"/>
              <a:gd name="connsiteX24-709" fmla="*/ 2593915 w 11280715"/>
              <a:gd name="connsiteY24-710" fmla="*/ 5233539 h 5932338"/>
              <a:gd name="connsiteX25-711" fmla="*/ 1133415 w 11280715"/>
              <a:gd name="connsiteY25-712" fmla="*/ 5766939 h 5932338"/>
              <a:gd name="connsiteX26-713" fmla="*/ 612715 w 11280715"/>
              <a:gd name="connsiteY26-714" fmla="*/ 5093839 h 5932338"/>
              <a:gd name="connsiteX27-715" fmla="*/ 346015 w 11280715"/>
              <a:gd name="connsiteY27-716" fmla="*/ 4319139 h 5932338"/>
              <a:gd name="connsiteX28-717" fmla="*/ 371415 w 11280715"/>
              <a:gd name="connsiteY28-718" fmla="*/ 3607939 h 5932338"/>
              <a:gd name="connsiteX29-719" fmla="*/ 244415 w 11280715"/>
              <a:gd name="connsiteY29-720" fmla="*/ 2769739 h 5932338"/>
              <a:gd name="connsiteX30-721" fmla="*/ 219015 w 11280715"/>
              <a:gd name="connsiteY30-722" fmla="*/ 1918839 h 5932338"/>
              <a:gd name="connsiteX31-723" fmla="*/ 15815 w 11280715"/>
              <a:gd name="connsiteY31-724" fmla="*/ 1512439 h 5932338"/>
              <a:gd name="connsiteX32-725" fmla="*/ 79315 w 11280715"/>
              <a:gd name="connsiteY32-726" fmla="*/ 674239 h 5932338"/>
              <a:gd name="connsiteX0-727" fmla="*/ 79315 w 11280715"/>
              <a:gd name="connsiteY0-728" fmla="*/ 674239 h 5932338"/>
              <a:gd name="connsiteX1-729" fmla="*/ 600015 w 11280715"/>
              <a:gd name="connsiteY1-730" fmla="*/ 204339 h 5932338"/>
              <a:gd name="connsiteX2-731" fmla="*/ 1527115 w 11280715"/>
              <a:gd name="connsiteY2-732" fmla="*/ 102739 h 5932338"/>
              <a:gd name="connsiteX3-733" fmla="*/ 2606615 w 11280715"/>
              <a:gd name="connsiteY3-734" fmla="*/ 102739 h 5932338"/>
              <a:gd name="connsiteX4-735" fmla="*/ 3508315 w 11280715"/>
              <a:gd name="connsiteY4-736" fmla="*/ 1139 h 5932338"/>
              <a:gd name="connsiteX5-737" fmla="*/ 4587815 w 11280715"/>
              <a:gd name="connsiteY5-738" fmla="*/ 178939 h 5932338"/>
              <a:gd name="connsiteX6-739" fmla="*/ 5781615 w 11280715"/>
              <a:gd name="connsiteY6-740" fmla="*/ 26539 h 5932338"/>
              <a:gd name="connsiteX7-741" fmla="*/ 6645215 w 11280715"/>
              <a:gd name="connsiteY7-742" fmla="*/ 242439 h 5932338"/>
              <a:gd name="connsiteX8-743" fmla="*/ 7927915 w 11280715"/>
              <a:gd name="connsiteY8-744" fmla="*/ 39239 h 5932338"/>
              <a:gd name="connsiteX9-745" fmla="*/ 8943915 w 11280715"/>
              <a:gd name="connsiteY9-746" fmla="*/ 217039 h 5932338"/>
              <a:gd name="connsiteX10-747" fmla="*/ 10429815 w 11280715"/>
              <a:gd name="connsiteY10-748" fmla="*/ 166239 h 5932338"/>
              <a:gd name="connsiteX11-749" fmla="*/ 10925115 w 11280715"/>
              <a:gd name="connsiteY11-750" fmla="*/ 686939 h 5932338"/>
              <a:gd name="connsiteX12-751" fmla="*/ 10772715 w 11280715"/>
              <a:gd name="connsiteY12-752" fmla="*/ 1639439 h 5932338"/>
              <a:gd name="connsiteX13-753" fmla="*/ 11039415 w 11280715"/>
              <a:gd name="connsiteY13-754" fmla="*/ 2833239 h 5932338"/>
              <a:gd name="connsiteX14-755" fmla="*/ 11014015 w 11280715"/>
              <a:gd name="connsiteY14-756" fmla="*/ 3887339 h 5932338"/>
              <a:gd name="connsiteX15-757" fmla="*/ 10874315 w 11280715"/>
              <a:gd name="connsiteY15-758" fmla="*/ 4865239 h 5932338"/>
              <a:gd name="connsiteX16-759" fmla="*/ 11280715 w 11280715"/>
              <a:gd name="connsiteY16-760" fmla="*/ 5398639 h 5932338"/>
              <a:gd name="connsiteX17-761" fmla="*/ 10874315 w 11280715"/>
              <a:gd name="connsiteY17-762" fmla="*/ 5919339 h 5932338"/>
              <a:gd name="connsiteX18-763" fmla="*/ 9540815 w 11280715"/>
              <a:gd name="connsiteY18-764" fmla="*/ 5563739 h 5932338"/>
              <a:gd name="connsiteX19-765" fmla="*/ 8524815 w 11280715"/>
              <a:gd name="connsiteY19-766" fmla="*/ 5881239 h 5932338"/>
              <a:gd name="connsiteX20-767" fmla="*/ 7305615 w 11280715"/>
              <a:gd name="connsiteY20-768" fmla="*/ 5398639 h 5932338"/>
              <a:gd name="connsiteX21-769" fmla="*/ 6149915 w 11280715"/>
              <a:gd name="connsiteY21-770" fmla="*/ 5932039 h 5932338"/>
              <a:gd name="connsiteX22-771" fmla="*/ 4714815 w 11280715"/>
              <a:gd name="connsiteY22-772" fmla="*/ 5309739 h 5932338"/>
              <a:gd name="connsiteX23-773" fmla="*/ 3394015 w 11280715"/>
              <a:gd name="connsiteY23-774" fmla="*/ 5817739 h 5932338"/>
              <a:gd name="connsiteX24-775" fmla="*/ 2593915 w 11280715"/>
              <a:gd name="connsiteY24-776" fmla="*/ 5233539 h 5932338"/>
              <a:gd name="connsiteX25-777" fmla="*/ 1133415 w 11280715"/>
              <a:gd name="connsiteY25-778" fmla="*/ 5766939 h 5932338"/>
              <a:gd name="connsiteX26-779" fmla="*/ 612715 w 11280715"/>
              <a:gd name="connsiteY26-780" fmla="*/ 5093839 h 5932338"/>
              <a:gd name="connsiteX27-781" fmla="*/ 346015 w 11280715"/>
              <a:gd name="connsiteY27-782" fmla="*/ 4319139 h 5932338"/>
              <a:gd name="connsiteX28-783" fmla="*/ 371415 w 11280715"/>
              <a:gd name="connsiteY28-784" fmla="*/ 3607939 h 5932338"/>
              <a:gd name="connsiteX29-785" fmla="*/ 244415 w 11280715"/>
              <a:gd name="connsiteY29-786" fmla="*/ 2769739 h 5932338"/>
              <a:gd name="connsiteX30-787" fmla="*/ 219015 w 11280715"/>
              <a:gd name="connsiteY30-788" fmla="*/ 1918839 h 5932338"/>
              <a:gd name="connsiteX31-789" fmla="*/ 15815 w 11280715"/>
              <a:gd name="connsiteY31-790" fmla="*/ 1512439 h 5932338"/>
              <a:gd name="connsiteX32-791" fmla="*/ 79315 w 11280715"/>
              <a:gd name="connsiteY32-792" fmla="*/ 674239 h 5932338"/>
              <a:gd name="connsiteX0-793" fmla="*/ 79315 w 11280715"/>
              <a:gd name="connsiteY0-794" fmla="*/ 674239 h 5932338"/>
              <a:gd name="connsiteX1-795" fmla="*/ 600015 w 11280715"/>
              <a:gd name="connsiteY1-796" fmla="*/ 204339 h 5932338"/>
              <a:gd name="connsiteX2-797" fmla="*/ 1527115 w 11280715"/>
              <a:gd name="connsiteY2-798" fmla="*/ 102739 h 5932338"/>
              <a:gd name="connsiteX3-799" fmla="*/ 2606615 w 11280715"/>
              <a:gd name="connsiteY3-800" fmla="*/ 102739 h 5932338"/>
              <a:gd name="connsiteX4-801" fmla="*/ 3508315 w 11280715"/>
              <a:gd name="connsiteY4-802" fmla="*/ 1139 h 5932338"/>
              <a:gd name="connsiteX5-803" fmla="*/ 4587815 w 11280715"/>
              <a:gd name="connsiteY5-804" fmla="*/ 178939 h 5932338"/>
              <a:gd name="connsiteX6-805" fmla="*/ 5781615 w 11280715"/>
              <a:gd name="connsiteY6-806" fmla="*/ 26539 h 5932338"/>
              <a:gd name="connsiteX7-807" fmla="*/ 6645215 w 11280715"/>
              <a:gd name="connsiteY7-808" fmla="*/ 242439 h 5932338"/>
              <a:gd name="connsiteX8-809" fmla="*/ 7927915 w 11280715"/>
              <a:gd name="connsiteY8-810" fmla="*/ 39239 h 5932338"/>
              <a:gd name="connsiteX9-811" fmla="*/ 8943915 w 11280715"/>
              <a:gd name="connsiteY9-812" fmla="*/ 217039 h 5932338"/>
              <a:gd name="connsiteX10-813" fmla="*/ 10429815 w 11280715"/>
              <a:gd name="connsiteY10-814" fmla="*/ 166239 h 5932338"/>
              <a:gd name="connsiteX11-815" fmla="*/ 10925115 w 11280715"/>
              <a:gd name="connsiteY11-816" fmla="*/ 686939 h 5932338"/>
              <a:gd name="connsiteX12-817" fmla="*/ 11179115 w 11280715"/>
              <a:gd name="connsiteY12-818" fmla="*/ 1477777 h 5932338"/>
              <a:gd name="connsiteX13-819" fmla="*/ 10772715 w 11280715"/>
              <a:gd name="connsiteY13-820" fmla="*/ 1639439 h 5932338"/>
              <a:gd name="connsiteX14-821" fmla="*/ 11039415 w 11280715"/>
              <a:gd name="connsiteY14-822" fmla="*/ 2833239 h 5932338"/>
              <a:gd name="connsiteX15-823" fmla="*/ 11014015 w 11280715"/>
              <a:gd name="connsiteY15-824" fmla="*/ 3887339 h 5932338"/>
              <a:gd name="connsiteX16-825" fmla="*/ 10874315 w 11280715"/>
              <a:gd name="connsiteY16-826" fmla="*/ 4865239 h 5932338"/>
              <a:gd name="connsiteX17-827" fmla="*/ 11280715 w 11280715"/>
              <a:gd name="connsiteY17-828" fmla="*/ 5398639 h 5932338"/>
              <a:gd name="connsiteX18-829" fmla="*/ 10874315 w 11280715"/>
              <a:gd name="connsiteY18-830" fmla="*/ 5919339 h 5932338"/>
              <a:gd name="connsiteX19-831" fmla="*/ 9540815 w 11280715"/>
              <a:gd name="connsiteY19-832" fmla="*/ 5563739 h 5932338"/>
              <a:gd name="connsiteX20-833" fmla="*/ 8524815 w 11280715"/>
              <a:gd name="connsiteY20-834" fmla="*/ 5881239 h 5932338"/>
              <a:gd name="connsiteX21-835" fmla="*/ 7305615 w 11280715"/>
              <a:gd name="connsiteY21-836" fmla="*/ 5398639 h 5932338"/>
              <a:gd name="connsiteX22-837" fmla="*/ 6149915 w 11280715"/>
              <a:gd name="connsiteY22-838" fmla="*/ 5932039 h 5932338"/>
              <a:gd name="connsiteX23-839" fmla="*/ 4714815 w 11280715"/>
              <a:gd name="connsiteY23-840" fmla="*/ 5309739 h 5932338"/>
              <a:gd name="connsiteX24-841" fmla="*/ 3394015 w 11280715"/>
              <a:gd name="connsiteY24-842" fmla="*/ 5817739 h 5932338"/>
              <a:gd name="connsiteX25-843" fmla="*/ 2593915 w 11280715"/>
              <a:gd name="connsiteY25-844" fmla="*/ 5233539 h 5932338"/>
              <a:gd name="connsiteX26-845" fmla="*/ 1133415 w 11280715"/>
              <a:gd name="connsiteY26-846" fmla="*/ 5766939 h 5932338"/>
              <a:gd name="connsiteX27-847" fmla="*/ 612715 w 11280715"/>
              <a:gd name="connsiteY27-848" fmla="*/ 5093839 h 5932338"/>
              <a:gd name="connsiteX28-849" fmla="*/ 346015 w 11280715"/>
              <a:gd name="connsiteY28-850" fmla="*/ 4319139 h 5932338"/>
              <a:gd name="connsiteX29-851" fmla="*/ 371415 w 11280715"/>
              <a:gd name="connsiteY29-852" fmla="*/ 3607939 h 5932338"/>
              <a:gd name="connsiteX30-853" fmla="*/ 244415 w 11280715"/>
              <a:gd name="connsiteY30-854" fmla="*/ 2769739 h 5932338"/>
              <a:gd name="connsiteX31-855" fmla="*/ 219015 w 11280715"/>
              <a:gd name="connsiteY31-856" fmla="*/ 1918839 h 5932338"/>
              <a:gd name="connsiteX32-857" fmla="*/ 15815 w 11280715"/>
              <a:gd name="connsiteY32-858" fmla="*/ 1512439 h 5932338"/>
              <a:gd name="connsiteX33" fmla="*/ 79315 w 11280715"/>
              <a:gd name="connsiteY33" fmla="*/ 674239 h 5932338"/>
              <a:gd name="connsiteX0-859" fmla="*/ 79315 w 11280715"/>
              <a:gd name="connsiteY0-860" fmla="*/ 674239 h 5932338"/>
              <a:gd name="connsiteX1-861" fmla="*/ 600015 w 11280715"/>
              <a:gd name="connsiteY1-862" fmla="*/ 204339 h 5932338"/>
              <a:gd name="connsiteX2-863" fmla="*/ 1527115 w 11280715"/>
              <a:gd name="connsiteY2-864" fmla="*/ 102739 h 5932338"/>
              <a:gd name="connsiteX3-865" fmla="*/ 2606615 w 11280715"/>
              <a:gd name="connsiteY3-866" fmla="*/ 102739 h 5932338"/>
              <a:gd name="connsiteX4-867" fmla="*/ 3508315 w 11280715"/>
              <a:gd name="connsiteY4-868" fmla="*/ 1139 h 5932338"/>
              <a:gd name="connsiteX5-869" fmla="*/ 4587815 w 11280715"/>
              <a:gd name="connsiteY5-870" fmla="*/ 178939 h 5932338"/>
              <a:gd name="connsiteX6-871" fmla="*/ 5781615 w 11280715"/>
              <a:gd name="connsiteY6-872" fmla="*/ 26539 h 5932338"/>
              <a:gd name="connsiteX7-873" fmla="*/ 6645215 w 11280715"/>
              <a:gd name="connsiteY7-874" fmla="*/ 242439 h 5932338"/>
              <a:gd name="connsiteX8-875" fmla="*/ 7927915 w 11280715"/>
              <a:gd name="connsiteY8-876" fmla="*/ 39239 h 5932338"/>
              <a:gd name="connsiteX9-877" fmla="*/ 8943915 w 11280715"/>
              <a:gd name="connsiteY9-878" fmla="*/ 217039 h 5932338"/>
              <a:gd name="connsiteX10-879" fmla="*/ 10429815 w 11280715"/>
              <a:gd name="connsiteY10-880" fmla="*/ 166239 h 5932338"/>
              <a:gd name="connsiteX11-881" fmla="*/ 10925115 w 11280715"/>
              <a:gd name="connsiteY11-882" fmla="*/ 686939 h 5932338"/>
              <a:gd name="connsiteX12-883" fmla="*/ 11179115 w 11280715"/>
              <a:gd name="connsiteY12-884" fmla="*/ 1477777 h 5932338"/>
              <a:gd name="connsiteX13-885" fmla="*/ 11166415 w 11280715"/>
              <a:gd name="connsiteY13-886" fmla="*/ 1817239 h 5932338"/>
              <a:gd name="connsiteX14-887" fmla="*/ 11039415 w 11280715"/>
              <a:gd name="connsiteY14-888" fmla="*/ 2833239 h 5932338"/>
              <a:gd name="connsiteX15-889" fmla="*/ 11014015 w 11280715"/>
              <a:gd name="connsiteY15-890" fmla="*/ 3887339 h 5932338"/>
              <a:gd name="connsiteX16-891" fmla="*/ 10874315 w 11280715"/>
              <a:gd name="connsiteY16-892" fmla="*/ 4865239 h 5932338"/>
              <a:gd name="connsiteX17-893" fmla="*/ 11280715 w 11280715"/>
              <a:gd name="connsiteY17-894" fmla="*/ 5398639 h 5932338"/>
              <a:gd name="connsiteX18-895" fmla="*/ 10874315 w 11280715"/>
              <a:gd name="connsiteY18-896" fmla="*/ 5919339 h 5932338"/>
              <a:gd name="connsiteX19-897" fmla="*/ 9540815 w 11280715"/>
              <a:gd name="connsiteY19-898" fmla="*/ 5563739 h 5932338"/>
              <a:gd name="connsiteX20-899" fmla="*/ 8524815 w 11280715"/>
              <a:gd name="connsiteY20-900" fmla="*/ 5881239 h 5932338"/>
              <a:gd name="connsiteX21-901" fmla="*/ 7305615 w 11280715"/>
              <a:gd name="connsiteY21-902" fmla="*/ 5398639 h 5932338"/>
              <a:gd name="connsiteX22-903" fmla="*/ 6149915 w 11280715"/>
              <a:gd name="connsiteY22-904" fmla="*/ 5932039 h 5932338"/>
              <a:gd name="connsiteX23-905" fmla="*/ 4714815 w 11280715"/>
              <a:gd name="connsiteY23-906" fmla="*/ 5309739 h 5932338"/>
              <a:gd name="connsiteX24-907" fmla="*/ 3394015 w 11280715"/>
              <a:gd name="connsiteY24-908" fmla="*/ 5817739 h 5932338"/>
              <a:gd name="connsiteX25-909" fmla="*/ 2593915 w 11280715"/>
              <a:gd name="connsiteY25-910" fmla="*/ 5233539 h 5932338"/>
              <a:gd name="connsiteX26-911" fmla="*/ 1133415 w 11280715"/>
              <a:gd name="connsiteY26-912" fmla="*/ 5766939 h 5932338"/>
              <a:gd name="connsiteX27-913" fmla="*/ 612715 w 11280715"/>
              <a:gd name="connsiteY27-914" fmla="*/ 5093839 h 5932338"/>
              <a:gd name="connsiteX28-915" fmla="*/ 346015 w 11280715"/>
              <a:gd name="connsiteY28-916" fmla="*/ 4319139 h 5932338"/>
              <a:gd name="connsiteX29-917" fmla="*/ 371415 w 11280715"/>
              <a:gd name="connsiteY29-918" fmla="*/ 3607939 h 5932338"/>
              <a:gd name="connsiteX30-919" fmla="*/ 244415 w 11280715"/>
              <a:gd name="connsiteY30-920" fmla="*/ 2769739 h 5932338"/>
              <a:gd name="connsiteX31-921" fmla="*/ 219015 w 11280715"/>
              <a:gd name="connsiteY31-922" fmla="*/ 1918839 h 5932338"/>
              <a:gd name="connsiteX32-923" fmla="*/ 15815 w 11280715"/>
              <a:gd name="connsiteY32-924" fmla="*/ 1512439 h 5932338"/>
              <a:gd name="connsiteX33-925" fmla="*/ 79315 w 11280715"/>
              <a:gd name="connsiteY33-926" fmla="*/ 674239 h 5932338"/>
              <a:gd name="connsiteX0-927" fmla="*/ 79315 w 11280715"/>
              <a:gd name="connsiteY0-928" fmla="*/ 674239 h 5932338"/>
              <a:gd name="connsiteX1-929" fmla="*/ 600015 w 11280715"/>
              <a:gd name="connsiteY1-930" fmla="*/ 204339 h 5932338"/>
              <a:gd name="connsiteX2-931" fmla="*/ 1527115 w 11280715"/>
              <a:gd name="connsiteY2-932" fmla="*/ 102739 h 5932338"/>
              <a:gd name="connsiteX3-933" fmla="*/ 2606615 w 11280715"/>
              <a:gd name="connsiteY3-934" fmla="*/ 102739 h 5932338"/>
              <a:gd name="connsiteX4-935" fmla="*/ 3508315 w 11280715"/>
              <a:gd name="connsiteY4-936" fmla="*/ 1139 h 5932338"/>
              <a:gd name="connsiteX5-937" fmla="*/ 4587815 w 11280715"/>
              <a:gd name="connsiteY5-938" fmla="*/ 178939 h 5932338"/>
              <a:gd name="connsiteX6-939" fmla="*/ 5781615 w 11280715"/>
              <a:gd name="connsiteY6-940" fmla="*/ 26539 h 5932338"/>
              <a:gd name="connsiteX7-941" fmla="*/ 6645215 w 11280715"/>
              <a:gd name="connsiteY7-942" fmla="*/ 242439 h 5932338"/>
              <a:gd name="connsiteX8-943" fmla="*/ 7927915 w 11280715"/>
              <a:gd name="connsiteY8-944" fmla="*/ 39239 h 5932338"/>
              <a:gd name="connsiteX9-945" fmla="*/ 8943915 w 11280715"/>
              <a:gd name="connsiteY9-946" fmla="*/ 217039 h 5932338"/>
              <a:gd name="connsiteX10-947" fmla="*/ 10429815 w 11280715"/>
              <a:gd name="connsiteY10-948" fmla="*/ 166239 h 5932338"/>
              <a:gd name="connsiteX11-949" fmla="*/ 11128315 w 11280715"/>
              <a:gd name="connsiteY11-950" fmla="*/ 483739 h 5932338"/>
              <a:gd name="connsiteX12-951" fmla="*/ 11179115 w 11280715"/>
              <a:gd name="connsiteY12-952" fmla="*/ 1477777 h 5932338"/>
              <a:gd name="connsiteX13-953" fmla="*/ 11166415 w 11280715"/>
              <a:gd name="connsiteY13-954" fmla="*/ 1817239 h 5932338"/>
              <a:gd name="connsiteX14-955" fmla="*/ 11039415 w 11280715"/>
              <a:gd name="connsiteY14-956" fmla="*/ 2833239 h 5932338"/>
              <a:gd name="connsiteX15-957" fmla="*/ 11014015 w 11280715"/>
              <a:gd name="connsiteY15-958" fmla="*/ 3887339 h 5932338"/>
              <a:gd name="connsiteX16-959" fmla="*/ 10874315 w 11280715"/>
              <a:gd name="connsiteY16-960" fmla="*/ 4865239 h 5932338"/>
              <a:gd name="connsiteX17-961" fmla="*/ 11280715 w 11280715"/>
              <a:gd name="connsiteY17-962" fmla="*/ 5398639 h 5932338"/>
              <a:gd name="connsiteX18-963" fmla="*/ 10874315 w 11280715"/>
              <a:gd name="connsiteY18-964" fmla="*/ 5919339 h 5932338"/>
              <a:gd name="connsiteX19-965" fmla="*/ 9540815 w 11280715"/>
              <a:gd name="connsiteY19-966" fmla="*/ 5563739 h 5932338"/>
              <a:gd name="connsiteX20-967" fmla="*/ 8524815 w 11280715"/>
              <a:gd name="connsiteY20-968" fmla="*/ 5881239 h 5932338"/>
              <a:gd name="connsiteX21-969" fmla="*/ 7305615 w 11280715"/>
              <a:gd name="connsiteY21-970" fmla="*/ 5398639 h 5932338"/>
              <a:gd name="connsiteX22-971" fmla="*/ 6149915 w 11280715"/>
              <a:gd name="connsiteY22-972" fmla="*/ 5932039 h 5932338"/>
              <a:gd name="connsiteX23-973" fmla="*/ 4714815 w 11280715"/>
              <a:gd name="connsiteY23-974" fmla="*/ 5309739 h 5932338"/>
              <a:gd name="connsiteX24-975" fmla="*/ 3394015 w 11280715"/>
              <a:gd name="connsiteY24-976" fmla="*/ 5817739 h 5932338"/>
              <a:gd name="connsiteX25-977" fmla="*/ 2593915 w 11280715"/>
              <a:gd name="connsiteY25-978" fmla="*/ 5233539 h 5932338"/>
              <a:gd name="connsiteX26-979" fmla="*/ 1133415 w 11280715"/>
              <a:gd name="connsiteY26-980" fmla="*/ 5766939 h 5932338"/>
              <a:gd name="connsiteX27-981" fmla="*/ 612715 w 11280715"/>
              <a:gd name="connsiteY27-982" fmla="*/ 5093839 h 5932338"/>
              <a:gd name="connsiteX28-983" fmla="*/ 346015 w 11280715"/>
              <a:gd name="connsiteY28-984" fmla="*/ 4319139 h 5932338"/>
              <a:gd name="connsiteX29-985" fmla="*/ 371415 w 11280715"/>
              <a:gd name="connsiteY29-986" fmla="*/ 3607939 h 5932338"/>
              <a:gd name="connsiteX30-987" fmla="*/ 244415 w 11280715"/>
              <a:gd name="connsiteY30-988" fmla="*/ 2769739 h 5932338"/>
              <a:gd name="connsiteX31-989" fmla="*/ 219015 w 11280715"/>
              <a:gd name="connsiteY31-990" fmla="*/ 1918839 h 5932338"/>
              <a:gd name="connsiteX32-991" fmla="*/ 15815 w 11280715"/>
              <a:gd name="connsiteY32-992" fmla="*/ 1512439 h 5932338"/>
              <a:gd name="connsiteX33-993" fmla="*/ 79315 w 11280715"/>
              <a:gd name="connsiteY33-994" fmla="*/ 674239 h 5932338"/>
              <a:gd name="connsiteX0-995" fmla="*/ 79315 w 11280715"/>
              <a:gd name="connsiteY0-996" fmla="*/ 674239 h 5932338"/>
              <a:gd name="connsiteX1-997" fmla="*/ 600015 w 11280715"/>
              <a:gd name="connsiteY1-998" fmla="*/ 204339 h 5932338"/>
              <a:gd name="connsiteX2-999" fmla="*/ 1527115 w 11280715"/>
              <a:gd name="connsiteY2-1000" fmla="*/ 102739 h 5932338"/>
              <a:gd name="connsiteX3-1001" fmla="*/ 2606615 w 11280715"/>
              <a:gd name="connsiteY3-1002" fmla="*/ 102739 h 5932338"/>
              <a:gd name="connsiteX4-1003" fmla="*/ 3508315 w 11280715"/>
              <a:gd name="connsiteY4-1004" fmla="*/ 1139 h 5932338"/>
              <a:gd name="connsiteX5-1005" fmla="*/ 4587815 w 11280715"/>
              <a:gd name="connsiteY5-1006" fmla="*/ 178939 h 5932338"/>
              <a:gd name="connsiteX6-1007" fmla="*/ 5781615 w 11280715"/>
              <a:gd name="connsiteY6-1008" fmla="*/ 26539 h 5932338"/>
              <a:gd name="connsiteX7-1009" fmla="*/ 6645215 w 11280715"/>
              <a:gd name="connsiteY7-1010" fmla="*/ 242439 h 5932338"/>
              <a:gd name="connsiteX8-1011" fmla="*/ 7927915 w 11280715"/>
              <a:gd name="connsiteY8-1012" fmla="*/ 39239 h 5932338"/>
              <a:gd name="connsiteX9-1013" fmla="*/ 8943915 w 11280715"/>
              <a:gd name="connsiteY9-1014" fmla="*/ 217039 h 5932338"/>
              <a:gd name="connsiteX10-1015" fmla="*/ 10429815 w 11280715"/>
              <a:gd name="connsiteY10-1016" fmla="*/ 166239 h 5932338"/>
              <a:gd name="connsiteX11-1017" fmla="*/ 11128315 w 11280715"/>
              <a:gd name="connsiteY11-1018" fmla="*/ 483739 h 5932338"/>
              <a:gd name="connsiteX12-1019" fmla="*/ 11179115 w 11280715"/>
              <a:gd name="connsiteY12-1020" fmla="*/ 1477777 h 5932338"/>
              <a:gd name="connsiteX13-1021" fmla="*/ 11166415 w 11280715"/>
              <a:gd name="connsiteY13-1022" fmla="*/ 1817239 h 5932338"/>
              <a:gd name="connsiteX14-1023" fmla="*/ 11039415 w 11280715"/>
              <a:gd name="connsiteY14-1024" fmla="*/ 2833239 h 5932338"/>
              <a:gd name="connsiteX15-1025" fmla="*/ 11014015 w 11280715"/>
              <a:gd name="connsiteY15-1026" fmla="*/ 3887339 h 5932338"/>
              <a:gd name="connsiteX16-1027" fmla="*/ 10874315 w 11280715"/>
              <a:gd name="connsiteY16-1028" fmla="*/ 4865239 h 5932338"/>
              <a:gd name="connsiteX17-1029" fmla="*/ 11280715 w 11280715"/>
              <a:gd name="connsiteY17-1030" fmla="*/ 5398639 h 5932338"/>
              <a:gd name="connsiteX18-1031" fmla="*/ 10874315 w 11280715"/>
              <a:gd name="connsiteY18-1032" fmla="*/ 5919339 h 5932338"/>
              <a:gd name="connsiteX19-1033" fmla="*/ 9540815 w 11280715"/>
              <a:gd name="connsiteY19-1034" fmla="*/ 5563739 h 5932338"/>
              <a:gd name="connsiteX20-1035" fmla="*/ 8524815 w 11280715"/>
              <a:gd name="connsiteY20-1036" fmla="*/ 5881239 h 5932338"/>
              <a:gd name="connsiteX21-1037" fmla="*/ 7305615 w 11280715"/>
              <a:gd name="connsiteY21-1038" fmla="*/ 5398639 h 5932338"/>
              <a:gd name="connsiteX22-1039" fmla="*/ 6149915 w 11280715"/>
              <a:gd name="connsiteY22-1040" fmla="*/ 5932039 h 5932338"/>
              <a:gd name="connsiteX23-1041" fmla="*/ 4714815 w 11280715"/>
              <a:gd name="connsiteY23-1042" fmla="*/ 5309739 h 5932338"/>
              <a:gd name="connsiteX24-1043" fmla="*/ 3394015 w 11280715"/>
              <a:gd name="connsiteY24-1044" fmla="*/ 5817739 h 5932338"/>
              <a:gd name="connsiteX25-1045" fmla="*/ 2289115 w 11280715"/>
              <a:gd name="connsiteY25-1046" fmla="*/ 5665339 h 5932338"/>
              <a:gd name="connsiteX26-1047" fmla="*/ 1133415 w 11280715"/>
              <a:gd name="connsiteY26-1048" fmla="*/ 5766939 h 5932338"/>
              <a:gd name="connsiteX27-1049" fmla="*/ 612715 w 11280715"/>
              <a:gd name="connsiteY27-1050" fmla="*/ 5093839 h 5932338"/>
              <a:gd name="connsiteX28-1051" fmla="*/ 346015 w 11280715"/>
              <a:gd name="connsiteY28-1052" fmla="*/ 4319139 h 5932338"/>
              <a:gd name="connsiteX29-1053" fmla="*/ 371415 w 11280715"/>
              <a:gd name="connsiteY29-1054" fmla="*/ 3607939 h 5932338"/>
              <a:gd name="connsiteX30-1055" fmla="*/ 244415 w 11280715"/>
              <a:gd name="connsiteY30-1056" fmla="*/ 2769739 h 5932338"/>
              <a:gd name="connsiteX31-1057" fmla="*/ 219015 w 11280715"/>
              <a:gd name="connsiteY31-1058" fmla="*/ 1918839 h 5932338"/>
              <a:gd name="connsiteX32-1059" fmla="*/ 15815 w 11280715"/>
              <a:gd name="connsiteY32-1060" fmla="*/ 1512439 h 5932338"/>
              <a:gd name="connsiteX33-1061" fmla="*/ 79315 w 11280715"/>
              <a:gd name="connsiteY33-1062" fmla="*/ 674239 h 5932338"/>
              <a:gd name="connsiteX0-1063" fmla="*/ 79315 w 11280715"/>
              <a:gd name="connsiteY0-1064" fmla="*/ 674239 h 5936635"/>
              <a:gd name="connsiteX1-1065" fmla="*/ 600015 w 11280715"/>
              <a:gd name="connsiteY1-1066" fmla="*/ 204339 h 5936635"/>
              <a:gd name="connsiteX2-1067" fmla="*/ 1527115 w 11280715"/>
              <a:gd name="connsiteY2-1068" fmla="*/ 102739 h 5936635"/>
              <a:gd name="connsiteX3-1069" fmla="*/ 2606615 w 11280715"/>
              <a:gd name="connsiteY3-1070" fmla="*/ 102739 h 5936635"/>
              <a:gd name="connsiteX4-1071" fmla="*/ 3508315 w 11280715"/>
              <a:gd name="connsiteY4-1072" fmla="*/ 1139 h 5936635"/>
              <a:gd name="connsiteX5-1073" fmla="*/ 4587815 w 11280715"/>
              <a:gd name="connsiteY5-1074" fmla="*/ 178939 h 5936635"/>
              <a:gd name="connsiteX6-1075" fmla="*/ 5781615 w 11280715"/>
              <a:gd name="connsiteY6-1076" fmla="*/ 26539 h 5936635"/>
              <a:gd name="connsiteX7-1077" fmla="*/ 6645215 w 11280715"/>
              <a:gd name="connsiteY7-1078" fmla="*/ 242439 h 5936635"/>
              <a:gd name="connsiteX8-1079" fmla="*/ 7927915 w 11280715"/>
              <a:gd name="connsiteY8-1080" fmla="*/ 39239 h 5936635"/>
              <a:gd name="connsiteX9-1081" fmla="*/ 8943915 w 11280715"/>
              <a:gd name="connsiteY9-1082" fmla="*/ 217039 h 5936635"/>
              <a:gd name="connsiteX10-1083" fmla="*/ 10429815 w 11280715"/>
              <a:gd name="connsiteY10-1084" fmla="*/ 166239 h 5936635"/>
              <a:gd name="connsiteX11-1085" fmla="*/ 11128315 w 11280715"/>
              <a:gd name="connsiteY11-1086" fmla="*/ 483739 h 5936635"/>
              <a:gd name="connsiteX12-1087" fmla="*/ 11179115 w 11280715"/>
              <a:gd name="connsiteY12-1088" fmla="*/ 1477777 h 5936635"/>
              <a:gd name="connsiteX13-1089" fmla="*/ 11166415 w 11280715"/>
              <a:gd name="connsiteY13-1090" fmla="*/ 1817239 h 5936635"/>
              <a:gd name="connsiteX14-1091" fmla="*/ 11039415 w 11280715"/>
              <a:gd name="connsiteY14-1092" fmla="*/ 2833239 h 5936635"/>
              <a:gd name="connsiteX15-1093" fmla="*/ 11014015 w 11280715"/>
              <a:gd name="connsiteY15-1094" fmla="*/ 3887339 h 5936635"/>
              <a:gd name="connsiteX16-1095" fmla="*/ 10874315 w 11280715"/>
              <a:gd name="connsiteY16-1096" fmla="*/ 4865239 h 5936635"/>
              <a:gd name="connsiteX17-1097" fmla="*/ 11280715 w 11280715"/>
              <a:gd name="connsiteY17-1098" fmla="*/ 5398639 h 5936635"/>
              <a:gd name="connsiteX18-1099" fmla="*/ 10874315 w 11280715"/>
              <a:gd name="connsiteY18-1100" fmla="*/ 5919339 h 5936635"/>
              <a:gd name="connsiteX19-1101" fmla="*/ 9540815 w 11280715"/>
              <a:gd name="connsiteY19-1102" fmla="*/ 5563739 h 5936635"/>
              <a:gd name="connsiteX20-1103" fmla="*/ 8524815 w 11280715"/>
              <a:gd name="connsiteY20-1104" fmla="*/ 5881239 h 5936635"/>
              <a:gd name="connsiteX21-1105" fmla="*/ 7305615 w 11280715"/>
              <a:gd name="connsiteY21-1106" fmla="*/ 5398639 h 5936635"/>
              <a:gd name="connsiteX22-1107" fmla="*/ 6149915 w 11280715"/>
              <a:gd name="connsiteY22-1108" fmla="*/ 5932039 h 5936635"/>
              <a:gd name="connsiteX23-1109" fmla="*/ 4714815 w 11280715"/>
              <a:gd name="connsiteY23-1110" fmla="*/ 5665339 h 5936635"/>
              <a:gd name="connsiteX24-1111" fmla="*/ 3394015 w 11280715"/>
              <a:gd name="connsiteY24-1112" fmla="*/ 5817739 h 5936635"/>
              <a:gd name="connsiteX25-1113" fmla="*/ 2289115 w 11280715"/>
              <a:gd name="connsiteY25-1114" fmla="*/ 5665339 h 5936635"/>
              <a:gd name="connsiteX26-1115" fmla="*/ 1133415 w 11280715"/>
              <a:gd name="connsiteY26-1116" fmla="*/ 5766939 h 5936635"/>
              <a:gd name="connsiteX27-1117" fmla="*/ 612715 w 11280715"/>
              <a:gd name="connsiteY27-1118" fmla="*/ 5093839 h 5936635"/>
              <a:gd name="connsiteX28-1119" fmla="*/ 346015 w 11280715"/>
              <a:gd name="connsiteY28-1120" fmla="*/ 4319139 h 5936635"/>
              <a:gd name="connsiteX29-1121" fmla="*/ 371415 w 11280715"/>
              <a:gd name="connsiteY29-1122" fmla="*/ 3607939 h 5936635"/>
              <a:gd name="connsiteX30-1123" fmla="*/ 244415 w 11280715"/>
              <a:gd name="connsiteY30-1124" fmla="*/ 2769739 h 5936635"/>
              <a:gd name="connsiteX31-1125" fmla="*/ 219015 w 11280715"/>
              <a:gd name="connsiteY31-1126" fmla="*/ 1918839 h 5936635"/>
              <a:gd name="connsiteX32-1127" fmla="*/ 15815 w 11280715"/>
              <a:gd name="connsiteY32-1128" fmla="*/ 1512439 h 5936635"/>
              <a:gd name="connsiteX33-1129" fmla="*/ 79315 w 11280715"/>
              <a:gd name="connsiteY33-1130" fmla="*/ 674239 h 5936635"/>
              <a:gd name="connsiteX0-1131" fmla="*/ 79315 w 11280715"/>
              <a:gd name="connsiteY0-1132" fmla="*/ 674239 h 5932886"/>
              <a:gd name="connsiteX1-1133" fmla="*/ 600015 w 11280715"/>
              <a:gd name="connsiteY1-1134" fmla="*/ 204339 h 5932886"/>
              <a:gd name="connsiteX2-1135" fmla="*/ 1527115 w 11280715"/>
              <a:gd name="connsiteY2-1136" fmla="*/ 102739 h 5932886"/>
              <a:gd name="connsiteX3-1137" fmla="*/ 2606615 w 11280715"/>
              <a:gd name="connsiteY3-1138" fmla="*/ 102739 h 5932886"/>
              <a:gd name="connsiteX4-1139" fmla="*/ 3508315 w 11280715"/>
              <a:gd name="connsiteY4-1140" fmla="*/ 1139 h 5932886"/>
              <a:gd name="connsiteX5-1141" fmla="*/ 4587815 w 11280715"/>
              <a:gd name="connsiteY5-1142" fmla="*/ 178939 h 5932886"/>
              <a:gd name="connsiteX6-1143" fmla="*/ 5781615 w 11280715"/>
              <a:gd name="connsiteY6-1144" fmla="*/ 26539 h 5932886"/>
              <a:gd name="connsiteX7-1145" fmla="*/ 6645215 w 11280715"/>
              <a:gd name="connsiteY7-1146" fmla="*/ 242439 h 5932886"/>
              <a:gd name="connsiteX8-1147" fmla="*/ 7927915 w 11280715"/>
              <a:gd name="connsiteY8-1148" fmla="*/ 39239 h 5932886"/>
              <a:gd name="connsiteX9-1149" fmla="*/ 8943915 w 11280715"/>
              <a:gd name="connsiteY9-1150" fmla="*/ 217039 h 5932886"/>
              <a:gd name="connsiteX10-1151" fmla="*/ 10429815 w 11280715"/>
              <a:gd name="connsiteY10-1152" fmla="*/ 166239 h 5932886"/>
              <a:gd name="connsiteX11-1153" fmla="*/ 11128315 w 11280715"/>
              <a:gd name="connsiteY11-1154" fmla="*/ 483739 h 5932886"/>
              <a:gd name="connsiteX12-1155" fmla="*/ 11179115 w 11280715"/>
              <a:gd name="connsiteY12-1156" fmla="*/ 1477777 h 5932886"/>
              <a:gd name="connsiteX13-1157" fmla="*/ 11166415 w 11280715"/>
              <a:gd name="connsiteY13-1158" fmla="*/ 1817239 h 5932886"/>
              <a:gd name="connsiteX14-1159" fmla="*/ 11039415 w 11280715"/>
              <a:gd name="connsiteY14-1160" fmla="*/ 2833239 h 5932886"/>
              <a:gd name="connsiteX15-1161" fmla="*/ 11014015 w 11280715"/>
              <a:gd name="connsiteY15-1162" fmla="*/ 3887339 h 5932886"/>
              <a:gd name="connsiteX16-1163" fmla="*/ 10874315 w 11280715"/>
              <a:gd name="connsiteY16-1164" fmla="*/ 4865239 h 5932886"/>
              <a:gd name="connsiteX17-1165" fmla="*/ 11280715 w 11280715"/>
              <a:gd name="connsiteY17-1166" fmla="*/ 5398639 h 5932886"/>
              <a:gd name="connsiteX18-1167" fmla="*/ 10874315 w 11280715"/>
              <a:gd name="connsiteY18-1168" fmla="*/ 5919339 h 5932886"/>
              <a:gd name="connsiteX19-1169" fmla="*/ 9540815 w 11280715"/>
              <a:gd name="connsiteY19-1170" fmla="*/ 5563739 h 5932886"/>
              <a:gd name="connsiteX20-1171" fmla="*/ 8524815 w 11280715"/>
              <a:gd name="connsiteY20-1172" fmla="*/ 5881239 h 5932886"/>
              <a:gd name="connsiteX21-1173" fmla="*/ 7318315 w 11280715"/>
              <a:gd name="connsiteY21-1174" fmla="*/ 5754239 h 5932886"/>
              <a:gd name="connsiteX22-1175" fmla="*/ 6149915 w 11280715"/>
              <a:gd name="connsiteY22-1176" fmla="*/ 5932039 h 5932886"/>
              <a:gd name="connsiteX23-1177" fmla="*/ 4714815 w 11280715"/>
              <a:gd name="connsiteY23-1178" fmla="*/ 5665339 h 5932886"/>
              <a:gd name="connsiteX24-1179" fmla="*/ 3394015 w 11280715"/>
              <a:gd name="connsiteY24-1180" fmla="*/ 5817739 h 5932886"/>
              <a:gd name="connsiteX25-1181" fmla="*/ 2289115 w 11280715"/>
              <a:gd name="connsiteY25-1182" fmla="*/ 5665339 h 5932886"/>
              <a:gd name="connsiteX26-1183" fmla="*/ 1133415 w 11280715"/>
              <a:gd name="connsiteY26-1184" fmla="*/ 5766939 h 5932886"/>
              <a:gd name="connsiteX27-1185" fmla="*/ 612715 w 11280715"/>
              <a:gd name="connsiteY27-1186" fmla="*/ 5093839 h 5932886"/>
              <a:gd name="connsiteX28-1187" fmla="*/ 346015 w 11280715"/>
              <a:gd name="connsiteY28-1188" fmla="*/ 4319139 h 5932886"/>
              <a:gd name="connsiteX29-1189" fmla="*/ 371415 w 11280715"/>
              <a:gd name="connsiteY29-1190" fmla="*/ 3607939 h 5932886"/>
              <a:gd name="connsiteX30-1191" fmla="*/ 244415 w 11280715"/>
              <a:gd name="connsiteY30-1192" fmla="*/ 2769739 h 5932886"/>
              <a:gd name="connsiteX31-1193" fmla="*/ 219015 w 11280715"/>
              <a:gd name="connsiteY31-1194" fmla="*/ 1918839 h 5932886"/>
              <a:gd name="connsiteX32-1195" fmla="*/ 15815 w 11280715"/>
              <a:gd name="connsiteY32-1196" fmla="*/ 1512439 h 5932886"/>
              <a:gd name="connsiteX33-1197" fmla="*/ 79315 w 11280715"/>
              <a:gd name="connsiteY33-1198" fmla="*/ 674239 h 5932886"/>
              <a:gd name="connsiteX0-1199" fmla="*/ 79315 w 11280715"/>
              <a:gd name="connsiteY0-1200" fmla="*/ 674239 h 5938403"/>
              <a:gd name="connsiteX1-1201" fmla="*/ 600015 w 11280715"/>
              <a:gd name="connsiteY1-1202" fmla="*/ 204339 h 5938403"/>
              <a:gd name="connsiteX2-1203" fmla="*/ 1527115 w 11280715"/>
              <a:gd name="connsiteY2-1204" fmla="*/ 102739 h 5938403"/>
              <a:gd name="connsiteX3-1205" fmla="*/ 2606615 w 11280715"/>
              <a:gd name="connsiteY3-1206" fmla="*/ 102739 h 5938403"/>
              <a:gd name="connsiteX4-1207" fmla="*/ 3508315 w 11280715"/>
              <a:gd name="connsiteY4-1208" fmla="*/ 1139 h 5938403"/>
              <a:gd name="connsiteX5-1209" fmla="*/ 4587815 w 11280715"/>
              <a:gd name="connsiteY5-1210" fmla="*/ 178939 h 5938403"/>
              <a:gd name="connsiteX6-1211" fmla="*/ 5781615 w 11280715"/>
              <a:gd name="connsiteY6-1212" fmla="*/ 26539 h 5938403"/>
              <a:gd name="connsiteX7-1213" fmla="*/ 6645215 w 11280715"/>
              <a:gd name="connsiteY7-1214" fmla="*/ 242439 h 5938403"/>
              <a:gd name="connsiteX8-1215" fmla="*/ 7927915 w 11280715"/>
              <a:gd name="connsiteY8-1216" fmla="*/ 39239 h 5938403"/>
              <a:gd name="connsiteX9-1217" fmla="*/ 8943915 w 11280715"/>
              <a:gd name="connsiteY9-1218" fmla="*/ 217039 h 5938403"/>
              <a:gd name="connsiteX10-1219" fmla="*/ 10429815 w 11280715"/>
              <a:gd name="connsiteY10-1220" fmla="*/ 166239 h 5938403"/>
              <a:gd name="connsiteX11-1221" fmla="*/ 11128315 w 11280715"/>
              <a:gd name="connsiteY11-1222" fmla="*/ 483739 h 5938403"/>
              <a:gd name="connsiteX12-1223" fmla="*/ 11179115 w 11280715"/>
              <a:gd name="connsiteY12-1224" fmla="*/ 1477777 h 5938403"/>
              <a:gd name="connsiteX13-1225" fmla="*/ 11166415 w 11280715"/>
              <a:gd name="connsiteY13-1226" fmla="*/ 1817239 h 5938403"/>
              <a:gd name="connsiteX14-1227" fmla="*/ 11039415 w 11280715"/>
              <a:gd name="connsiteY14-1228" fmla="*/ 2833239 h 5938403"/>
              <a:gd name="connsiteX15-1229" fmla="*/ 11014015 w 11280715"/>
              <a:gd name="connsiteY15-1230" fmla="*/ 3887339 h 5938403"/>
              <a:gd name="connsiteX16-1231" fmla="*/ 10874315 w 11280715"/>
              <a:gd name="connsiteY16-1232" fmla="*/ 4865239 h 5938403"/>
              <a:gd name="connsiteX17-1233" fmla="*/ 11280715 w 11280715"/>
              <a:gd name="connsiteY17-1234" fmla="*/ 5398639 h 5938403"/>
              <a:gd name="connsiteX18-1235" fmla="*/ 10874315 w 11280715"/>
              <a:gd name="connsiteY18-1236" fmla="*/ 5919339 h 5938403"/>
              <a:gd name="connsiteX19-1237" fmla="*/ 9604315 w 11280715"/>
              <a:gd name="connsiteY19-1238" fmla="*/ 5830439 h 5938403"/>
              <a:gd name="connsiteX20-1239" fmla="*/ 8524815 w 11280715"/>
              <a:gd name="connsiteY20-1240" fmla="*/ 5881239 h 5938403"/>
              <a:gd name="connsiteX21-1241" fmla="*/ 7318315 w 11280715"/>
              <a:gd name="connsiteY21-1242" fmla="*/ 5754239 h 5938403"/>
              <a:gd name="connsiteX22-1243" fmla="*/ 6149915 w 11280715"/>
              <a:gd name="connsiteY22-1244" fmla="*/ 5932039 h 5938403"/>
              <a:gd name="connsiteX23-1245" fmla="*/ 4714815 w 11280715"/>
              <a:gd name="connsiteY23-1246" fmla="*/ 5665339 h 5938403"/>
              <a:gd name="connsiteX24-1247" fmla="*/ 3394015 w 11280715"/>
              <a:gd name="connsiteY24-1248" fmla="*/ 5817739 h 5938403"/>
              <a:gd name="connsiteX25-1249" fmla="*/ 2289115 w 11280715"/>
              <a:gd name="connsiteY25-1250" fmla="*/ 5665339 h 5938403"/>
              <a:gd name="connsiteX26-1251" fmla="*/ 1133415 w 11280715"/>
              <a:gd name="connsiteY26-1252" fmla="*/ 5766939 h 5938403"/>
              <a:gd name="connsiteX27-1253" fmla="*/ 612715 w 11280715"/>
              <a:gd name="connsiteY27-1254" fmla="*/ 5093839 h 5938403"/>
              <a:gd name="connsiteX28-1255" fmla="*/ 346015 w 11280715"/>
              <a:gd name="connsiteY28-1256" fmla="*/ 4319139 h 5938403"/>
              <a:gd name="connsiteX29-1257" fmla="*/ 371415 w 11280715"/>
              <a:gd name="connsiteY29-1258" fmla="*/ 3607939 h 5938403"/>
              <a:gd name="connsiteX30-1259" fmla="*/ 244415 w 11280715"/>
              <a:gd name="connsiteY30-1260" fmla="*/ 2769739 h 5938403"/>
              <a:gd name="connsiteX31-1261" fmla="*/ 219015 w 11280715"/>
              <a:gd name="connsiteY31-1262" fmla="*/ 1918839 h 5938403"/>
              <a:gd name="connsiteX32-1263" fmla="*/ 15815 w 11280715"/>
              <a:gd name="connsiteY32-1264" fmla="*/ 1512439 h 5938403"/>
              <a:gd name="connsiteX33-1265" fmla="*/ 79315 w 11280715"/>
              <a:gd name="connsiteY33-1266" fmla="*/ 674239 h 5938403"/>
              <a:gd name="connsiteX0-1267" fmla="*/ 79315 w 11210073"/>
              <a:gd name="connsiteY0-1268" fmla="*/ 674239 h 5937618"/>
              <a:gd name="connsiteX1-1269" fmla="*/ 600015 w 11210073"/>
              <a:gd name="connsiteY1-1270" fmla="*/ 204339 h 5937618"/>
              <a:gd name="connsiteX2-1271" fmla="*/ 1527115 w 11210073"/>
              <a:gd name="connsiteY2-1272" fmla="*/ 102739 h 5937618"/>
              <a:gd name="connsiteX3-1273" fmla="*/ 2606615 w 11210073"/>
              <a:gd name="connsiteY3-1274" fmla="*/ 102739 h 5937618"/>
              <a:gd name="connsiteX4-1275" fmla="*/ 3508315 w 11210073"/>
              <a:gd name="connsiteY4-1276" fmla="*/ 1139 h 5937618"/>
              <a:gd name="connsiteX5-1277" fmla="*/ 4587815 w 11210073"/>
              <a:gd name="connsiteY5-1278" fmla="*/ 178939 h 5937618"/>
              <a:gd name="connsiteX6-1279" fmla="*/ 5781615 w 11210073"/>
              <a:gd name="connsiteY6-1280" fmla="*/ 26539 h 5937618"/>
              <a:gd name="connsiteX7-1281" fmla="*/ 6645215 w 11210073"/>
              <a:gd name="connsiteY7-1282" fmla="*/ 242439 h 5937618"/>
              <a:gd name="connsiteX8-1283" fmla="*/ 7927915 w 11210073"/>
              <a:gd name="connsiteY8-1284" fmla="*/ 39239 h 5937618"/>
              <a:gd name="connsiteX9-1285" fmla="*/ 8943915 w 11210073"/>
              <a:gd name="connsiteY9-1286" fmla="*/ 217039 h 5937618"/>
              <a:gd name="connsiteX10-1287" fmla="*/ 10429815 w 11210073"/>
              <a:gd name="connsiteY10-1288" fmla="*/ 166239 h 5937618"/>
              <a:gd name="connsiteX11-1289" fmla="*/ 11128315 w 11210073"/>
              <a:gd name="connsiteY11-1290" fmla="*/ 483739 h 5937618"/>
              <a:gd name="connsiteX12-1291" fmla="*/ 11179115 w 11210073"/>
              <a:gd name="connsiteY12-1292" fmla="*/ 1477777 h 5937618"/>
              <a:gd name="connsiteX13-1293" fmla="*/ 11166415 w 11210073"/>
              <a:gd name="connsiteY13-1294" fmla="*/ 1817239 h 5937618"/>
              <a:gd name="connsiteX14-1295" fmla="*/ 11039415 w 11210073"/>
              <a:gd name="connsiteY14-1296" fmla="*/ 2833239 h 5937618"/>
              <a:gd name="connsiteX15-1297" fmla="*/ 11014015 w 11210073"/>
              <a:gd name="connsiteY15-1298" fmla="*/ 3887339 h 5937618"/>
              <a:gd name="connsiteX16-1299" fmla="*/ 10874315 w 11210073"/>
              <a:gd name="connsiteY16-1300" fmla="*/ 4865239 h 5937618"/>
              <a:gd name="connsiteX17-1301" fmla="*/ 11014015 w 11210073"/>
              <a:gd name="connsiteY17-1302" fmla="*/ 5411339 h 5937618"/>
              <a:gd name="connsiteX18-1303" fmla="*/ 10874315 w 11210073"/>
              <a:gd name="connsiteY18-1304" fmla="*/ 5919339 h 5937618"/>
              <a:gd name="connsiteX19-1305" fmla="*/ 9604315 w 11210073"/>
              <a:gd name="connsiteY19-1306" fmla="*/ 5830439 h 5937618"/>
              <a:gd name="connsiteX20-1307" fmla="*/ 8524815 w 11210073"/>
              <a:gd name="connsiteY20-1308" fmla="*/ 5881239 h 5937618"/>
              <a:gd name="connsiteX21-1309" fmla="*/ 7318315 w 11210073"/>
              <a:gd name="connsiteY21-1310" fmla="*/ 5754239 h 5937618"/>
              <a:gd name="connsiteX22-1311" fmla="*/ 6149915 w 11210073"/>
              <a:gd name="connsiteY22-1312" fmla="*/ 5932039 h 5937618"/>
              <a:gd name="connsiteX23-1313" fmla="*/ 4714815 w 11210073"/>
              <a:gd name="connsiteY23-1314" fmla="*/ 5665339 h 5937618"/>
              <a:gd name="connsiteX24-1315" fmla="*/ 3394015 w 11210073"/>
              <a:gd name="connsiteY24-1316" fmla="*/ 5817739 h 5937618"/>
              <a:gd name="connsiteX25-1317" fmla="*/ 2289115 w 11210073"/>
              <a:gd name="connsiteY25-1318" fmla="*/ 5665339 h 5937618"/>
              <a:gd name="connsiteX26-1319" fmla="*/ 1133415 w 11210073"/>
              <a:gd name="connsiteY26-1320" fmla="*/ 5766939 h 5937618"/>
              <a:gd name="connsiteX27-1321" fmla="*/ 612715 w 11210073"/>
              <a:gd name="connsiteY27-1322" fmla="*/ 5093839 h 5937618"/>
              <a:gd name="connsiteX28-1323" fmla="*/ 346015 w 11210073"/>
              <a:gd name="connsiteY28-1324" fmla="*/ 4319139 h 5937618"/>
              <a:gd name="connsiteX29-1325" fmla="*/ 371415 w 11210073"/>
              <a:gd name="connsiteY29-1326" fmla="*/ 3607939 h 5937618"/>
              <a:gd name="connsiteX30-1327" fmla="*/ 244415 w 11210073"/>
              <a:gd name="connsiteY30-1328" fmla="*/ 2769739 h 5937618"/>
              <a:gd name="connsiteX31-1329" fmla="*/ 219015 w 11210073"/>
              <a:gd name="connsiteY31-1330" fmla="*/ 1918839 h 5937618"/>
              <a:gd name="connsiteX32-1331" fmla="*/ 15815 w 11210073"/>
              <a:gd name="connsiteY32-1332" fmla="*/ 1512439 h 5937618"/>
              <a:gd name="connsiteX33-1333" fmla="*/ 79315 w 11210073"/>
              <a:gd name="connsiteY33-1334" fmla="*/ 674239 h 5937618"/>
              <a:gd name="connsiteX0-1335" fmla="*/ 79315 w 11210073"/>
              <a:gd name="connsiteY0-1336" fmla="*/ 674239 h 5937618"/>
              <a:gd name="connsiteX1-1337" fmla="*/ 600015 w 11210073"/>
              <a:gd name="connsiteY1-1338" fmla="*/ 204339 h 5937618"/>
              <a:gd name="connsiteX2-1339" fmla="*/ 1527115 w 11210073"/>
              <a:gd name="connsiteY2-1340" fmla="*/ 102739 h 5937618"/>
              <a:gd name="connsiteX3-1341" fmla="*/ 2606615 w 11210073"/>
              <a:gd name="connsiteY3-1342" fmla="*/ 102739 h 5937618"/>
              <a:gd name="connsiteX4-1343" fmla="*/ 3508315 w 11210073"/>
              <a:gd name="connsiteY4-1344" fmla="*/ 1139 h 5937618"/>
              <a:gd name="connsiteX5-1345" fmla="*/ 4587815 w 11210073"/>
              <a:gd name="connsiteY5-1346" fmla="*/ 178939 h 5937618"/>
              <a:gd name="connsiteX6-1347" fmla="*/ 5781615 w 11210073"/>
              <a:gd name="connsiteY6-1348" fmla="*/ 26539 h 5937618"/>
              <a:gd name="connsiteX7-1349" fmla="*/ 6645215 w 11210073"/>
              <a:gd name="connsiteY7-1350" fmla="*/ 242439 h 5937618"/>
              <a:gd name="connsiteX8-1351" fmla="*/ 7927915 w 11210073"/>
              <a:gd name="connsiteY8-1352" fmla="*/ 39239 h 5937618"/>
              <a:gd name="connsiteX9-1353" fmla="*/ 8943915 w 11210073"/>
              <a:gd name="connsiteY9-1354" fmla="*/ 217039 h 5937618"/>
              <a:gd name="connsiteX10-1355" fmla="*/ 10429815 w 11210073"/>
              <a:gd name="connsiteY10-1356" fmla="*/ 166239 h 5937618"/>
              <a:gd name="connsiteX11-1357" fmla="*/ 11128315 w 11210073"/>
              <a:gd name="connsiteY11-1358" fmla="*/ 483739 h 5937618"/>
              <a:gd name="connsiteX12-1359" fmla="*/ 11179115 w 11210073"/>
              <a:gd name="connsiteY12-1360" fmla="*/ 1477777 h 5937618"/>
              <a:gd name="connsiteX13-1361" fmla="*/ 11166415 w 11210073"/>
              <a:gd name="connsiteY13-1362" fmla="*/ 1817239 h 5937618"/>
              <a:gd name="connsiteX14-1363" fmla="*/ 11039415 w 11210073"/>
              <a:gd name="connsiteY14-1364" fmla="*/ 2833239 h 5937618"/>
              <a:gd name="connsiteX15-1365" fmla="*/ 11014015 w 11210073"/>
              <a:gd name="connsiteY15-1366" fmla="*/ 3887339 h 5937618"/>
              <a:gd name="connsiteX16-1367" fmla="*/ 10874315 w 11210073"/>
              <a:gd name="connsiteY16-1368" fmla="*/ 4865239 h 5937618"/>
              <a:gd name="connsiteX17-1369" fmla="*/ 11014015 w 11210073"/>
              <a:gd name="connsiteY17-1370" fmla="*/ 5411339 h 5937618"/>
              <a:gd name="connsiteX18-1371" fmla="*/ 10874315 w 11210073"/>
              <a:gd name="connsiteY18-1372" fmla="*/ 5919339 h 5937618"/>
              <a:gd name="connsiteX19-1373" fmla="*/ 9604315 w 11210073"/>
              <a:gd name="connsiteY19-1374" fmla="*/ 5830439 h 5937618"/>
              <a:gd name="connsiteX20-1375" fmla="*/ 8524815 w 11210073"/>
              <a:gd name="connsiteY20-1376" fmla="*/ 5881239 h 5937618"/>
              <a:gd name="connsiteX21-1377" fmla="*/ 7318315 w 11210073"/>
              <a:gd name="connsiteY21-1378" fmla="*/ 5754239 h 5937618"/>
              <a:gd name="connsiteX22-1379" fmla="*/ 6149915 w 11210073"/>
              <a:gd name="connsiteY22-1380" fmla="*/ 5932039 h 5937618"/>
              <a:gd name="connsiteX23-1381" fmla="*/ 4714815 w 11210073"/>
              <a:gd name="connsiteY23-1382" fmla="*/ 5665339 h 5937618"/>
              <a:gd name="connsiteX24-1383" fmla="*/ 3394015 w 11210073"/>
              <a:gd name="connsiteY24-1384" fmla="*/ 5817739 h 5937618"/>
              <a:gd name="connsiteX25-1385" fmla="*/ 2289115 w 11210073"/>
              <a:gd name="connsiteY25-1386" fmla="*/ 5665339 h 5937618"/>
              <a:gd name="connsiteX26-1387" fmla="*/ 1133415 w 11210073"/>
              <a:gd name="connsiteY26-1388" fmla="*/ 5766939 h 5937618"/>
              <a:gd name="connsiteX27-1389" fmla="*/ 384115 w 11210073"/>
              <a:gd name="connsiteY27-1390" fmla="*/ 5487539 h 5937618"/>
              <a:gd name="connsiteX28-1391" fmla="*/ 346015 w 11210073"/>
              <a:gd name="connsiteY28-1392" fmla="*/ 4319139 h 5937618"/>
              <a:gd name="connsiteX29-1393" fmla="*/ 371415 w 11210073"/>
              <a:gd name="connsiteY29-1394" fmla="*/ 3607939 h 5937618"/>
              <a:gd name="connsiteX30-1395" fmla="*/ 244415 w 11210073"/>
              <a:gd name="connsiteY30-1396" fmla="*/ 2769739 h 5937618"/>
              <a:gd name="connsiteX31-1397" fmla="*/ 219015 w 11210073"/>
              <a:gd name="connsiteY31-1398" fmla="*/ 1918839 h 5937618"/>
              <a:gd name="connsiteX32-1399" fmla="*/ 15815 w 11210073"/>
              <a:gd name="connsiteY32-1400" fmla="*/ 1512439 h 5937618"/>
              <a:gd name="connsiteX33-1401" fmla="*/ 79315 w 11210073"/>
              <a:gd name="connsiteY33-1402" fmla="*/ 674239 h 5937618"/>
              <a:gd name="connsiteX0-1403" fmla="*/ 79315 w 11210073"/>
              <a:gd name="connsiteY0-1404" fmla="*/ 674239 h 5937618"/>
              <a:gd name="connsiteX1-1405" fmla="*/ 600015 w 11210073"/>
              <a:gd name="connsiteY1-1406" fmla="*/ 204339 h 5937618"/>
              <a:gd name="connsiteX2-1407" fmla="*/ 1527115 w 11210073"/>
              <a:gd name="connsiteY2-1408" fmla="*/ 102739 h 5937618"/>
              <a:gd name="connsiteX3-1409" fmla="*/ 2606615 w 11210073"/>
              <a:gd name="connsiteY3-1410" fmla="*/ 102739 h 5937618"/>
              <a:gd name="connsiteX4-1411" fmla="*/ 3508315 w 11210073"/>
              <a:gd name="connsiteY4-1412" fmla="*/ 1139 h 5937618"/>
              <a:gd name="connsiteX5-1413" fmla="*/ 4587815 w 11210073"/>
              <a:gd name="connsiteY5-1414" fmla="*/ 178939 h 5937618"/>
              <a:gd name="connsiteX6-1415" fmla="*/ 5781615 w 11210073"/>
              <a:gd name="connsiteY6-1416" fmla="*/ 26539 h 5937618"/>
              <a:gd name="connsiteX7-1417" fmla="*/ 6645215 w 11210073"/>
              <a:gd name="connsiteY7-1418" fmla="*/ 242439 h 5937618"/>
              <a:gd name="connsiteX8-1419" fmla="*/ 7927915 w 11210073"/>
              <a:gd name="connsiteY8-1420" fmla="*/ 39239 h 5937618"/>
              <a:gd name="connsiteX9-1421" fmla="*/ 8943915 w 11210073"/>
              <a:gd name="connsiteY9-1422" fmla="*/ 217039 h 5937618"/>
              <a:gd name="connsiteX10-1423" fmla="*/ 10429815 w 11210073"/>
              <a:gd name="connsiteY10-1424" fmla="*/ 166239 h 5937618"/>
              <a:gd name="connsiteX11-1425" fmla="*/ 11128315 w 11210073"/>
              <a:gd name="connsiteY11-1426" fmla="*/ 483739 h 5937618"/>
              <a:gd name="connsiteX12-1427" fmla="*/ 11179115 w 11210073"/>
              <a:gd name="connsiteY12-1428" fmla="*/ 1477777 h 5937618"/>
              <a:gd name="connsiteX13-1429" fmla="*/ 11166415 w 11210073"/>
              <a:gd name="connsiteY13-1430" fmla="*/ 1817239 h 5937618"/>
              <a:gd name="connsiteX14-1431" fmla="*/ 11039415 w 11210073"/>
              <a:gd name="connsiteY14-1432" fmla="*/ 2833239 h 5937618"/>
              <a:gd name="connsiteX15-1433" fmla="*/ 11014015 w 11210073"/>
              <a:gd name="connsiteY15-1434" fmla="*/ 3887339 h 5937618"/>
              <a:gd name="connsiteX16-1435" fmla="*/ 10963215 w 11210073"/>
              <a:gd name="connsiteY16-1436" fmla="*/ 4763639 h 5937618"/>
              <a:gd name="connsiteX17-1437" fmla="*/ 11014015 w 11210073"/>
              <a:gd name="connsiteY17-1438" fmla="*/ 5411339 h 5937618"/>
              <a:gd name="connsiteX18-1439" fmla="*/ 10874315 w 11210073"/>
              <a:gd name="connsiteY18-1440" fmla="*/ 5919339 h 5937618"/>
              <a:gd name="connsiteX19-1441" fmla="*/ 9604315 w 11210073"/>
              <a:gd name="connsiteY19-1442" fmla="*/ 5830439 h 5937618"/>
              <a:gd name="connsiteX20-1443" fmla="*/ 8524815 w 11210073"/>
              <a:gd name="connsiteY20-1444" fmla="*/ 5881239 h 5937618"/>
              <a:gd name="connsiteX21-1445" fmla="*/ 7318315 w 11210073"/>
              <a:gd name="connsiteY21-1446" fmla="*/ 5754239 h 5937618"/>
              <a:gd name="connsiteX22-1447" fmla="*/ 6149915 w 11210073"/>
              <a:gd name="connsiteY22-1448" fmla="*/ 5932039 h 5937618"/>
              <a:gd name="connsiteX23-1449" fmla="*/ 4714815 w 11210073"/>
              <a:gd name="connsiteY23-1450" fmla="*/ 5665339 h 5937618"/>
              <a:gd name="connsiteX24-1451" fmla="*/ 3394015 w 11210073"/>
              <a:gd name="connsiteY24-1452" fmla="*/ 5817739 h 5937618"/>
              <a:gd name="connsiteX25-1453" fmla="*/ 2289115 w 11210073"/>
              <a:gd name="connsiteY25-1454" fmla="*/ 5665339 h 5937618"/>
              <a:gd name="connsiteX26-1455" fmla="*/ 1133415 w 11210073"/>
              <a:gd name="connsiteY26-1456" fmla="*/ 5766939 h 5937618"/>
              <a:gd name="connsiteX27-1457" fmla="*/ 384115 w 11210073"/>
              <a:gd name="connsiteY27-1458" fmla="*/ 5487539 h 5937618"/>
              <a:gd name="connsiteX28-1459" fmla="*/ 346015 w 11210073"/>
              <a:gd name="connsiteY28-1460" fmla="*/ 4319139 h 5937618"/>
              <a:gd name="connsiteX29-1461" fmla="*/ 371415 w 11210073"/>
              <a:gd name="connsiteY29-1462" fmla="*/ 3607939 h 5937618"/>
              <a:gd name="connsiteX30-1463" fmla="*/ 244415 w 11210073"/>
              <a:gd name="connsiteY30-1464" fmla="*/ 2769739 h 5937618"/>
              <a:gd name="connsiteX31-1465" fmla="*/ 219015 w 11210073"/>
              <a:gd name="connsiteY31-1466" fmla="*/ 1918839 h 5937618"/>
              <a:gd name="connsiteX32-1467" fmla="*/ 15815 w 11210073"/>
              <a:gd name="connsiteY32-1468" fmla="*/ 1512439 h 5937618"/>
              <a:gd name="connsiteX33-1469" fmla="*/ 79315 w 11210073"/>
              <a:gd name="connsiteY33-1470" fmla="*/ 674239 h 5937618"/>
              <a:gd name="connsiteX0-1471" fmla="*/ 79315 w 11324043"/>
              <a:gd name="connsiteY0-1472" fmla="*/ 674239 h 5937618"/>
              <a:gd name="connsiteX1-1473" fmla="*/ 600015 w 11324043"/>
              <a:gd name="connsiteY1-1474" fmla="*/ 204339 h 5937618"/>
              <a:gd name="connsiteX2-1475" fmla="*/ 1527115 w 11324043"/>
              <a:gd name="connsiteY2-1476" fmla="*/ 102739 h 5937618"/>
              <a:gd name="connsiteX3-1477" fmla="*/ 2606615 w 11324043"/>
              <a:gd name="connsiteY3-1478" fmla="*/ 102739 h 5937618"/>
              <a:gd name="connsiteX4-1479" fmla="*/ 3508315 w 11324043"/>
              <a:gd name="connsiteY4-1480" fmla="*/ 1139 h 5937618"/>
              <a:gd name="connsiteX5-1481" fmla="*/ 4587815 w 11324043"/>
              <a:gd name="connsiteY5-1482" fmla="*/ 178939 h 5937618"/>
              <a:gd name="connsiteX6-1483" fmla="*/ 5781615 w 11324043"/>
              <a:gd name="connsiteY6-1484" fmla="*/ 26539 h 5937618"/>
              <a:gd name="connsiteX7-1485" fmla="*/ 6645215 w 11324043"/>
              <a:gd name="connsiteY7-1486" fmla="*/ 242439 h 5937618"/>
              <a:gd name="connsiteX8-1487" fmla="*/ 7927915 w 11324043"/>
              <a:gd name="connsiteY8-1488" fmla="*/ 39239 h 5937618"/>
              <a:gd name="connsiteX9-1489" fmla="*/ 8943915 w 11324043"/>
              <a:gd name="connsiteY9-1490" fmla="*/ 217039 h 5937618"/>
              <a:gd name="connsiteX10-1491" fmla="*/ 10429815 w 11324043"/>
              <a:gd name="connsiteY10-1492" fmla="*/ 166239 h 5937618"/>
              <a:gd name="connsiteX11-1493" fmla="*/ 11128315 w 11324043"/>
              <a:gd name="connsiteY11-1494" fmla="*/ 483739 h 5937618"/>
              <a:gd name="connsiteX12-1495" fmla="*/ 11318815 w 11324043"/>
              <a:gd name="connsiteY12-1496" fmla="*/ 1363477 h 5937618"/>
              <a:gd name="connsiteX13-1497" fmla="*/ 11166415 w 11324043"/>
              <a:gd name="connsiteY13-1498" fmla="*/ 1817239 h 5937618"/>
              <a:gd name="connsiteX14-1499" fmla="*/ 11039415 w 11324043"/>
              <a:gd name="connsiteY14-1500" fmla="*/ 2833239 h 5937618"/>
              <a:gd name="connsiteX15-1501" fmla="*/ 11014015 w 11324043"/>
              <a:gd name="connsiteY15-1502" fmla="*/ 3887339 h 5937618"/>
              <a:gd name="connsiteX16-1503" fmla="*/ 10963215 w 11324043"/>
              <a:gd name="connsiteY16-1504" fmla="*/ 4763639 h 5937618"/>
              <a:gd name="connsiteX17-1505" fmla="*/ 11014015 w 11324043"/>
              <a:gd name="connsiteY17-1506" fmla="*/ 5411339 h 5937618"/>
              <a:gd name="connsiteX18-1507" fmla="*/ 10874315 w 11324043"/>
              <a:gd name="connsiteY18-1508" fmla="*/ 5919339 h 5937618"/>
              <a:gd name="connsiteX19-1509" fmla="*/ 9604315 w 11324043"/>
              <a:gd name="connsiteY19-1510" fmla="*/ 5830439 h 5937618"/>
              <a:gd name="connsiteX20-1511" fmla="*/ 8524815 w 11324043"/>
              <a:gd name="connsiteY20-1512" fmla="*/ 5881239 h 5937618"/>
              <a:gd name="connsiteX21-1513" fmla="*/ 7318315 w 11324043"/>
              <a:gd name="connsiteY21-1514" fmla="*/ 5754239 h 5937618"/>
              <a:gd name="connsiteX22-1515" fmla="*/ 6149915 w 11324043"/>
              <a:gd name="connsiteY22-1516" fmla="*/ 5932039 h 5937618"/>
              <a:gd name="connsiteX23-1517" fmla="*/ 4714815 w 11324043"/>
              <a:gd name="connsiteY23-1518" fmla="*/ 5665339 h 5937618"/>
              <a:gd name="connsiteX24-1519" fmla="*/ 3394015 w 11324043"/>
              <a:gd name="connsiteY24-1520" fmla="*/ 5817739 h 5937618"/>
              <a:gd name="connsiteX25-1521" fmla="*/ 2289115 w 11324043"/>
              <a:gd name="connsiteY25-1522" fmla="*/ 5665339 h 5937618"/>
              <a:gd name="connsiteX26-1523" fmla="*/ 1133415 w 11324043"/>
              <a:gd name="connsiteY26-1524" fmla="*/ 5766939 h 5937618"/>
              <a:gd name="connsiteX27-1525" fmla="*/ 384115 w 11324043"/>
              <a:gd name="connsiteY27-1526" fmla="*/ 5487539 h 5937618"/>
              <a:gd name="connsiteX28-1527" fmla="*/ 346015 w 11324043"/>
              <a:gd name="connsiteY28-1528" fmla="*/ 4319139 h 5937618"/>
              <a:gd name="connsiteX29-1529" fmla="*/ 371415 w 11324043"/>
              <a:gd name="connsiteY29-1530" fmla="*/ 3607939 h 5937618"/>
              <a:gd name="connsiteX30-1531" fmla="*/ 244415 w 11324043"/>
              <a:gd name="connsiteY30-1532" fmla="*/ 2769739 h 5937618"/>
              <a:gd name="connsiteX31-1533" fmla="*/ 219015 w 11324043"/>
              <a:gd name="connsiteY31-1534" fmla="*/ 1918839 h 5937618"/>
              <a:gd name="connsiteX32-1535" fmla="*/ 15815 w 11324043"/>
              <a:gd name="connsiteY32-1536" fmla="*/ 1512439 h 5937618"/>
              <a:gd name="connsiteX33-1537" fmla="*/ 79315 w 11324043"/>
              <a:gd name="connsiteY33-1538" fmla="*/ 674239 h 5937618"/>
              <a:gd name="connsiteX0-1539" fmla="*/ 79315 w 11324043"/>
              <a:gd name="connsiteY0-1540" fmla="*/ 674239 h 5937618"/>
              <a:gd name="connsiteX1-1541" fmla="*/ 600015 w 11324043"/>
              <a:gd name="connsiteY1-1542" fmla="*/ 204339 h 5937618"/>
              <a:gd name="connsiteX2-1543" fmla="*/ 1527115 w 11324043"/>
              <a:gd name="connsiteY2-1544" fmla="*/ 102739 h 5937618"/>
              <a:gd name="connsiteX3-1545" fmla="*/ 2606615 w 11324043"/>
              <a:gd name="connsiteY3-1546" fmla="*/ 102739 h 5937618"/>
              <a:gd name="connsiteX4-1547" fmla="*/ 3508315 w 11324043"/>
              <a:gd name="connsiteY4-1548" fmla="*/ 1139 h 5937618"/>
              <a:gd name="connsiteX5-1549" fmla="*/ 4587815 w 11324043"/>
              <a:gd name="connsiteY5-1550" fmla="*/ 178939 h 5937618"/>
              <a:gd name="connsiteX6-1551" fmla="*/ 5781615 w 11324043"/>
              <a:gd name="connsiteY6-1552" fmla="*/ 26539 h 5937618"/>
              <a:gd name="connsiteX7-1553" fmla="*/ 6645215 w 11324043"/>
              <a:gd name="connsiteY7-1554" fmla="*/ 242439 h 5937618"/>
              <a:gd name="connsiteX8-1555" fmla="*/ 7927915 w 11324043"/>
              <a:gd name="connsiteY8-1556" fmla="*/ 39239 h 5937618"/>
              <a:gd name="connsiteX9-1557" fmla="*/ 8943915 w 11324043"/>
              <a:gd name="connsiteY9-1558" fmla="*/ 217039 h 5937618"/>
              <a:gd name="connsiteX10-1559" fmla="*/ 10429815 w 11324043"/>
              <a:gd name="connsiteY10-1560" fmla="*/ 166239 h 5937618"/>
              <a:gd name="connsiteX11-1561" fmla="*/ 11128315 w 11324043"/>
              <a:gd name="connsiteY11-1562" fmla="*/ 483739 h 5937618"/>
              <a:gd name="connsiteX12-1563" fmla="*/ 11318815 w 11324043"/>
              <a:gd name="connsiteY12-1564" fmla="*/ 1363477 h 5937618"/>
              <a:gd name="connsiteX13-1565" fmla="*/ 11293415 w 11324043"/>
              <a:gd name="connsiteY13-1566" fmla="*/ 1931539 h 5937618"/>
              <a:gd name="connsiteX14-1567" fmla="*/ 11039415 w 11324043"/>
              <a:gd name="connsiteY14-1568" fmla="*/ 2833239 h 5937618"/>
              <a:gd name="connsiteX15-1569" fmla="*/ 11014015 w 11324043"/>
              <a:gd name="connsiteY15-1570" fmla="*/ 3887339 h 5937618"/>
              <a:gd name="connsiteX16-1571" fmla="*/ 10963215 w 11324043"/>
              <a:gd name="connsiteY16-1572" fmla="*/ 4763639 h 5937618"/>
              <a:gd name="connsiteX17-1573" fmla="*/ 11014015 w 11324043"/>
              <a:gd name="connsiteY17-1574" fmla="*/ 5411339 h 5937618"/>
              <a:gd name="connsiteX18-1575" fmla="*/ 10874315 w 11324043"/>
              <a:gd name="connsiteY18-1576" fmla="*/ 5919339 h 5937618"/>
              <a:gd name="connsiteX19-1577" fmla="*/ 9604315 w 11324043"/>
              <a:gd name="connsiteY19-1578" fmla="*/ 5830439 h 5937618"/>
              <a:gd name="connsiteX20-1579" fmla="*/ 8524815 w 11324043"/>
              <a:gd name="connsiteY20-1580" fmla="*/ 5881239 h 5937618"/>
              <a:gd name="connsiteX21-1581" fmla="*/ 7318315 w 11324043"/>
              <a:gd name="connsiteY21-1582" fmla="*/ 5754239 h 5937618"/>
              <a:gd name="connsiteX22-1583" fmla="*/ 6149915 w 11324043"/>
              <a:gd name="connsiteY22-1584" fmla="*/ 5932039 h 5937618"/>
              <a:gd name="connsiteX23-1585" fmla="*/ 4714815 w 11324043"/>
              <a:gd name="connsiteY23-1586" fmla="*/ 5665339 h 5937618"/>
              <a:gd name="connsiteX24-1587" fmla="*/ 3394015 w 11324043"/>
              <a:gd name="connsiteY24-1588" fmla="*/ 5817739 h 5937618"/>
              <a:gd name="connsiteX25-1589" fmla="*/ 2289115 w 11324043"/>
              <a:gd name="connsiteY25-1590" fmla="*/ 5665339 h 5937618"/>
              <a:gd name="connsiteX26-1591" fmla="*/ 1133415 w 11324043"/>
              <a:gd name="connsiteY26-1592" fmla="*/ 5766939 h 5937618"/>
              <a:gd name="connsiteX27-1593" fmla="*/ 384115 w 11324043"/>
              <a:gd name="connsiteY27-1594" fmla="*/ 5487539 h 5937618"/>
              <a:gd name="connsiteX28-1595" fmla="*/ 346015 w 11324043"/>
              <a:gd name="connsiteY28-1596" fmla="*/ 4319139 h 5937618"/>
              <a:gd name="connsiteX29-1597" fmla="*/ 371415 w 11324043"/>
              <a:gd name="connsiteY29-1598" fmla="*/ 3607939 h 5937618"/>
              <a:gd name="connsiteX30-1599" fmla="*/ 244415 w 11324043"/>
              <a:gd name="connsiteY30-1600" fmla="*/ 2769739 h 5937618"/>
              <a:gd name="connsiteX31-1601" fmla="*/ 219015 w 11324043"/>
              <a:gd name="connsiteY31-1602" fmla="*/ 1918839 h 5937618"/>
              <a:gd name="connsiteX32-1603" fmla="*/ 15815 w 11324043"/>
              <a:gd name="connsiteY32-1604" fmla="*/ 1512439 h 5937618"/>
              <a:gd name="connsiteX33-1605" fmla="*/ 79315 w 11324043"/>
              <a:gd name="connsiteY33-1606" fmla="*/ 674239 h 5937618"/>
              <a:gd name="connsiteX0-1607" fmla="*/ 79315 w 11324043"/>
              <a:gd name="connsiteY0-1608" fmla="*/ 674239 h 5937618"/>
              <a:gd name="connsiteX1-1609" fmla="*/ 600015 w 11324043"/>
              <a:gd name="connsiteY1-1610" fmla="*/ 204339 h 5937618"/>
              <a:gd name="connsiteX2-1611" fmla="*/ 1527115 w 11324043"/>
              <a:gd name="connsiteY2-1612" fmla="*/ 102739 h 5937618"/>
              <a:gd name="connsiteX3-1613" fmla="*/ 2606615 w 11324043"/>
              <a:gd name="connsiteY3-1614" fmla="*/ 102739 h 5937618"/>
              <a:gd name="connsiteX4-1615" fmla="*/ 3508315 w 11324043"/>
              <a:gd name="connsiteY4-1616" fmla="*/ 1139 h 5937618"/>
              <a:gd name="connsiteX5-1617" fmla="*/ 4587815 w 11324043"/>
              <a:gd name="connsiteY5-1618" fmla="*/ 178939 h 5937618"/>
              <a:gd name="connsiteX6-1619" fmla="*/ 5781615 w 11324043"/>
              <a:gd name="connsiteY6-1620" fmla="*/ 26539 h 5937618"/>
              <a:gd name="connsiteX7-1621" fmla="*/ 6645215 w 11324043"/>
              <a:gd name="connsiteY7-1622" fmla="*/ 242439 h 5937618"/>
              <a:gd name="connsiteX8-1623" fmla="*/ 7927915 w 11324043"/>
              <a:gd name="connsiteY8-1624" fmla="*/ 39239 h 5937618"/>
              <a:gd name="connsiteX9-1625" fmla="*/ 8943915 w 11324043"/>
              <a:gd name="connsiteY9-1626" fmla="*/ 217039 h 5937618"/>
              <a:gd name="connsiteX10-1627" fmla="*/ 10429815 w 11324043"/>
              <a:gd name="connsiteY10-1628" fmla="*/ 166239 h 5937618"/>
              <a:gd name="connsiteX11-1629" fmla="*/ 11128315 w 11324043"/>
              <a:gd name="connsiteY11-1630" fmla="*/ 483739 h 5937618"/>
              <a:gd name="connsiteX12-1631" fmla="*/ 11318815 w 11324043"/>
              <a:gd name="connsiteY12-1632" fmla="*/ 1363477 h 5937618"/>
              <a:gd name="connsiteX13-1633" fmla="*/ 11293415 w 11324043"/>
              <a:gd name="connsiteY13-1634" fmla="*/ 1931539 h 5937618"/>
              <a:gd name="connsiteX14-1635" fmla="*/ 11242615 w 11324043"/>
              <a:gd name="connsiteY14-1636" fmla="*/ 2833239 h 5937618"/>
              <a:gd name="connsiteX15-1637" fmla="*/ 11014015 w 11324043"/>
              <a:gd name="connsiteY15-1638" fmla="*/ 3887339 h 5937618"/>
              <a:gd name="connsiteX16-1639" fmla="*/ 10963215 w 11324043"/>
              <a:gd name="connsiteY16-1640" fmla="*/ 4763639 h 5937618"/>
              <a:gd name="connsiteX17-1641" fmla="*/ 11014015 w 11324043"/>
              <a:gd name="connsiteY17-1642" fmla="*/ 5411339 h 5937618"/>
              <a:gd name="connsiteX18-1643" fmla="*/ 10874315 w 11324043"/>
              <a:gd name="connsiteY18-1644" fmla="*/ 5919339 h 5937618"/>
              <a:gd name="connsiteX19-1645" fmla="*/ 9604315 w 11324043"/>
              <a:gd name="connsiteY19-1646" fmla="*/ 5830439 h 5937618"/>
              <a:gd name="connsiteX20-1647" fmla="*/ 8524815 w 11324043"/>
              <a:gd name="connsiteY20-1648" fmla="*/ 5881239 h 5937618"/>
              <a:gd name="connsiteX21-1649" fmla="*/ 7318315 w 11324043"/>
              <a:gd name="connsiteY21-1650" fmla="*/ 5754239 h 5937618"/>
              <a:gd name="connsiteX22-1651" fmla="*/ 6149915 w 11324043"/>
              <a:gd name="connsiteY22-1652" fmla="*/ 5932039 h 5937618"/>
              <a:gd name="connsiteX23-1653" fmla="*/ 4714815 w 11324043"/>
              <a:gd name="connsiteY23-1654" fmla="*/ 5665339 h 5937618"/>
              <a:gd name="connsiteX24-1655" fmla="*/ 3394015 w 11324043"/>
              <a:gd name="connsiteY24-1656" fmla="*/ 5817739 h 5937618"/>
              <a:gd name="connsiteX25-1657" fmla="*/ 2289115 w 11324043"/>
              <a:gd name="connsiteY25-1658" fmla="*/ 5665339 h 5937618"/>
              <a:gd name="connsiteX26-1659" fmla="*/ 1133415 w 11324043"/>
              <a:gd name="connsiteY26-1660" fmla="*/ 5766939 h 5937618"/>
              <a:gd name="connsiteX27-1661" fmla="*/ 384115 w 11324043"/>
              <a:gd name="connsiteY27-1662" fmla="*/ 5487539 h 5937618"/>
              <a:gd name="connsiteX28-1663" fmla="*/ 346015 w 11324043"/>
              <a:gd name="connsiteY28-1664" fmla="*/ 4319139 h 5937618"/>
              <a:gd name="connsiteX29-1665" fmla="*/ 371415 w 11324043"/>
              <a:gd name="connsiteY29-1666" fmla="*/ 3607939 h 5937618"/>
              <a:gd name="connsiteX30-1667" fmla="*/ 244415 w 11324043"/>
              <a:gd name="connsiteY30-1668" fmla="*/ 2769739 h 5937618"/>
              <a:gd name="connsiteX31-1669" fmla="*/ 219015 w 11324043"/>
              <a:gd name="connsiteY31-1670" fmla="*/ 1918839 h 5937618"/>
              <a:gd name="connsiteX32-1671" fmla="*/ 15815 w 11324043"/>
              <a:gd name="connsiteY32-1672" fmla="*/ 1512439 h 5937618"/>
              <a:gd name="connsiteX33-1673" fmla="*/ 79315 w 11324043"/>
              <a:gd name="connsiteY33-1674" fmla="*/ 674239 h 5937618"/>
              <a:gd name="connsiteX0-1675" fmla="*/ 79315 w 11324043"/>
              <a:gd name="connsiteY0-1676" fmla="*/ 674239 h 5937618"/>
              <a:gd name="connsiteX1-1677" fmla="*/ 600015 w 11324043"/>
              <a:gd name="connsiteY1-1678" fmla="*/ 204339 h 5937618"/>
              <a:gd name="connsiteX2-1679" fmla="*/ 1527115 w 11324043"/>
              <a:gd name="connsiteY2-1680" fmla="*/ 102739 h 5937618"/>
              <a:gd name="connsiteX3-1681" fmla="*/ 2606615 w 11324043"/>
              <a:gd name="connsiteY3-1682" fmla="*/ 102739 h 5937618"/>
              <a:gd name="connsiteX4-1683" fmla="*/ 3508315 w 11324043"/>
              <a:gd name="connsiteY4-1684" fmla="*/ 1139 h 5937618"/>
              <a:gd name="connsiteX5-1685" fmla="*/ 4587815 w 11324043"/>
              <a:gd name="connsiteY5-1686" fmla="*/ 178939 h 5937618"/>
              <a:gd name="connsiteX6-1687" fmla="*/ 5781615 w 11324043"/>
              <a:gd name="connsiteY6-1688" fmla="*/ 26539 h 5937618"/>
              <a:gd name="connsiteX7-1689" fmla="*/ 6645215 w 11324043"/>
              <a:gd name="connsiteY7-1690" fmla="*/ 242439 h 5937618"/>
              <a:gd name="connsiteX8-1691" fmla="*/ 7927915 w 11324043"/>
              <a:gd name="connsiteY8-1692" fmla="*/ 39239 h 5937618"/>
              <a:gd name="connsiteX9-1693" fmla="*/ 8943915 w 11324043"/>
              <a:gd name="connsiteY9-1694" fmla="*/ 217039 h 5937618"/>
              <a:gd name="connsiteX10-1695" fmla="*/ 10429815 w 11324043"/>
              <a:gd name="connsiteY10-1696" fmla="*/ 166239 h 5937618"/>
              <a:gd name="connsiteX11-1697" fmla="*/ 11128315 w 11324043"/>
              <a:gd name="connsiteY11-1698" fmla="*/ 483739 h 5937618"/>
              <a:gd name="connsiteX12-1699" fmla="*/ 11318815 w 11324043"/>
              <a:gd name="connsiteY12-1700" fmla="*/ 1363477 h 5937618"/>
              <a:gd name="connsiteX13-1701" fmla="*/ 11293415 w 11324043"/>
              <a:gd name="connsiteY13-1702" fmla="*/ 1931539 h 5937618"/>
              <a:gd name="connsiteX14-1703" fmla="*/ 11242615 w 11324043"/>
              <a:gd name="connsiteY14-1704" fmla="*/ 2833239 h 5937618"/>
              <a:gd name="connsiteX15-1705" fmla="*/ 11179115 w 11324043"/>
              <a:gd name="connsiteY15-1706" fmla="*/ 3900039 h 5937618"/>
              <a:gd name="connsiteX16-1707" fmla="*/ 10963215 w 11324043"/>
              <a:gd name="connsiteY16-1708" fmla="*/ 4763639 h 5937618"/>
              <a:gd name="connsiteX17-1709" fmla="*/ 11014015 w 11324043"/>
              <a:gd name="connsiteY17-1710" fmla="*/ 5411339 h 5937618"/>
              <a:gd name="connsiteX18-1711" fmla="*/ 10874315 w 11324043"/>
              <a:gd name="connsiteY18-1712" fmla="*/ 5919339 h 5937618"/>
              <a:gd name="connsiteX19-1713" fmla="*/ 9604315 w 11324043"/>
              <a:gd name="connsiteY19-1714" fmla="*/ 5830439 h 5937618"/>
              <a:gd name="connsiteX20-1715" fmla="*/ 8524815 w 11324043"/>
              <a:gd name="connsiteY20-1716" fmla="*/ 5881239 h 5937618"/>
              <a:gd name="connsiteX21-1717" fmla="*/ 7318315 w 11324043"/>
              <a:gd name="connsiteY21-1718" fmla="*/ 5754239 h 5937618"/>
              <a:gd name="connsiteX22-1719" fmla="*/ 6149915 w 11324043"/>
              <a:gd name="connsiteY22-1720" fmla="*/ 5932039 h 5937618"/>
              <a:gd name="connsiteX23-1721" fmla="*/ 4714815 w 11324043"/>
              <a:gd name="connsiteY23-1722" fmla="*/ 5665339 h 5937618"/>
              <a:gd name="connsiteX24-1723" fmla="*/ 3394015 w 11324043"/>
              <a:gd name="connsiteY24-1724" fmla="*/ 5817739 h 5937618"/>
              <a:gd name="connsiteX25-1725" fmla="*/ 2289115 w 11324043"/>
              <a:gd name="connsiteY25-1726" fmla="*/ 5665339 h 5937618"/>
              <a:gd name="connsiteX26-1727" fmla="*/ 1133415 w 11324043"/>
              <a:gd name="connsiteY26-1728" fmla="*/ 5766939 h 5937618"/>
              <a:gd name="connsiteX27-1729" fmla="*/ 384115 w 11324043"/>
              <a:gd name="connsiteY27-1730" fmla="*/ 5487539 h 5937618"/>
              <a:gd name="connsiteX28-1731" fmla="*/ 346015 w 11324043"/>
              <a:gd name="connsiteY28-1732" fmla="*/ 4319139 h 5937618"/>
              <a:gd name="connsiteX29-1733" fmla="*/ 371415 w 11324043"/>
              <a:gd name="connsiteY29-1734" fmla="*/ 3607939 h 5937618"/>
              <a:gd name="connsiteX30-1735" fmla="*/ 244415 w 11324043"/>
              <a:gd name="connsiteY30-1736" fmla="*/ 2769739 h 5937618"/>
              <a:gd name="connsiteX31-1737" fmla="*/ 219015 w 11324043"/>
              <a:gd name="connsiteY31-1738" fmla="*/ 1918839 h 5937618"/>
              <a:gd name="connsiteX32-1739" fmla="*/ 15815 w 11324043"/>
              <a:gd name="connsiteY32-1740" fmla="*/ 1512439 h 5937618"/>
              <a:gd name="connsiteX33-1741" fmla="*/ 79315 w 11324043"/>
              <a:gd name="connsiteY33-1742" fmla="*/ 674239 h 5937618"/>
              <a:gd name="connsiteX0-1743" fmla="*/ 79315 w 11324043"/>
              <a:gd name="connsiteY0-1744" fmla="*/ 674239 h 5937618"/>
              <a:gd name="connsiteX1-1745" fmla="*/ 600015 w 11324043"/>
              <a:gd name="connsiteY1-1746" fmla="*/ 204339 h 5937618"/>
              <a:gd name="connsiteX2-1747" fmla="*/ 1527115 w 11324043"/>
              <a:gd name="connsiteY2-1748" fmla="*/ 102739 h 5937618"/>
              <a:gd name="connsiteX3-1749" fmla="*/ 2606615 w 11324043"/>
              <a:gd name="connsiteY3-1750" fmla="*/ 102739 h 5937618"/>
              <a:gd name="connsiteX4-1751" fmla="*/ 3508315 w 11324043"/>
              <a:gd name="connsiteY4-1752" fmla="*/ 1139 h 5937618"/>
              <a:gd name="connsiteX5-1753" fmla="*/ 4587815 w 11324043"/>
              <a:gd name="connsiteY5-1754" fmla="*/ 178939 h 5937618"/>
              <a:gd name="connsiteX6-1755" fmla="*/ 5781615 w 11324043"/>
              <a:gd name="connsiteY6-1756" fmla="*/ 26539 h 5937618"/>
              <a:gd name="connsiteX7-1757" fmla="*/ 6645215 w 11324043"/>
              <a:gd name="connsiteY7-1758" fmla="*/ 242439 h 5937618"/>
              <a:gd name="connsiteX8-1759" fmla="*/ 7927915 w 11324043"/>
              <a:gd name="connsiteY8-1760" fmla="*/ 39239 h 5937618"/>
              <a:gd name="connsiteX9-1761" fmla="*/ 8943915 w 11324043"/>
              <a:gd name="connsiteY9-1762" fmla="*/ 217039 h 5937618"/>
              <a:gd name="connsiteX10-1763" fmla="*/ 10429815 w 11324043"/>
              <a:gd name="connsiteY10-1764" fmla="*/ 166239 h 5937618"/>
              <a:gd name="connsiteX11-1765" fmla="*/ 11128315 w 11324043"/>
              <a:gd name="connsiteY11-1766" fmla="*/ 483739 h 5937618"/>
              <a:gd name="connsiteX12-1767" fmla="*/ 11318815 w 11324043"/>
              <a:gd name="connsiteY12-1768" fmla="*/ 1363477 h 5937618"/>
              <a:gd name="connsiteX13-1769" fmla="*/ 11293415 w 11324043"/>
              <a:gd name="connsiteY13-1770" fmla="*/ 1931539 h 5937618"/>
              <a:gd name="connsiteX14-1771" fmla="*/ 11242615 w 11324043"/>
              <a:gd name="connsiteY14-1772" fmla="*/ 2833239 h 5937618"/>
              <a:gd name="connsiteX15-1773" fmla="*/ 11179115 w 11324043"/>
              <a:gd name="connsiteY15-1774" fmla="*/ 3900039 h 5937618"/>
              <a:gd name="connsiteX16-1775" fmla="*/ 11102915 w 11324043"/>
              <a:gd name="connsiteY16-1776" fmla="*/ 4801739 h 5937618"/>
              <a:gd name="connsiteX17-1777" fmla="*/ 11014015 w 11324043"/>
              <a:gd name="connsiteY17-1778" fmla="*/ 5411339 h 5937618"/>
              <a:gd name="connsiteX18-1779" fmla="*/ 10874315 w 11324043"/>
              <a:gd name="connsiteY18-1780" fmla="*/ 5919339 h 5937618"/>
              <a:gd name="connsiteX19-1781" fmla="*/ 9604315 w 11324043"/>
              <a:gd name="connsiteY19-1782" fmla="*/ 5830439 h 5937618"/>
              <a:gd name="connsiteX20-1783" fmla="*/ 8524815 w 11324043"/>
              <a:gd name="connsiteY20-1784" fmla="*/ 5881239 h 5937618"/>
              <a:gd name="connsiteX21-1785" fmla="*/ 7318315 w 11324043"/>
              <a:gd name="connsiteY21-1786" fmla="*/ 5754239 h 5937618"/>
              <a:gd name="connsiteX22-1787" fmla="*/ 6149915 w 11324043"/>
              <a:gd name="connsiteY22-1788" fmla="*/ 5932039 h 5937618"/>
              <a:gd name="connsiteX23-1789" fmla="*/ 4714815 w 11324043"/>
              <a:gd name="connsiteY23-1790" fmla="*/ 5665339 h 5937618"/>
              <a:gd name="connsiteX24-1791" fmla="*/ 3394015 w 11324043"/>
              <a:gd name="connsiteY24-1792" fmla="*/ 5817739 h 5937618"/>
              <a:gd name="connsiteX25-1793" fmla="*/ 2289115 w 11324043"/>
              <a:gd name="connsiteY25-1794" fmla="*/ 5665339 h 5937618"/>
              <a:gd name="connsiteX26-1795" fmla="*/ 1133415 w 11324043"/>
              <a:gd name="connsiteY26-1796" fmla="*/ 5766939 h 5937618"/>
              <a:gd name="connsiteX27-1797" fmla="*/ 384115 w 11324043"/>
              <a:gd name="connsiteY27-1798" fmla="*/ 5487539 h 5937618"/>
              <a:gd name="connsiteX28-1799" fmla="*/ 346015 w 11324043"/>
              <a:gd name="connsiteY28-1800" fmla="*/ 4319139 h 5937618"/>
              <a:gd name="connsiteX29-1801" fmla="*/ 371415 w 11324043"/>
              <a:gd name="connsiteY29-1802" fmla="*/ 3607939 h 5937618"/>
              <a:gd name="connsiteX30-1803" fmla="*/ 244415 w 11324043"/>
              <a:gd name="connsiteY30-1804" fmla="*/ 2769739 h 5937618"/>
              <a:gd name="connsiteX31-1805" fmla="*/ 219015 w 11324043"/>
              <a:gd name="connsiteY31-1806" fmla="*/ 1918839 h 5937618"/>
              <a:gd name="connsiteX32-1807" fmla="*/ 15815 w 11324043"/>
              <a:gd name="connsiteY32-1808" fmla="*/ 1512439 h 5937618"/>
              <a:gd name="connsiteX33-1809" fmla="*/ 79315 w 11324043"/>
              <a:gd name="connsiteY33-1810" fmla="*/ 674239 h 5937618"/>
              <a:gd name="connsiteX0-1811" fmla="*/ 28432 w 11273160"/>
              <a:gd name="connsiteY0-1812" fmla="*/ 674239 h 5937618"/>
              <a:gd name="connsiteX1-1813" fmla="*/ 549132 w 11273160"/>
              <a:gd name="connsiteY1-1814" fmla="*/ 204339 h 5937618"/>
              <a:gd name="connsiteX2-1815" fmla="*/ 1476232 w 11273160"/>
              <a:gd name="connsiteY2-1816" fmla="*/ 102739 h 5937618"/>
              <a:gd name="connsiteX3-1817" fmla="*/ 2555732 w 11273160"/>
              <a:gd name="connsiteY3-1818" fmla="*/ 102739 h 5937618"/>
              <a:gd name="connsiteX4-1819" fmla="*/ 3457432 w 11273160"/>
              <a:gd name="connsiteY4-1820" fmla="*/ 1139 h 5937618"/>
              <a:gd name="connsiteX5-1821" fmla="*/ 4536932 w 11273160"/>
              <a:gd name="connsiteY5-1822" fmla="*/ 178939 h 5937618"/>
              <a:gd name="connsiteX6-1823" fmla="*/ 5730732 w 11273160"/>
              <a:gd name="connsiteY6-1824" fmla="*/ 26539 h 5937618"/>
              <a:gd name="connsiteX7-1825" fmla="*/ 6594332 w 11273160"/>
              <a:gd name="connsiteY7-1826" fmla="*/ 242439 h 5937618"/>
              <a:gd name="connsiteX8-1827" fmla="*/ 7877032 w 11273160"/>
              <a:gd name="connsiteY8-1828" fmla="*/ 39239 h 5937618"/>
              <a:gd name="connsiteX9-1829" fmla="*/ 8893032 w 11273160"/>
              <a:gd name="connsiteY9-1830" fmla="*/ 217039 h 5937618"/>
              <a:gd name="connsiteX10-1831" fmla="*/ 10378932 w 11273160"/>
              <a:gd name="connsiteY10-1832" fmla="*/ 166239 h 5937618"/>
              <a:gd name="connsiteX11-1833" fmla="*/ 11077432 w 11273160"/>
              <a:gd name="connsiteY11-1834" fmla="*/ 483739 h 5937618"/>
              <a:gd name="connsiteX12-1835" fmla="*/ 11267932 w 11273160"/>
              <a:gd name="connsiteY12-1836" fmla="*/ 1363477 h 5937618"/>
              <a:gd name="connsiteX13-1837" fmla="*/ 11242532 w 11273160"/>
              <a:gd name="connsiteY13-1838" fmla="*/ 1931539 h 5937618"/>
              <a:gd name="connsiteX14-1839" fmla="*/ 11191732 w 11273160"/>
              <a:gd name="connsiteY14-1840" fmla="*/ 2833239 h 5937618"/>
              <a:gd name="connsiteX15-1841" fmla="*/ 11128232 w 11273160"/>
              <a:gd name="connsiteY15-1842" fmla="*/ 3900039 h 5937618"/>
              <a:gd name="connsiteX16-1843" fmla="*/ 11052032 w 11273160"/>
              <a:gd name="connsiteY16-1844" fmla="*/ 4801739 h 5937618"/>
              <a:gd name="connsiteX17-1845" fmla="*/ 10963132 w 11273160"/>
              <a:gd name="connsiteY17-1846" fmla="*/ 5411339 h 5937618"/>
              <a:gd name="connsiteX18-1847" fmla="*/ 10823432 w 11273160"/>
              <a:gd name="connsiteY18-1848" fmla="*/ 5919339 h 5937618"/>
              <a:gd name="connsiteX19-1849" fmla="*/ 9553432 w 11273160"/>
              <a:gd name="connsiteY19-1850" fmla="*/ 5830439 h 5937618"/>
              <a:gd name="connsiteX20-1851" fmla="*/ 8473932 w 11273160"/>
              <a:gd name="connsiteY20-1852" fmla="*/ 5881239 h 5937618"/>
              <a:gd name="connsiteX21-1853" fmla="*/ 7267432 w 11273160"/>
              <a:gd name="connsiteY21-1854" fmla="*/ 5754239 h 5937618"/>
              <a:gd name="connsiteX22-1855" fmla="*/ 6099032 w 11273160"/>
              <a:gd name="connsiteY22-1856" fmla="*/ 5932039 h 5937618"/>
              <a:gd name="connsiteX23-1857" fmla="*/ 4663932 w 11273160"/>
              <a:gd name="connsiteY23-1858" fmla="*/ 5665339 h 5937618"/>
              <a:gd name="connsiteX24-1859" fmla="*/ 3343132 w 11273160"/>
              <a:gd name="connsiteY24-1860" fmla="*/ 5817739 h 5937618"/>
              <a:gd name="connsiteX25-1861" fmla="*/ 2238232 w 11273160"/>
              <a:gd name="connsiteY25-1862" fmla="*/ 5665339 h 5937618"/>
              <a:gd name="connsiteX26-1863" fmla="*/ 1082532 w 11273160"/>
              <a:gd name="connsiteY26-1864" fmla="*/ 5766939 h 5937618"/>
              <a:gd name="connsiteX27-1865" fmla="*/ 333232 w 11273160"/>
              <a:gd name="connsiteY27-1866" fmla="*/ 5487539 h 5937618"/>
              <a:gd name="connsiteX28-1867" fmla="*/ 295132 w 11273160"/>
              <a:gd name="connsiteY28-1868" fmla="*/ 4319139 h 5937618"/>
              <a:gd name="connsiteX29-1869" fmla="*/ 320532 w 11273160"/>
              <a:gd name="connsiteY29-1870" fmla="*/ 3607939 h 5937618"/>
              <a:gd name="connsiteX30-1871" fmla="*/ 193532 w 11273160"/>
              <a:gd name="connsiteY30-1872" fmla="*/ 2769739 h 5937618"/>
              <a:gd name="connsiteX31-1873" fmla="*/ 168132 w 11273160"/>
              <a:gd name="connsiteY31-1874" fmla="*/ 1918839 h 5937618"/>
              <a:gd name="connsiteX32-1875" fmla="*/ 79232 w 11273160"/>
              <a:gd name="connsiteY32-1876" fmla="*/ 1283839 h 5937618"/>
              <a:gd name="connsiteX33-1877" fmla="*/ 28432 w 11273160"/>
              <a:gd name="connsiteY33-1878" fmla="*/ 674239 h 5937618"/>
              <a:gd name="connsiteX0-1879" fmla="*/ 27526 w 11272254"/>
              <a:gd name="connsiteY0-1880" fmla="*/ 700764 h 5964143"/>
              <a:gd name="connsiteX1-1881" fmla="*/ 535526 w 11272254"/>
              <a:gd name="connsiteY1-1882" fmla="*/ 27664 h 5964143"/>
              <a:gd name="connsiteX2-1883" fmla="*/ 1475326 w 11272254"/>
              <a:gd name="connsiteY2-1884" fmla="*/ 129264 h 5964143"/>
              <a:gd name="connsiteX3-1885" fmla="*/ 2554826 w 11272254"/>
              <a:gd name="connsiteY3-1886" fmla="*/ 129264 h 5964143"/>
              <a:gd name="connsiteX4-1887" fmla="*/ 3456526 w 11272254"/>
              <a:gd name="connsiteY4-1888" fmla="*/ 27664 h 5964143"/>
              <a:gd name="connsiteX5-1889" fmla="*/ 4536026 w 11272254"/>
              <a:gd name="connsiteY5-1890" fmla="*/ 205464 h 5964143"/>
              <a:gd name="connsiteX6-1891" fmla="*/ 5729826 w 11272254"/>
              <a:gd name="connsiteY6-1892" fmla="*/ 53064 h 5964143"/>
              <a:gd name="connsiteX7-1893" fmla="*/ 6593426 w 11272254"/>
              <a:gd name="connsiteY7-1894" fmla="*/ 268964 h 5964143"/>
              <a:gd name="connsiteX8-1895" fmla="*/ 7876126 w 11272254"/>
              <a:gd name="connsiteY8-1896" fmla="*/ 65764 h 5964143"/>
              <a:gd name="connsiteX9-1897" fmla="*/ 8892126 w 11272254"/>
              <a:gd name="connsiteY9-1898" fmla="*/ 243564 h 5964143"/>
              <a:gd name="connsiteX10-1899" fmla="*/ 10378026 w 11272254"/>
              <a:gd name="connsiteY10-1900" fmla="*/ 192764 h 5964143"/>
              <a:gd name="connsiteX11-1901" fmla="*/ 11076526 w 11272254"/>
              <a:gd name="connsiteY11-1902" fmla="*/ 510264 h 5964143"/>
              <a:gd name="connsiteX12-1903" fmla="*/ 11267026 w 11272254"/>
              <a:gd name="connsiteY12-1904" fmla="*/ 1390002 h 5964143"/>
              <a:gd name="connsiteX13-1905" fmla="*/ 11241626 w 11272254"/>
              <a:gd name="connsiteY13-1906" fmla="*/ 1958064 h 5964143"/>
              <a:gd name="connsiteX14-1907" fmla="*/ 11190826 w 11272254"/>
              <a:gd name="connsiteY14-1908" fmla="*/ 2859764 h 5964143"/>
              <a:gd name="connsiteX15-1909" fmla="*/ 11127326 w 11272254"/>
              <a:gd name="connsiteY15-1910" fmla="*/ 3926564 h 5964143"/>
              <a:gd name="connsiteX16-1911" fmla="*/ 11051126 w 11272254"/>
              <a:gd name="connsiteY16-1912" fmla="*/ 4828264 h 5964143"/>
              <a:gd name="connsiteX17-1913" fmla="*/ 10962226 w 11272254"/>
              <a:gd name="connsiteY17-1914" fmla="*/ 5437864 h 5964143"/>
              <a:gd name="connsiteX18-1915" fmla="*/ 10822526 w 11272254"/>
              <a:gd name="connsiteY18-1916" fmla="*/ 5945864 h 5964143"/>
              <a:gd name="connsiteX19-1917" fmla="*/ 9552526 w 11272254"/>
              <a:gd name="connsiteY19-1918" fmla="*/ 5856964 h 5964143"/>
              <a:gd name="connsiteX20-1919" fmla="*/ 8473026 w 11272254"/>
              <a:gd name="connsiteY20-1920" fmla="*/ 5907764 h 5964143"/>
              <a:gd name="connsiteX21-1921" fmla="*/ 7266526 w 11272254"/>
              <a:gd name="connsiteY21-1922" fmla="*/ 5780764 h 5964143"/>
              <a:gd name="connsiteX22-1923" fmla="*/ 6098126 w 11272254"/>
              <a:gd name="connsiteY22-1924" fmla="*/ 5958564 h 5964143"/>
              <a:gd name="connsiteX23-1925" fmla="*/ 4663026 w 11272254"/>
              <a:gd name="connsiteY23-1926" fmla="*/ 5691864 h 5964143"/>
              <a:gd name="connsiteX24-1927" fmla="*/ 3342226 w 11272254"/>
              <a:gd name="connsiteY24-1928" fmla="*/ 5844264 h 5964143"/>
              <a:gd name="connsiteX25-1929" fmla="*/ 2237326 w 11272254"/>
              <a:gd name="connsiteY25-1930" fmla="*/ 5691864 h 5964143"/>
              <a:gd name="connsiteX26-1931" fmla="*/ 1081626 w 11272254"/>
              <a:gd name="connsiteY26-1932" fmla="*/ 5793464 h 5964143"/>
              <a:gd name="connsiteX27-1933" fmla="*/ 332326 w 11272254"/>
              <a:gd name="connsiteY27-1934" fmla="*/ 5514064 h 5964143"/>
              <a:gd name="connsiteX28-1935" fmla="*/ 294226 w 11272254"/>
              <a:gd name="connsiteY28-1936" fmla="*/ 4345664 h 5964143"/>
              <a:gd name="connsiteX29-1937" fmla="*/ 319626 w 11272254"/>
              <a:gd name="connsiteY29-1938" fmla="*/ 3634464 h 5964143"/>
              <a:gd name="connsiteX30-1939" fmla="*/ 192626 w 11272254"/>
              <a:gd name="connsiteY30-1940" fmla="*/ 2796264 h 5964143"/>
              <a:gd name="connsiteX31-1941" fmla="*/ 167226 w 11272254"/>
              <a:gd name="connsiteY31-1942" fmla="*/ 1945364 h 5964143"/>
              <a:gd name="connsiteX32-1943" fmla="*/ 78326 w 11272254"/>
              <a:gd name="connsiteY32-1944" fmla="*/ 1310364 h 5964143"/>
              <a:gd name="connsiteX33-1945" fmla="*/ 27526 w 11272254"/>
              <a:gd name="connsiteY33-1946" fmla="*/ 700764 h 5964143"/>
              <a:gd name="connsiteX0-1947" fmla="*/ 27526 w 11272254"/>
              <a:gd name="connsiteY0-1948" fmla="*/ 700764 h 5964143"/>
              <a:gd name="connsiteX1-1949" fmla="*/ 535526 w 11272254"/>
              <a:gd name="connsiteY1-1950" fmla="*/ 27664 h 5964143"/>
              <a:gd name="connsiteX2-1951" fmla="*/ 1475326 w 11272254"/>
              <a:gd name="connsiteY2-1952" fmla="*/ 129264 h 5964143"/>
              <a:gd name="connsiteX3-1953" fmla="*/ 2554826 w 11272254"/>
              <a:gd name="connsiteY3-1954" fmla="*/ 129264 h 5964143"/>
              <a:gd name="connsiteX4-1955" fmla="*/ 3456526 w 11272254"/>
              <a:gd name="connsiteY4-1956" fmla="*/ 27664 h 5964143"/>
              <a:gd name="connsiteX5-1957" fmla="*/ 4536026 w 11272254"/>
              <a:gd name="connsiteY5-1958" fmla="*/ 205464 h 5964143"/>
              <a:gd name="connsiteX6-1959" fmla="*/ 5729826 w 11272254"/>
              <a:gd name="connsiteY6-1960" fmla="*/ 53064 h 5964143"/>
              <a:gd name="connsiteX7-1961" fmla="*/ 6593426 w 11272254"/>
              <a:gd name="connsiteY7-1962" fmla="*/ 268964 h 5964143"/>
              <a:gd name="connsiteX8-1963" fmla="*/ 7876126 w 11272254"/>
              <a:gd name="connsiteY8-1964" fmla="*/ 65764 h 5964143"/>
              <a:gd name="connsiteX9-1965" fmla="*/ 8892126 w 11272254"/>
              <a:gd name="connsiteY9-1966" fmla="*/ 243564 h 5964143"/>
              <a:gd name="connsiteX10-1967" fmla="*/ 10378026 w 11272254"/>
              <a:gd name="connsiteY10-1968" fmla="*/ 192764 h 5964143"/>
              <a:gd name="connsiteX11-1969" fmla="*/ 11076526 w 11272254"/>
              <a:gd name="connsiteY11-1970" fmla="*/ 510264 h 5964143"/>
              <a:gd name="connsiteX12-1971" fmla="*/ 11267026 w 11272254"/>
              <a:gd name="connsiteY12-1972" fmla="*/ 1390002 h 5964143"/>
              <a:gd name="connsiteX13-1973" fmla="*/ 11241626 w 11272254"/>
              <a:gd name="connsiteY13-1974" fmla="*/ 1958064 h 5964143"/>
              <a:gd name="connsiteX14-1975" fmla="*/ 11190826 w 11272254"/>
              <a:gd name="connsiteY14-1976" fmla="*/ 2859764 h 5964143"/>
              <a:gd name="connsiteX15-1977" fmla="*/ 11127326 w 11272254"/>
              <a:gd name="connsiteY15-1978" fmla="*/ 3926564 h 5964143"/>
              <a:gd name="connsiteX16-1979" fmla="*/ 11051126 w 11272254"/>
              <a:gd name="connsiteY16-1980" fmla="*/ 4828264 h 5964143"/>
              <a:gd name="connsiteX17-1981" fmla="*/ 10962226 w 11272254"/>
              <a:gd name="connsiteY17-1982" fmla="*/ 5437864 h 5964143"/>
              <a:gd name="connsiteX18-1983" fmla="*/ 10822526 w 11272254"/>
              <a:gd name="connsiteY18-1984" fmla="*/ 5945864 h 5964143"/>
              <a:gd name="connsiteX19-1985" fmla="*/ 9552526 w 11272254"/>
              <a:gd name="connsiteY19-1986" fmla="*/ 5856964 h 5964143"/>
              <a:gd name="connsiteX20-1987" fmla="*/ 8473026 w 11272254"/>
              <a:gd name="connsiteY20-1988" fmla="*/ 5907764 h 5964143"/>
              <a:gd name="connsiteX21-1989" fmla="*/ 7266526 w 11272254"/>
              <a:gd name="connsiteY21-1990" fmla="*/ 5780764 h 5964143"/>
              <a:gd name="connsiteX22-1991" fmla="*/ 6098126 w 11272254"/>
              <a:gd name="connsiteY22-1992" fmla="*/ 5958564 h 5964143"/>
              <a:gd name="connsiteX23-1993" fmla="*/ 4663026 w 11272254"/>
              <a:gd name="connsiteY23-1994" fmla="*/ 5691864 h 5964143"/>
              <a:gd name="connsiteX24-1995" fmla="*/ 3342226 w 11272254"/>
              <a:gd name="connsiteY24-1996" fmla="*/ 5844264 h 5964143"/>
              <a:gd name="connsiteX25-1997" fmla="*/ 2237326 w 11272254"/>
              <a:gd name="connsiteY25-1998" fmla="*/ 5691864 h 5964143"/>
              <a:gd name="connsiteX26-1999" fmla="*/ 1081626 w 11272254"/>
              <a:gd name="connsiteY26-2000" fmla="*/ 5793464 h 5964143"/>
              <a:gd name="connsiteX27-2001" fmla="*/ 179926 w 11272254"/>
              <a:gd name="connsiteY27-2002" fmla="*/ 5628364 h 5964143"/>
              <a:gd name="connsiteX28-2003" fmla="*/ 294226 w 11272254"/>
              <a:gd name="connsiteY28-2004" fmla="*/ 4345664 h 5964143"/>
              <a:gd name="connsiteX29-2005" fmla="*/ 319626 w 11272254"/>
              <a:gd name="connsiteY29-2006" fmla="*/ 3634464 h 5964143"/>
              <a:gd name="connsiteX30-2007" fmla="*/ 192626 w 11272254"/>
              <a:gd name="connsiteY30-2008" fmla="*/ 2796264 h 5964143"/>
              <a:gd name="connsiteX31-2009" fmla="*/ 167226 w 11272254"/>
              <a:gd name="connsiteY31-2010" fmla="*/ 1945364 h 5964143"/>
              <a:gd name="connsiteX32-2011" fmla="*/ 78326 w 11272254"/>
              <a:gd name="connsiteY32-2012" fmla="*/ 1310364 h 5964143"/>
              <a:gd name="connsiteX33-2013" fmla="*/ 27526 w 11272254"/>
              <a:gd name="connsiteY33-2014" fmla="*/ 700764 h 5964143"/>
              <a:gd name="connsiteX0-2015" fmla="*/ 50335 w 11295063"/>
              <a:gd name="connsiteY0-2016" fmla="*/ 700764 h 5964143"/>
              <a:gd name="connsiteX1-2017" fmla="*/ 558335 w 11295063"/>
              <a:gd name="connsiteY1-2018" fmla="*/ 27664 h 5964143"/>
              <a:gd name="connsiteX2-2019" fmla="*/ 1498135 w 11295063"/>
              <a:gd name="connsiteY2-2020" fmla="*/ 129264 h 5964143"/>
              <a:gd name="connsiteX3-2021" fmla="*/ 2577635 w 11295063"/>
              <a:gd name="connsiteY3-2022" fmla="*/ 129264 h 5964143"/>
              <a:gd name="connsiteX4-2023" fmla="*/ 3479335 w 11295063"/>
              <a:gd name="connsiteY4-2024" fmla="*/ 27664 h 5964143"/>
              <a:gd name="connsiteX5-2025" fmla="*/ 4558835 w 11295063"/>
              <a:gd name="connsiteY5-2026" fmla="*/ 205464 h 5964143"/>
              <a:gd name="connsiteX6-2027" fmla="*/ 5752635 w 11295063"/>
              <a:gd name="connsiteY6-2028" fmla="*/ 53064 h 5964143"/>
              <a:gd name="connsiteX7-2029" fmla="*/ 6616235 w 11295063"/>
              <a:gd name="connsiteY7-2030" fmla="*/ 268964 h 5964143"/>
              <a:gd name="connsiteX8-2031" fmla="*/ 7898935 w 11295063"/>
              <a:gd name="connsiteY8-2032" fmla="*/ 65764 h 5964143"/>
              <a:gd name="connsiteX9-2033" fmla="*/ 8914935 w 11295063"/>
              <a:gd name="connsiteY9-2034" fmla="*/ 243564 h 5964143"/>
              <a:gd name="connsiteX10-2035" fmla="*/ 10400835 w 11295063"/>
              <a:gd name="connsiteY10-2036" fmla="*/ 192764 h 5964143"/>
              <a:gd name="connsiteX11-2037" fmla="*/ 11099335 w 11295063"/>
              <a:gd name="connsiteY11-2038" fmla="*/ 510264 h 5964143"/>
              <a:gd name="connsiteX12-2039" fmla="*/ 11289835 w 11295063"/>
              <a:gd name="connsiteY12-2040" fmla="*/ 1390002 h 5964143"/>
              <a:gd name="connsiteX13-2041" fmla="*/ 11264435 w 11295063"/>
              <a:gd name="connsiteY13-2042" fmla="*/ 1958064 h 5964143"/>
              <a:gd name="connsiteX14-2043" fmla="*/ 11213635 w 11295063"/>
              <a:gd name="connsiteY14-2044" fmla="*/ 2859764 h 5964143"/>
              <a:gd name="connsiteX15-2045" fmla="*/ 11150135 w 11295063"/>
              <a:gd name="connsiteY15-2046" fmla="*/ 3926564 h 5964143"/>
              <a:gd name="connsiteX16-2047" fmla="*/ 11073935 w 11295063"/>
              <a:gd name="connsiteY16-2048" fmla="*/ 4828264 h 5964143"/>
              <a:gd name="connsiteX17-2049" fmla="*/ 10985035 w 11295063"/>
              <a:gd name="connsiteY17-2050" fmla="*/ 5437864 h 5964143"/>
              <a:gd name="connsiteX18-2051" fmla="*/ 10845335 w 11295063"/>
              <a:gd name="connsiteY18-2052" fmla="*/ 5945864 h 5964143"/>
              <a:gd name="connsiteX19-2053" fmla="*/ 9575335 w 11295063"/>
              <a:gd name="connsiteY19-2054" fmla="*/ 5856964 h 5964143"/>
              <a:gd name="connsiteX20-2055" fmla="*/ 8495835 w 11295063"/>
              <a:gd name="connsiteY20-2056" fmla="*/ 5907764 h 5964143"/>
              <a:gd name="connsiteX21-2057" fmla="*/ 7289335 w 11295063"/>
              <a:gd name="connsiteY21-2058" fmla="*/ 5780764 h 5964143"/>
              <a:gd name="connsiteX22-2059" fmla="*/ 6120935 w 11295063"/>
              <a:gd name="connsiteY22-2060" fmla="*/ 5958564 h 5964143"/>
              <a:gd name="connsiteX23-2061" fmla="*/ 4685835 w 11295063"/>
              <a:gd name="connsiteY23-2062" fmla="*/ 5691864 h 5964143"/>
              <a:gd name="connsiteX24-2063" fmla="*/ 3365035 w 11295063"/>
              <a:gd name="connsiteY24-2064" fmla="*/ 5844264 h 5964143"/>
              <a:gd name="connsiteX25-2065" fmla="*/ 2260135 w 11295063"/>
              <a:gd name="connsiteY25-2066" fmla="*/ 5691864 h 5964143"/>
              <a:gd name="connsiteX26-2067" fmla="*/ 1104435 w 11295063"/>
              <a:gd name="connsiteY26-2068" fmla="*/ 5793464 h 5964143"/>
              <a:gd name="connsiteX27-2069" fmla="*/ 202735 w 11295063"/>
              <a:gd name="connsiteY27-2070" fmla="*/ 5628364 h 5964143"/>
              <a:gd name="connsiteX28-2071" fmla="*/ 317035 w 11295063"/>
              <a:gd name="connsiteY28-2072" fmla="*/ 4345664 h 5964143"/>
              <a:gd name="connsiteX29-2073" fmla="*/ 342435 w 11295063"/>
              <a:gd name="connsiteY29-2074" fmla="*/ 3634464 h 5964143"/>
              <a:gd name="connsiteX30-2075" fmla="*/ 215435 w 11295063"/>
              <a:gd name="connsiteY30-2076" fmla="*/ 2796264 h 5964143"/>
              <a:gd name="connsiteX31-2077" fmla="*/ 12235 w 11295063"/>
              <a:gd name="connsiteY31-2078" fmla="*/ 2008864 h 5964143"/>
              <a:gd name="connsiteX32-2079" fmla="*/ 101135 w 11295063"/>
              <a:gd name="connsiteY32-2080" fmla="*/ 1310364 h 5964143"/>
              <a:gd name="connsiteX33-2081" fmla="*/ 50335 w 11295063"/>
              <a:gd name="connsiteY33-2082" fmla="*/ 700764 h 5964143"/>
              <a:gd name="connsiteX0-2083" fmla="*/ 50335 w 11295063"/>
              <a:gd name="connsiteY0-2084" fmla="*/ 700764 h 5964143"/>
              <a:gd name="connsiteX1-2085" fmla="*/ 558335 w 11295063"/>
              <a:gd name="connsiteY1-2086" fmla="*/ 27664 h 5964143"/>
              <a:gd name="connsiteX2-2087" fmla="*/ 1498135 w 11295063"/>
              <a:gd name="connsiteY2-2088" fmla="*/ 129264 h 5964143"/>
              <a:gd name="connsiteX3-2089" fmla="*/ 2577635 w 11295063"/>
              <a:gd name="connsiteY3-2090" fmla="*/ 129264 h 5964143"/>
              <a:gd name="connsiteX4-2091" fmla="*/ 3479335 w 11295063"/>
              <a:gd name="connsiteY4-2092" fmla="*/ 27664 h 5964143"/>
              <a:gd name="connsiteX5-2093" fmla="*/ 4558835 w 11295063"/>
              <a:gd name="connsiteY5-2094" fmla="*/ 205464 h 5964143"/>
              <a:gd name="connsiteX6-2095" fmla="*/ 5752635 w 11295063"/>
              <a:gd name="connsiteY6-2096" fmla="*/ 53064 h 5964143"/>
              <a:gd name="connsiteX7-2097" fmla="*/ 6616235 w 11295063"/>
              <a:gd name="connsiteY7-2098" fmla="*/ 268964 h 5964143"/>
              <a:gd name="connsiteX8-2099" fmla="*/ 7898935 w 11295063"/>
              <a:gd name="connsiteY8-2100" fmla="*/ 65764 h 5964143"/>
              <a:gd name="connsiteX9-2101" fmla="*/ 8914935 w 11295063"/>
              <a:gd name="connsiteY9-2102" fmla="*/ 243564 h 5964143"/>
              <a:gd name="connsiteX10-2103" fmla="*/ 10400835 w 11295063"/>
              <a:gd name="connsiteY10-2104" fmla="*/ 192764 h 5964143"/>
              <a:gd name="connsiteX11-2105" fmla="*/ 11099335 w 11295063"/>
              <a:gd name="connsiteY11-2106" fmla="*/ 510264 h 5964143"/>
              <a:gd name="connsiteX12-2107" fmla="*/ 11289835 w 11295063"/>
              <a:gd name="connsiteY12-2108" fmla="*/ 1390002 h 5964143"/>
              <a:gd name="connsiteX13-2109" fmla="*/ 11264435 w 11295063"/>
              <a:gd name="connsiteY13-2110" fmla="*/ 1958064 h 5964143"/>
              <a:gd name="connsiteX14-2111" fmla="*/ 11213635 w 11295063"/>
              <a:gd name="connsiteY14-2112" fmla="*/ 2859764 h 5964143"/>
              <a:gd name="connsiteX15-2113" fmla="*/ 11150135 w 11295063"/>
              <a:gd name="connsiteY15-2114" fmla="*/ 3926564 h 5964143"/>
              <a:gd name="connsiteX16-2115" fmla="*/ 11073935 w 11295063"/>
              <a:gd name="connsiteY16-2116" fmla="*/ 4828264 h 5964143"/>
              <a:gd name="connsiteX17-2117" fmla="*/ 10985035 w 11295063"/>
              <a:gd name="connsiteY17-2118" fmla="*/ 5437864 h 5964143"/>
              <a:gd name="connsiteX18-2119" fmla="*/ 10845335 w 11295063"/>
              <a:gd name="connsiteY18-2120" fmla="*/ 5945864 h 5964143"/>
              <a:gd name="connsiteX19-2121" fmla="*/ 9575335 w 11295063"/>
              <a:gd name="connsiteY19-2122" fmla="*/ 5856964 h 5964143"/>
              <a:gd name="connsiteX20-2123" fmla="*/ 8495835 w 11295063"/>
              <a:gd name="connsiteY20-2124" fmla="*/ 5907764 h 5964143"/>
              <a:gd name="connsiteX21-2125" fmla="*/ 7289335 w 11295063"/>
              <a:gd name="connsiteY21-2126" fmla="*/ 5780764 h 5964143"/>
              <a:gd name="connsiteX22-2127" fmla="*/ 6120935 w 11295063"/>
              <a:gd name="connsiteY22-2128" fmla="*/ 5958564 h 5964143"/>
              <a:gd name="connsiteX23-2129" fmla="*/ 4685835 w 11295063"/>
              <a:gd name="connsiteY23-2130" fmla="*/ 5691864 h 5964143"/>
              <a:gd name="connsiteX24-2131" fmla="*/ 3365035 w 11295063"/>
              <a:gd name="connsiteY24-2132" fmla="*/ 5844264 h 5964143"/>
              <a:gd name="connsiteX25-2133" fmla="*/ 2260135 w 11295063"/>
              <a:gd name="connsiteY25-2134" fmla="*/ 5691864 h 5964143"/>
              <a:gd name="connsiteX26-2135" fmla="*/ 1104435 w 11295063"/>
              <a:gd name="connsiteY26-2136" fmla="*/ 5793464 h 5964143"/>
              <a:gd name="connsiteX27-2137" fmla="*/ 202735 w 11295063"/>
              <a:gd name="connsiteY27-2138" fmla="*/ 5628364 h 5964143"/>
              <a:gd name="connsiteX28-2139" fmla="*/ 317035 w 11295063"/>
              <a:gd name="connsiteY28-2140" fmla="*/ 4345664 h 5964143"/>
              <a:gd name="connsiteX29-2141" fmla="*/ 164635 w 11295063"/>
              <a:gd name="connsiteY29-2142" fmla="*/ 3596364 h 5964143"/>
              <a:gd name="connsiteX30-2143" fmla="*/ 215435 w 11295063"/>
              <a:gd name="connsiteY30-2144" fmla="*/ 2796264 h 5964143"/>
              <a:gd name="connsiteX31-2145" fmla="*/ 12235 w 11295063"/>
              <a:gd name="connsiteY31-2146" fmla="*/ 2008864 h 5964143"/>
              <a:gd name="connsiteX32-2147" fmla="*/ 101135 w 11295063"/>
              <a:gd name="connsiteY32-2148" fmla="*/ 1310364 h 5964143"/>
              <a:gd name="connsiteX33-2149" fmla="*/ 50335 w 11295063"/>
              <a:gd name="connsiteY33-2150" fmla="*/ 700764 h 5964143"/>
              <a:gd name="connsiteX0-2151" fmla="*/ 50335 w 11410009"/>
              <a:gd name="connsiteY0-2152" fmla="*/ 700764 h 5964143"/>
              <a:gd name="connsiteX1-2153" fmla="*/ 558335 w 11410009"/>
              <a:gd name="connsiteY1-2154" fmla="*/ 27664 h 5964143"/>
              <a:gd name="connsiteX2-2155" fmla="*/ 1498135 w 11410009"/>
              <a:gd name="connsiteY2-2156" fmla="*/ 129264 h 5964143"/>
              <a:gd name="connsiteX3-2157" fmla="*/ 2577635 w 11410009"/>
              <a:gd name="connsiteY3-2158" fmla="*/ 129264 h 5964143"/>
              <a:gd name="connsiteX4-2159" fmla="*/ 3479335 w 11410009"/>
              <a:gd name="connsiteY4-2160" fmla="*/ 27664 h 5964143"/>
              <a:gd name="connsiteX5-2161" fmla="*/ 4558835 w 11410009"/>
              <a:gd name="connsiteY5-2162" fmla="*/ 205464 h 5964143"/>
              <a:gd name="connsiteX6-2163" fmla="*/ 5752635 w 11410009"/>
              <a:gd name="connsiteY6-2164" fmla="*/ 53064 h 5964143"/>
              <a:gd name="connsiteX7-2165" fmla="*/ 6616235 w 11410009"/>
              <a:gd name="connsiteY7-2166" fmla="*/ 268964 h 5964143"/>
              <a:gd name="connsiteX8-2167" fmla="*/ 7898935 w 11410009"/>
              <a:gd name="connsiteY8-2168" fmla="*/ 65764 h 5964143"/>
              <a:gd name="connsiteX9-2169" fmla="*/ 8914935 w 11410009"/>
              <a:gd name="connsiteY9-2170" fmla="*/ 243564 h 5964143"/>
              <a:gd name="connsiteX10-2171" fmla="*/ 10400835 w 11410009"/>
              <a:gd name="connsiteY10-2172" fmla="*/ 192764 h 5964143"/>
              <a:gd name="connsiteX11-2173" fmla="*/ 11353335 w 11410009"/>
              <a:gd name="connsiteY11-2174" fmla="*/ 370564 h 5964143"/>
              <a:gd name="connsiteX12-2175" fmla="*/ 11289835 w 11410009"/>
              <a:gd name="connsiteY12-2176" fmla="*/ 1390002 h 5964143"/>
              <a:gd name="connsiteX13-2177" fmla="*/ 11264435 w 11410009"/>
              <a:gd name="connsiteY13-2178" fmla="*/ 1958064 h 5964143"/>
              <a:gd name="connsiteX14-2179" fmla="*/ 11213635 w 11410009"/>
              <a:gd name="connsiteY14-2180" fmla="*/ 2859764 h 5964143"/>
              <a:gd name="connsiteX15-2181" fmla="*/ 11150135 w 11410009"/>
              <a:gd name="connsiteY15-2182" fmla="*/ 3926564 h 5964143"/>
              <a:gd name="connsiteX16-2183" fmla="*/ 11073935 w 11410009"/>
              <a:gd name="connsiteY16-2184" fmla="*/ 4828264 h 5964143"/>
              <a:gd name="connsiteX17-2185" fmla="*/ 10985035 w 11410009"/>
              <a:gd name="connsiteY17-2186" fmla="*/ 5437864 h 5964143"/>
              <a:gd name="connsiteX18-2187" fmla="*/ 10845335 w 11410009"/>
              <a:gd name="connsiteY18-2188" fmla="*/ 5945864 h 5964143"/>
              <a:gd name="connsiteX19-2189" fmla="*/ 9575335 w 11410009"/>
              <a:gd name="connsiteY19-2190" fmla="*/ 5856964 h 5964143"/>
              <a:gd name="connsiteX20-2191" fmla="*/ 8495835 w 11410009"/>
              <a:gd name="connsiteY20-2192" fmla="*/ 5907764 h 5964143"/>
              <a:gd name="connsiteX21-2193" fmla="*/ 7289335 w 11410009"/>
              <a:gd name="connsiteY21-2194" fmla="*/ 5780764 h 5964143"/>
              <a:gd name="connsiteX22-2195" fmla="*/ 6120935 w 11410009"/>
              <a:gd name="connsiteY22-2196" fmla="*/ 5958564 h 5964143"/>
              <a:gd name="connsiteX23-2197" fmla="*/ 4685835 w 11410009"/>
              <a:gd name="connsiteY23-2198" fmla="*/ 5691864 h 5964143"/>
              <a:gd name="connsiteX24-2199" fmla="*/ 3365035 w 11410009"/>
              <a:gd name="connsiteY24-2200" fmla="*/ 5844264 h 5964143"/>
              <a:gd name="connsiteX25-2201" fmla="*/ 2260135 w 11410009"/>
              <a:gd name="connsiteY25-2202" fmla="*/ 5691864 h 5964143"/>
              <a:gd name="connsiteX26-2203" fmla="*/ 1104435 w 11410009"/>
              <a:gd name="connsiteY26-2204" fmla="*/ 5793464 h 5964143"/>
              <a:gd name="connsiteX27-2205" fmla="*/ 202735 w 11410009"/>
              <a:gd name="connsiteY27-2206" fmla="*/ 5628364 h 5964143"/>
              <a:gd name="connsiteX28-2207" fmla="*/ 317035 w 11410009"/>
              <a:gd name="connsiteY28-2208" fmla="*/ 4345664 h 5964143"/>
              <a:gd name="connsiteX29-2209" fmla="*/ 164635 w 11410009"/>
              <a:gd name="connsiteY29-2210" fmla="*/ 3596364 h 5964143"/>
              <a:gd name="connsiteX30-2211" fmla="*/ 215435 w 11410009"/>
              <a:gd name="connsiteY30-2212" fmla="*/ 2796264 h 5964143"/>
              <a:gd name="connsiteX31-2213" fmla="*/ 12235 w 11410009"/>
              <a:gd name="connsiteY31-2214" fmla="*/ 2008864 h 5964143"/>
              <a:gd name="connsiteX32-2215" fmla="*/ 101135 w 11410009"/>
              <a:gd name="connsiteY32-2216" fmla="*/ 1310364 h 5964143"/>
              <a:gd name="connsiteX33-2217" fmla="*/ 50335 w 11410009"/>
              <a:gd name="connsiteY33-2218" fmla="*/ 700764 h 5964143"/>
              <a:gd name="connsiteX0-2219" fmla="*/ 50335 w 11406328"/>
              <a:gd name="connsiteY0-2220" fmla="*/ 700764 h 5964143"/>
              <a:gd name="connsiteX1-2221" fmla="*/ 558335 w 11406328"/>
              <a:gd name="connsiteY1-2222" fmla="*/ 27664 h 5964143"/>
              <a:gd name="connsiteX2-2223" fmla="*/ 1498135 w 11406328"/>
              <a:gd name="connsiteY2-2224" fmla="*/ 129264 h 5964143"/>
              <a:gd name="connsiteX3-2225" fmla="*/ 2577635 w 11406328"/>
              <a:gd name="connsiteY3-2226" fmla="*/ 129264 h 5964143"/>
              <a:gd name="connsiteX4-2227" fmla="*/ 3479335 w 11406328"/>
              <a:gd name="connsiteY4-2228" fmla="*/ 27664 h 5964143"/>
              <a:gd name="connsiteX5-2229" fmla="*/ 4558835 w 11406328"/>
              <a:gd name="connsiteY5-2230" fmla="*/ 205464 h 5964143"/>
              <a:gd name="connsiteX6-2231" fmla="*/ 5752635 w 11406328"/>
              <a:gd name="connsiteY6-2232" fmla="*/ 53064 h 5964143"/>
              <a:gd name="connsiteX7-2233" fmla="*/ 6616235 w 11406328"/>
              <a:gd name="connsiteY7-2234" fmla="*/ 268964 h 5964143"/>
              <a:gd name="connsiteX8-2235" fmla="*/ 7898935 w 11406328"/>
              <a:gd name="connsiteY8-2236" fmla="*/ 65764 h 5964143"/>
              <a:gd name="connsiteX9-2237" fmla="*/ 8914935 w 11406328"/>
              <a:gd name="connsiteY9-2238" fmla="*/ 243564 h 5964143"/>
              <a:gd name="connsiteX10-2239" fmla="*/ 10451635 w 11406328"/>
              <a:gd name="connsiteY10-2240" fmla="*/ 78464 h 5964143"/>
              <a:gd name="connsiteX11-2241" fmla="*/ 11353335 w 11406328"/>
              <a:gd name="connsiteY11-2242" fmla="*/ 370564 h 5964143"/>
              <a:gd name="connsiteX12-2243" fmla="*/ 11289835 w 11406328"/>
              <a:gd name="connsiteY12-2244" fmla="*/ 1390002 h 5964143"/>
              <a:gd name="connsiteX13-2245" fmla="*/ 11264435 w 11406328"/>
              <a:gd name="connsiteY13-2246" fmla="*/ 1958064 h 5964143"/>
              <a:gd name="connsiteX14-2247" fmla="*/ 11213635 w 11406328"/>
              <a:gd name="connsiteY14-2248" fmla="*/ 2859764 h 5964143"/>
              <a:gd name="connsiteX15-2249" fmla="*/ 11150135 w 11406328"/>
              <a:gd name="connsiteY15-2250" fmla="*/ 3926564 h 5964143"/>
              <a:gd name="connsiteX16-2251" fmla="*/ 11073935 w 11406328"/>
              <a:gd name="connsiteY16-2252" fmla="*/ 4828264 h 5964143"/>
              <a:gd name="connsiteX17-2253" fmla="*/ 10985035 w 11406328"/>
              <a:gd name="connsiteY17-2254" fmla="*/ 5437864 h 5964143"/>
              <a:gd name="connsiteX18-2255" fmla="*/ 10845335 w 11406328"/>
              <a:gd name="connsiteY18-2256" fmla="*/ 5945864 h 5964143"/>
              <a:gd name="connsiteX19-2257" fmla="*/ 9575335 w 11406328"/>
              <a:gd name="connsiteY19-2258" fmla="*/ 5856964 h 5964143"/>
              <a:gd name="connsiteX20-2259" fmla="*/ 8495835 w 11406328"/>
              <a:gd name="connsiteY20-2260" fmla="*/ 5907764 h 5964143"/>
              <a:gd name="connsiteX21-2261" fmla="*/ 7289335 w 11406328"/>
              <a:gd name="connsiteY21-2262" fmla="*/ 5780764 h 5964143"/>
              <a:gd name="connsiteX22-2263" fmla="*/ 6120935 w 11406328"/>
              <a:gd name="connsiteY22-2264" fmla="*/ 5958564 h 5964143"/>
              <a:gd name="connsiteX23-2265" fmla="*/ 4685835 w 11406328"/>
              <a:gd name="connsiteY23-2266" fmla="*/ 5691864 h 5964143"/>
              <a:gd name="connsiteX24-2267" fmla="*/ 3365035 w 11406328"/>
              <a:gd name="connsiteY24-2268" fmla="*/ 5844264 h 5964143"/>
              <a:gd name="connsiteX25-2269" fmla="*/ 2260135 w 11406328"/>
              <a:gd name="connsiteY25-2270" fmla="*/ 5691864 h 5964143"/>
              <a:gd name="connsiteX26-2271" fmla="*/ 1104435 w 11406328"/>
              <a:gd name="connsiteY26-2272" fmla="*/ 5793464 h 5964143"/>
              <a:gd name="connsiteX27-2273" fmla="*/ 202735 w 11406328"/>
              <a:gd name="connsiteY27-2274" fmla="*/ 5628364 h 5964143"/>
              <a:gd name="connsiteX28-2275" fmla="*/ 317035 w 11406328"/>
              <a:gd name="connsiteY28-2276" fmla="*/ 4345664 h 5964143"/>
              <a:gd name="connsiteX29-2277" fmla="*/ 164635 w 11406328"/>
              <a:gd name="connsiteY29-2278" fmla="*/ 3596364 h 5964143"/>
              <a:gd name="connsiteX30-2279" fmla="*/ 215435 w 11406328"/>
              <a:gd name="connsiteY30-2280" fmla="*/ 2796264 h 5964143"/>
              <a:gd name="connsiteX31-2281" fmla="*/ 12235 w 11406328"/>
              <a:gd name="connsiteY31-2282" fmla="*/ 2008864 h 5964143"/>
              <a:gd name="connsiteX32-2283" fmla="*/ 101135 w 11406328"/>
              <a:gd name="connsiteY32-2284" fmla="*/ 1310364 h 5964143"/>
              <a:gd name="connsiteX33-2285" fmla="*/ 50335 w 11406328"/>
              <a:gd name="connsiteY33-2286" fmla="*/ 700764 h 5964143"/>
              <a:gd name="connsiteX0-2287" fmla="*/ 50335 w 11406328"/>
              <a:gd name="connsiteY0-2288" fmla="*/ 700764 h 5964143"/>
              <a:gd name="connsiteX1-2289" fmla="*/ 558335 w 11406328"/>
              <a:gd name="connsiteY1-2290" fmla="*/ 27664 h 5964143"/>
              <a:gd name="connsiteX2-2291" fmla="*/ 1498135 w 11406328"/>
              <a:gd name="connsiteY2-2292" fmla="*/ 129264 h 5964143"/>
              <a:gd name="connsiteX3-2293" fmla="*/ 2577635 w 11406328"/>
              <a:gd name="connsiteY3-2294" fmla="*/ 129264 h 5964143"/>
              <a:gd name="connsiteX4-2295" fmla="*/ 3479335 w 11406328"/>
              <a:gd name="connsiteY4-2296" fmla="*/ 27664 h 5964143"/>
              <a:gd name="connsiteX5-2297" fmla="*/ 4558835 w 11406328"/>
              <a:gd name="connsiteY5-2298" fmla="*/ 205464 h 5964143"/>
              <a:gd name="connsiteX6-2299" fmla="*/ 5752635 w 11406328"/>
              <a:gd name="connsiteY6-2300" fmla="*/ 53064 h 5964143"/>
              <a:gd name="connsiteX7-2301" fmla="*/ 6616235 w 11406328"/>
              <a:gd name="connsiteY7-2302" fmla="*/ 268964 h 5964143"/>
              <a:gd name="connsiteX8-2303" fmla="*/ 7898935 w 11406328"/>
              <a:gd name="connsiteY8-2304" fmla="*/ 65764 h 5964143"/>
              <a:gd name="connsiteX9-2305" fmla="*/ 8914935 w 11406328"/>
              <a:gd name="connsiteY9-2306" fmla="*/ 243564 h 5964143"/>
              <a:gd name="connsiteX10-2307" fmla="*/ 10451635 w 11406328"/>
              <a:gd name="connsiteY10-2308" fmla="*/ 78464 h 5964143"/>
              <a:gd name="connsiteX11-2309" fmla="*/ 11353335 w 11406328"/>
              <a:gd name="connsiteY11-2310" fmla="*/ 370564 h 5964143"/>
              <a:gd name="connsiteX12-2311" fmla="*/ 11289835 w 11406328"/>
              <a:gd name="connsiteY12-2312" fmla="*/ 1390002 h 5964143"/>
              <a:gd name="connsiteX13-2313" fmla="*/ 11353335 w 11406328"/>
              <a:gd name="connsiteY13-2314" fmla="*/ 1996164 h 5964143"/>
              <a:gd name="connsiteX14-2315" fmla="*/ 11213635 w 11406328"/>
              <a:gd name="connsiteY14-2316" fmla="*/ 2859764 h 5964143"/>
              <a:gd name="connsiteX15-2317" fmla="*/ 11150135 w 11406328"/>
              <a:gd name="connsiteY15-2318" fmla="*/ 3926564 h 5964143"/>
              <a:gd name="connsiteX16-2319" fmla="*/ 11073935 w 11406328"/>
              <a:gd name="connsiteY16-2320" fmla="*/ 4828264 h 5964143"/>
              <a:gd name="connsiteX17-2321" fmla="*/ 10985035 w 11406328"/>
              <a:gd name="connsiteY17-2322" fmla="*/ 5437864 h 5964143"/>
              <a:gd name="connsiteX18-2323" fmla="*/ 10845335 w 11406328"/>
              <a:gd name="connsiteY18-2324" fmla="*/ 5945864 h 5964143"/>
              <a:gd name="connsiteX19-2325" fmla="*/ 9575335 w 11406328"/>
              <a:gd name="connsiteY19-2326" fmla="*/ 5856964 h 5964143"/>
              <a:gd name="connsiteX20-2327" fmla="*/ 8495835 w 11406328"/>
              <a:gd name="connsiteY20-2328" fmla="*/ 5907764 h 5964143"/>
              <a:gd name="connsiteX21-2329" fmla="*/ 7289335 w 11406328"/>
              <a:gd name="connsiteY21-2330" fmla="*/ 5780764 h 5964143"/>
              <a:gd name="connsiteX22-2331" fmla="*/ 6120935 w 11406328"/>
              <a:gd name="connsiteY22-2332" fmla="*/ 5958564 h 5964143"/>
              <a:gd name="connsiteX23-2333" fmla="*/ 4685835 w 11406328"/>
              <a:gd name="connsiteY23-2334" fmla="*/ 5691864 h 5964143"/>
              <a:gd name="connsiteX24-2335" fmla="*/ 3365035 w 11406328"/>
              <a:gd name="connsiteY24-2336" fmla="*/ 5844264 h 5964143"/>
              <a:gd name="connsiteX25-2337" fmla="*/ 2260135 w 11406328"/>
              <a:gd name="connsiteY25-2338" fmla="*/ 5691864 h 5964143"/>
              <a:gd name="connsiteX26-2339" fmla="*/ 1104435 w 11406328"/>
              <a:gd name="connsiteY26-2340" fmla="*/ 5793464 h 5964143"/>
              <a:gd name="connsiteX27-2341" fmla="*/ 202735 w 11406328"/>
              <a:gd name="connsiteY27-2342" fmla="*/ 5628364 h 5964143"/>
              <a:gd name="connsiteX28-2343" fmla="*/ 317035 w 11406328"/>
              <a:gd name="connsiteY28-2344" fmla="*/ 4345664 h 5964143"/>
              <a:gd name="connsiteX29-2345" fmla="*/ 164635 w 11406328"/>
              <a:gd name="connsiteY29-2346" fmla="*/ 3596364 h 5964143"/>
              <a:gd name="connsiteX30-2347" fmla="*/ 215435 w 11406328"/>
              <a:gd name="connsiteY30-2348" fmla="*/ 2796264 h 5964143"/>
              <a:gd name="connsiteX31-2349" fmla="*/ 12235 w 11406328"/>
              <a:gd name="connsiteY31-2350" fmla="*/ 2008864 h 5964143"/>
              <a:gd name="connsiteX32-2351" fmla="*/ 101135 w 11406328"/>
              <a:gd name="connsiteY32-2352" fmla="*/ 1310364 h 5964143"/>
              <a:gd name="connsiteX33-2353" fmla="*/ 50335 w 11406328"/>
              <a:gd name="connsiteY33-2354" fmla="*/ 700764 h 5964143"/>
              <a:gd name="connsiteX0-2355" fmla="*/ 50335 w 11406328"/>
              <a:gd name="connsiteY0-2356" fmla="*/ 700764 h 5964143"/>
              <a:gd name="connsiteX1-2357" fmla="*/ 558335 w 11406328"/>
              <a:gd name="connsiteY1-2358" fmla="*/ 27664 h 5964143"/>
              <a:gd name="connsiteX2-2359" fmla="*/ 1498135 w 11406328"/>
              <a:gd name="connsiteY2-2360" fmla="*/ 129264 h 5964143"/>
              <a:gd name="connsiteX3-2361" fmla="*/ 2577635 w 11406328"/>
              <a:gd name="connsiteY3-2362" fmla="*/ 129264 h 5964143"/>
              <a:gd name="connsiteX4-2363" fmla="*/ 3479335 w 11406328"/>
              <a:gd name="connsiteY4-2364" fmla="*/ 27664 h 5964143"/>
              <a:gd name="connsiteX5-2365" fmla="*/ 4558835 w 11406328"/>
              <a:gd name="connsiteY5-2366" fmla="*/ 205464 h 5964143"/>
              <a:gd name="connsiteX6-2367" fmla="*/ 5752635 w 11406328"/>
              <a:gd name="connsiteY6-2368" fmla="*/ 53064 h 5964143"/>
              <a:gd name="connsiteX7-2369" fmla="*/ 6616235 w 11406328"/>
              <a:gd name="connsiteY7-2370" fmla="*/ 268964 h 5964143"/>
              <a:gd name="connsiteX8-2371" fmla="*/ 7898935 w 11406328"/>
              <a:gd name="connsiteY8-2372" fmla="*/ 65764 h 5964143"/>
              <a:gd name="connsiteX9-2373" fmla="*/ 8914935 w 11406328"/>
              <a:gd name="connsiteY9-2374" fmla="*/ 243564 h 5964143"/>
              <a:gd name="connsiteX10-2375" fmla="*/ 10451635 w 11406328"/>
              <a:gd name="connsiteY10-2376" fmla="*/ 78464 h 5964143"/>
              <a:gd name="connsiteX11-2377" fmla="*/ 11353335 w 11406328"/>
              <a:gd name="connsiteY11-2378" fmla="*/ 370564 h 5964143"/>
              <a:gd name="connsiteX12-2379" fmla="*/ 11289835 w 11406328"/>
              <a:gd name="connsiteY12-2380" fmla="*/ 1390002 h 5964143"/>
              <a:gd name="connsiteX13-2381" fmla="*/ 11353335 w 11406328"/>
              <a:gd name="connsiteY13-2382" fmla="*/ 1996164 h 5964143"/>
              <a:gd name="connsiteX14-2383" fmla="*/ 11213635 w 11406328"/>
              <a:gd name="connsiteY14-2384" fmla="*/ 2859764 h 5964143"/>
              <a:gd name="connsiteX15-2385" fmla="*/ 11289835 w 11406328"/>
              <a:gd name="connsiteY15-2386" fmla="*/ 3926564 h 5964143"/>
              <a:gd name="connsiteX16-2387" fmla="*/ 11073935 w 11406328"/>
              <a:gd name="connsiteY16-2388" fmla="*/ 4828264 h 5964143"/>
              <a:gd name="connsiteX17-2389" fmla="*/ 10985035 w 11406328"/>
              <a:gd name="connsiteY17-2390" fmla="*/ 5437864 h 5964143"/>
              <a:gd name="connsiteX18-2391" fmla="*/ 10845335 w 11406328"/>
              <a:gd name="connsiteY18-2392" fmla="*/ 5945864 h 5964143"/>
              <a:gd name="connsiteX19-2393" fmla="*/ 9575335 w 11406328"/>
              <a:gd name="connsiteY19-2394" fmla="*/ 5856964 h 5964143"/>
              <a:gd name="connsiteX20-2395" fmla="*/ 8495835 w 11406328"/>
              <a:gd name="connsiteY20-2396" fmla="*/ 5907764 h 5964143"/>
              <a:gd name="connsiteX21-2397" fmla="*/ 7289335 w 11406328"/>
              <a:gd name="connsiteY21-2398" fmla="*/ 5780764 h 5964143"/>
              <a:gd name="connsiteX22-2399" fmla="*/ 6120935 w 11406328"/>
              <a:gd name="connsiteY22-2400" fmla="*/ 5958564 h 5964143"/>
              <a:gd name="connsiteX23-2401" fmla="*/ 4685835 w 11406328"/>
              <a:gd name="connsiteY23-2402" fmla="*/ 5691864 h 5964143"/>
              <a:gd name="connsiteX24-2403" fmla="*/ 3365035 w 11406328"/>
              <a:gd name="connsiteY24-2404" fmla="*/ 5844264 h 5964143"/>
              <a:gd name="connsiteX25-2405" fmla="*/ 2260135 w 11406328"/>
              <a:gd name="connsiteY25-2406" fmla="*/ 5691864 h 5964143"/>
              <a:gd name="connsiteX26-2407" fmla="*/ 1104435 w 11406328"/>
              <a:gd name="connsiteY26-2408" fmla="*/ 5793464 h 5964143"/>
              <a:gd name="connsiteX27-2409" fmla="*/ 202735 w 11406328"/>
              <a:gd name="connsiteY27-2410" fmla="*/ 5628364 h 5964143"/>
              <a:gd name="connsiteX28-2411" fmla="*/ 317035 w 11406328"/>
              <a:gd name="connsiteY28-2412" fmla="*/ 4345664 h 5964143"/>
              <a:gd name="connsiteX29-2413" fmla="*/ 164635 w 11406328"/>
              <a:gd name="connsiteY29-2414" fmla="*/ 3596364 h 5964143"/>
              <a:gd name="connsiteX30-2415" fmla="*/ 215435 w 11406328"/>
              <a:gd name="connsiteY30-2416" fmla="*/ 2796264 h 5964143"/>
              <a:gd name="connsiteX31-2417" fmla="*/ 12235 w 11406328"/>
              <a:gd name="connsiteY31-2418" fmla="*/ 2008864 h 5964143"/>
              <a:gd name="connsiteX32-2419" fmla="*/ 101135 w 11406328"/>
              <a:gd name="connsiteY32-2420" fmla="*/ 1310364 h 5964143"/>
              <a:gd name="connsiteX33-2421" fmla="*/ 50335 w 11406328"/>
              <a:gd name="connsiteY33-2422" fmla="*/ 700764 h 5964143"/>
              <a:gd name="connsiteX0-2423" fmla="*/ 50335 w 11406328"/>
              <a:gd name="connsiteY0-2424" fmla="*/ 700764 h 5961064"/>
              <a:gd name="connsiteX1-2425" fmla="*/ 558335 w 11406328"/>
              <a:gd name="connsiteY1-2426" fmla="*/ 27664 h 5961064"/>
              <a:gd name="connsiteX2-2427" fmla="*/ 1498135 w 11406328"/>
              <a:gd name="connsiteY2-2428" fmla="*/ 129264 h 5961064"/>
              <a:gd name="connsiteX3-2429" fmla="*/ 2577635 w 11406328"/>
              <a:gd name="connsiteY3-2430" fmla="*/ 129264 h 5961064"/>
              <a:gd name="connsiteX4-2431" fmla="*/ 3479335 w 11406328"/>
              <a:gd name="connsiteY4-2432" fmla="*/ 27664 h 5961064"/>
              <a:gd name="connsiteX5-2433" fmla="*/ 4558835 w 11406328"/>
              <a:gd name="connsiteY5-2434" fmla="*/ 205464 h 5961064"/>
              <a:gd name="connsiteX6-2435" fmla="*/ 5752635 w 11406328"/>
              <a:gd name="connsiteY6-2436" fmla="*/ 53064 h 5961064"/>
              <a:gd name="connsiteX7-2437" fmla="*/ 6616235 w 11406328"/>
              <a:gd name="connsiteY7-2438" fmla="*/ 268964 h 5961064"/>
              <a:gd name="connsiteX8-2439" fmla="*/ 7898935 w 11406328"/>
              <a:gd name="connsiteY8-2440" fmla="*/ 65764 h 5961064"/>
              <a:gd name="connsiteX9-2441" fmla="*/ 8914935 w 11406328"/>
              <a:gd name="connsiteY9-2442" fmla="*/ 243564 h 5961064"/>
              <a:gd name="connsiteX10-2443" fmla="*/ 10451635 w 11406328"/>
              <a:gd name="connsiteY10-2444" fmla="*/ 78464 h 5961064"/>
              <a:gd name="connsiteX11-2445" fmla="*/ 11353335 w 11406328"/>
              <a:gd name="connsiteY11-2446" fmla="*/ 370564 h 5961064"/>
              <a:gd name="connsiteX12-2447" fmla="*/ 11289835 w 11406328"/>
              <a:gd name="connsiteY12-2448" fmla="*/ 1390002 h 5961064"/>
              <a:gd name="connsiteX13-2449" fmla="*/ 11353335 w 11406328"/>
              <a:gd name="connsiteY13-2450" fmla="*/ 1996164 h 5961064"/>
              <a:gd name="connsiteX14-2451" fmla="*/ 11213635 w 11406328"/>
              <a:gd name="connsiteY14-2452" fmla="*/ 2859764 h 5961064"/>
              <a:gd name="connsiteX15-2453" fmla="*/ 11289835 w 11406328"/>
              <a:gd name="connsiteY15-2454" fmla="*/ 3926564 h 5961064"/>
              <a:gd name="connsiteX16-2455" fmla="*/ 11073935 w 11406328"/>
              <a:gd name="connsiteY16-2456" fmla="*/ 4828264 h 5961064"/>
              <a:gd name="connsiteX17-2457" fmla="*/ 11188235 w 11406328"/>
              <a:gd name="connsiteY17-2458" fmla="*/ 5488664 h 5961064"/>
              <a:gd name="connsiteX18-2459" fmla="*/ 10845335 w 11406328"/>
              <a:gd name="connsiteY18-2460" fmla="*/ 5945864 h 5961064"/>
              <a:gd name="connsiteX19-2461" fmla="*/ 9575335 w 11406328"/>
              <a:gd name="connsiteY19-2462" fmla="*/ 5856964 h 5961064"/>
              <a:gd name="connsiteX20-2463" fmla="*/ 8495835 w 11406328"/>
              <a:gd name="connsiteY20-2464" fmla="*/ 5907764 h 5961064"/>
              <a:gd name="connsiteX21-2465" fmla="*/ 7289335 w 11406328"/>
              <a:gd name="connsiteY21-2466" fmla="*/ 5780764 h 5961064"/>
              <a:gd name="connsiteX22-2467" fmla="*/ 6120935 w 11406328"/>
              <a:gd name="connsiteY22-2468" fmla="*/ 5958564 h 5961064"/>
              <a:gd name="connsiteX23-2469" fmla="*/ 4685835 w 11406328"/>
              <a:gd name="connsiteY23-2470" fmla="*/ 5691864 h 5961064"/>
              <a:gd name="connsiteX24-2471" fmla="*/ 3365035 w 11406328"/>
              <a:gd name="connsiteY24-2472" fmla="*/ 5844264 h 5961064"/>
              <a:gd name="connsiteX25-2473" fmla="*/ 2260135 w 11406328"/>
              <a:gd name="connsiteY25-2474" fmla="*/ 5691864 h 5961064"/>
              <a:gd name="connsiteX26-2475" fmla="*/ 1104435 w 11406328"/>
              <a:gd name="connsiteY26-2476" fmla="*/ 5793464 h 5961064"/>
              <a:gd name="connsiteX27-2477" fmla="*/ 202735 w 11406328"/>
              <a:gd name="connsiteY27-2478" fmla="*/ 5628364 h 5961064"/>
              <a:gd name="connsiteX28-2479" fmla="*/ 317035 w 11406328"/>
              <a:gd name="connsiteY28-2480" fmla="*/ 4345664 h 5961064"/>
              <a:gd name="connsiteX29-2481" fmla="*/ 164635 w 11406328"/>
              <a:gd name="connsiteY29-2482" fmla="*/ 3596364 h 5961064"/>
              <a:gd name="connsiteX30-2483" fmla="*/ 215435 w 11406328"/>
              <a:gd name="connsiteY30-2484" fmla="*/ 2796264 h 5961064"/>
              <a:gd name="connsiteX31-2485" fmla="*/ 12235 w 11406328"/>
              <a:gd name="connsiteY31-2486" fmla="*/ 2008864 h 5961064"/>
              <a:gd name="connsiteX32-2487" fmla="*/ 101135 w 11406328"/>
              <a:gd name="connsiteY32-2488" fmla="*/ 1310364 h 5961064"/>
              <a:gd name="connsiteX33-2489" fmla="*/ 50335 w 11406328"/>
              <a:gd name="connsiteY33-2490" fmla="*/ 700764 h 59610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925" y="connsiteY33-926"/>
              </a:cxn>
            </a:cxnLst>
            <a:rect l="l" t="t" r="r" b="b"/>
            <a:pathLst>
              <a:path w="11406328" h="5961064">
                <a:moveTo>
                  <a:pt x="50335" y="700764"/>
                </a:moveTo>
                <a:cubicBezTo>
                  <a:pt x="126535" y="486981"/>
                  <a:pt x="317035" y="122914"/>
                  <a:pt x="558335" y="27664"/>
                </a:cubicBezTo>
                <a:cubicBezTo>
                  <a:pt x="799635" y="-67586"/>
                  <a:pt x="1161585" y="112331"/>
                  <a:pt x="1498135" y="129264"/>
                </a:cubicBezTo>
                <a:cubicBezTo>
                  <a:pt x="1834685" y="146197"/>
                  <a:pt x="2247435" y="146197"/>
                  <a:pt x="2577635" y="129264"/>
                </a:cubicBezTo>
                <a:cubicBezTo>
                  <a:pt x="2907835" y="112331"/>
                  <a:pt x="3149135" y="14964"/>
                  <a:pt x="3479335" y="27664"/>
                </a:cubicBezTo>
                <a:cubicBezTo>
                  <a:pt x="3809535" y="40364"/>
                  <a:pt x="4179952" y="201231"/>
                  <a:pt x="4558835" y="205464"/>
                </a:cubicBezTo>
                <a:cubicBezTo>
                  <a:pt x="4937718" y="209697"/>
                  <a:pt x="5409735" y="42481"/>
                  <a:pt x="5752635" y="53064"/>
                </a:cubicBezTo>
                <a:cubicBezTo>
                  <a:pt x="6040502" y="125031"/>
                  <a:pt x="6258518" y="266847"/>
                  <a:pt x="6616235" y="268964"/>
                </a:cubicBezTo>
                <a:cubicBezTo>
                  <a:pt x="6973952" y="271081"/>
                  <a:pt x="7515818" y="69997"/>
                  <a:pt x="7898935" y="65764"/>
                </a:cubicBezTo>
                <a:cubicBezTo>
                  <a:pt x="8282052" y="61531"/>
                  <a:pt x="8489485" y="241447"/>
                  <a:pt x="8914935" y="243564"/>
                </a:cubicBezTo>
                <a:cubicBezTo>
                  <a:pt x="9340385" y="245681"/>
                  <a:pt x="10045235" y="57297"/>
                  <a:pt x="10451635" y="78464"/>
                </a:cubicBezTo>
                <a:cubicBezTo>
                  <a:pt x="10858035" y="99631"/>
                  <a:pt x="11213635" y="151974"/>
                  <a:pt x="11353335" y="370564"/>
                </a:cubicBezTo>
                <a:cubicBezTo>
                  <a:pt x="11493035" y="589154"/>
                  <a:pt x="11315235" y="1231252"/>
                  <a:pt x="11289835" y="1390002"/>
                </a:cubicBezTo>
                <a:cubicBezTo>
                  <a:pt x="11264435" y="1548752"/>
                  <a:pt x="11366035" y="1751204"/>
                  <a:pt x="11353335" y="1996164"/>
                </a:cubicBezTo>
                <a:cubicBezTo>
                  <a:pt x="11340635" y="2241124"/>
                  <a:pt x="11224218" y="2538031"/>
                  <a:pt x="11213635" y="2859764"/>
                </a:cubicBezTo>
                <a:cubicBezTo>
                  <a:pt x="11203052" y="3181497"/>
                  <a:pt x="11313118" y="3598481"/>
                  <a:pt x="11289835" y="3926564"/>
                </a:cubicBezTo>
                <a:cubicBezTo>
                  <a:pt x="11266552" y="4254647"/>
                  <a:pt x="11090868" y="4567914"/>
                  <a:pt x="11073935" y="4828264"/>
                </a:cubicBezTo>
                <a:cubicBezTo>
                  <a:pt x="11057002" y="5088614"/>
                  <a:pt x="11226335" y="5302397"/>
                  <a:pt x="11188235" y="5488664"/>
                </a:cubicBezTo>
                <a:cubicBezTo>
                  <a:pt x="11150135" y="5674931"/>
                  <a:pt x="11114152" y="5884481"/>
                  <a:pt x="10845335" y="5945864"/>
                </a:cubicBezTo>
                <a:cubicBezTo>
                  <a:pt x="10576518" y="6007247"/>
                  <a:pt x="9966918" y="5863314"/>
                  <a:pt x="9575335" y="5856964"/>
                </a:cubicBezTo>
                <a:cubicBezTo>
                  <a:pt x="9183752" y="5850614"/>
                  <a:pt x="8876835" y="5920464"/>
                  <a:pt x="8495835" y="5907764"/>
                </a:cubicBezTo>
                <a:cubicBezTo>
                  <a:pt x="8114835" y="5895064"/>
                  <a:pt x="7685152" y="5772297"/>
                  <a:pt x="7289335" y="5780764"/>
                </a:cubicBezTo>
                <a:cubicBezTo>
                  <a:pt x="6893518" y="5789231"/>
                  <a:pt x="6554852" y="5973381"/>
                  <a:pt x="6120935" y="5958564"/>
                </a:cubicBezTo>
                <a:cubicBezTo>
                  <a:pt x="5687018" y="5943747"/>
                  <a:pt x="5145152" y="5710914"/>
                  <a:pt x="4685835" y="5691864"/>
                </a:cubicBezTo>
                <a:cubicBezTo>
                  <a:pt x="4226518" y="5672814"/>
                  <a:pt x="3769318" y="5844264"/>
                  <a:pt x="3365035" y="5844264"/>
                </a:cubicBezTo>
                <a:cubicBezTo>
                  <a:pt x="2960752" y="5844264"/>
                  <a:pt x="2636902" y="5700331"/>
                  <a:pt x="2260135" y="5691864"/>
                </a:cubicBezTo>
                <a:cubicBezTo>
                  <a:pt x="1883368" y="5683397"/>
                  <a:pt x="1447335" y="5804047"/>
                  <a:pt x="1104435" y="5793464"/>
                </a:cubicBezTo>
                <a:cubicBezTo>
                  <a:pt x="761535" y="5782881"/>
                  <a:pt x="333968" y="5869664"/>
                  <a:pt x="202735" y="5628364"/>
                </a:cubicBezTo>
                <a:cubicBezTo>
                  <a:pt x="71502" y="5387064"/>
                  <a:pt x="323385" y="4684331"/>
                  <a:pt x="317035" y="4345664"/>
                </a:cubicBezTo>
                <a:cubicBezTo>
                  <a:pt x="310685" y="4006997"/>
                  <a:pt x="181568" y="3854597"/>
                  <a:pt x="164635" y="3596364"/>
                </a:cubicBezTo>
                <a:cubicBezTo>
                  <a:pt x="147702" y="3338131"/>
                  <a:pt x="240835" y="3060847"/>
                  <a:pt x="215435" y="2796264"/>
                </a:cubicBezTo>
                <a:cubicBezTo>
                  <a:pt x="190035" y="2531681"/>
                  <a:pt x="65152" y="2228997"/>
                  <a:pt x="12235" y="2008864"/>
                </a:cubicBezTo>
                <a:cubicBezTo>
                  <a:pt x="-40682" y="1788731"/>
                  <a:pt x="94785" y="1528381"/>
                  <a:pt x="101135" y="1310364"/>
                </a:cubicBezTo>
                <a:cubicBezTo>
                  <a:pt x="107485" y="1092347"/>
                  <a:pt x="-25865" y="914547"/>
                  <a:pt x="50335" y="700764"/>
                </a:cubicBezTo>
                <a:close/>
              </a:path>
            </a:pathLst>
          </a:cu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印品黑体" panose="00000500000000000000" pitchFamily="2" charset="-122"/>
              <a:ea typeface="印品黑体" panose="00000500000000000000" pitchFamily="2" charset="-122"/>
              <a:cs typeface="+mn-cs"/>
            </a:endParaRPr>
          </a:p>
        </p:txBody>
      </p:sp>
      <p:pic>
        <p:nvPicPr>
          <p:cNvPr id="4102" name="图片 9"/>
          <p:cNvPicPr>
            <a:picLocks noChangeAspect="1"/>
          </p:cNvPicPr>
          <p:nvPr userDrawn="1"/>
        </p:nvPicPr>
        <p:blipFill>
          <a:blip r:embed="rId6"/>
          <a:stretch>
            <a:fillRect/>
          </a:stretch>
        </p:blipFill>
        <p:spPr>
          <a:xfrm>
            <a:off x="7075488" y="3690938"/>
            <a:ext cx="2122487" cy="172243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9.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5.xml"/><Relationship Id="rId2" Type="http://schemas.openxmlformats.org/officeDocument/2006/relationships/slide" Target="slide2.xml"/><Relationship Id="rId1" Type="http://schemas.openxmlformats.org/officeDocument/2006/relationships/image" Target="../media/image2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5.png"/><Relationship Id="rId5" Type="http://schemas.microsoft.com/office/2007/relationships/media" Target="file:///F:\2020&#26149;&#20809;&#30424;\&#19968;&#26657;\&#8553;-&#20116;&#24180;&#32423;&#35821;&#25991;&#19979;&#20876;&#65288;&#29366;&#20803;&#22823;&#35838;&#22530;&#65289;\&#8553;-&#20116;&#24180;&#32423;&#35821;&#25991;&#19979;&#20876;&#65288;&#29366;&#20803;&#22823;&#35838;&#22530;&#65289;\&#20116;&#35821;&#19979;%20&#25945;&#23398;&#36164;&#28304;\&#31532;&#20845;&#21333;&#20803;\&#19978;&#35838;&#35838;&#20214;+&#25945;&#26696;\17%20&#36339;&#27700;\17%20&#36339;&#27700;%20&#12304;&#25945;&#26696;&#21305;&#37197;&#29256;&#12305;&#25512;&#33616;&#10084;\&#32902;.wmv" TargetMode="External"/><Relationship Id="rId4" Type="http://schemas.openxmlformats.org/officeDocument/2006/relationships/video" Target="file:///F:\2020&#26149;&#20809;&#30424;\&#19968;&#26657;\&#8553;-&#20116;&#24180;&#32423;&#35821;&#25991;&#19979;&#20876;&#65288;&#29366;&#20803;&#22823;&#35838;&#22530;&#65289;\&#8553;-&#20116;&#24180;&#32423;&#35821;&#25991;&#19979;&#20876;&#65288;&#29366;&#20803;&#22823;&#35838;&#22530;&#65289;\&#20116;&#35821;&#19979;%20&#25945;&#23398;&#36164;&#28304;\&#31532;&#20845;&#21333;&#20803;\&#19978;&#35838;&#35838;&#20214;+&#25945;&#26696;\17%20&#36339;&#27700;\17%20&#36339;&#27700;%20&#12304;&#25945;&#26696;&#21305;&#37197;&#29256;&#12305;&#25512;&#33616;&#10084;\&#32902;.wmv" TargetMode="External"/><Relationship Id="rId3" Type="http://schemas.openxmlformats.org/officeDocument/2006/relationships/image" Target="../media/image24.png"/><Relationship Id="rId2" Type="http://schemas.microsoft.com/office/2007/relationships/media" Target="file:///F:\2020&#26149;&#20809;&#30424;\&#19968;&#26657;\&#8553;-&#20116;&#24180;&#32423;&#35821;&#25991;&#19979;&#20876;&#65288;&#29366;&#20803;&#22823;&#35838;&#22530;&#65289;\&#8553;-&#20116;&#24180;&#32423;&#35821;&#25991;&#19979;&#20876;&#65288;&#29366;&#20803;&#22823;&#35838;&#22530;&#65289;\&#20116;&#35821;&#19979;%20&#25945;&#23398;&#36164;&#28304;\&#31532;&#20845;&#21333;&#20803;\&#19978;&#35838;&#35838;&#20214;+&#25945;&#26696;\17%20&#36339;&#27700;\17%20&#36339;&#27700;%20&#12304;&#25945;&#26696;&#21305;&#37197;&#29256;&#12305;&#25512;&#33616;&#10084;\&#33368;.wmv" TargetMode="External"/><Relationship Id="rId1" Type="http://schemas.openxmlformats.org/officeDocument/2006/relationships/video" Target="file:///F:\2020&#26149;&#20809;&#30424;\&#19968;&#26657;\&#8553;-&#20116;&#24180;&#32423;&#35821;&#25991;&#19979;&#20876;&#65288;&#29366;&#20803;&#22823;&#35838;&#22530;&#65289;\&#8553;-&#20116;&#24180;&#32423;&#35821;&#25991;&#19979;&#20876;&#65288;&#29366;&#20803;&#22823;&#35838;&#22530;&#65289;\&#20116;&#35821;&#19979;%20&#25945;&#23398;&#36164;&#28304;\&#31532;&#20845;&#21333;&#20803;\&#19978;&#35838;&#35838;&#20214;+&#25945;&#26696;\17%20&#36339;&#27700;\17%20&#36339;&#27700;%20&#12304;&#25945;&#26696;&#21305;&#37197;&#29256;&#12305;&#25512;&#33616;&#10084;\&#33368;.wmv"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3"/>
          <p:cNvPicPr>
            <a:picLocks noChangeAspect="1"/>
          </p:cNvPicPr>
          <p:nvPr/>
        </p:nvPicPr>
        <p:blipFill>
          <a:blip r:embed="rId1"/>
          <a:srcRect l="44881" t="33144" r="15477" b="9715"/>
          <a:stretch>
            <a:fillRect/>
          </a:stretch>
        </p:blipFill>
        <p:spPr>
          <a:xfrm>
            <a:off x="755650" y="900113"/>
            <a:ext cx="7958138" cy="3584575"/>
          </a:xfrm>
          <a:prstGeom prst="rect">
            <a:avLst/>
          </a:prstGeom>
          <a:noFill/>
          <a:ln w="9525">
            <a:noFill/>
          </a:ln>
        </p:spPr>
      </p:pic>
      <p:sp>
        <p:nvSpPr>
          <p:cNvPr id="7171" name="矩形 3">
            <a:hlinkClick r:id="rId2" action="ppaction://hlinksldjump"/>
          </p:cNvPr>
          <p:cNvSpPr/>
          <p:nvPr/>
        </p:nvSpPr>
        <p:spPr>
          <a:xfrm>
            <a:off x="2159000" y="1909763"/>
            <a:ext cx="2165350" cy="768350"/>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7172" name="矩形 4">
            <a:hlinkClick r:id="rId3" action="ppaction://hlinksldjump"/>
          </p:cNvPr>
          <p:cNvSpPr/>
          <p:nvPr/>
        </p:nvSpPr>
        <p:spPr>
          <a:xfrm>
            <a:off x="4643438" y="1924050"/>
            <a:ext cx="2166937" cy="768350"/>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4"/>
          <p:cNvGrpSpPr/>
          <p:nvPr/>
        </p:nvGrpSpPr>
        <p:grpSpPr>
          <a:xfrm>
            <a:off x="373063" y="2078038"/>
            <a:ext cx="1049337" cy="1108075"/>
            <a:chOff x="1497050" y="1767571"/>
            <a:chExt cx="836613" cy="904843"/>
          </a:xfrm>
        </p:grpSpPr>
        <p:grpSp>
          <p:nvGrpSpPr>
            <p:cNvPr id="16395" name="组合 7"/>
            <p:cNvGrpSpPr/>
            <p:nvPr/>
          </p:nvGrpSpPr>
          <p:grpSpPr>
            <a:xfrm>
              <a:off x="1497050" y="1820282"/>
              <a:ext cx="836613" cy="850900"/>
              <a:chOff x="2437" y="2032"/>
              <a:chExt cx="1244" cy="1264"/>
            </a:xfrm>
          </p:grpSpPr>
          <p:sp>
            <p:nvSpPr>
              <p:cNvPr id="1639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cxnSp>
            <p:nvCxnSpPr>
              <p:cNvPr id="1639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639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6396" name="TextBox 1"/>
            <p:cNvSpPr txBox="1"/>
            <p:nvPr/>
          </p:nvSpPr>
          <p:spPr>
            <a:xfrm>
              <a:off x="1504554" y="1767571"/>
              <a:ext cx="786218" cy="904843"/>
            </a:xfrm>
            <a:prstGeom prst="rect">
              <a:avLst/>
            </a:prstGeom>
            <a:noFill/>
            <a:ln w="9525">
              <a:noFill/>
            </a:ln>
          </p:spPr>
          <p:txBody>
            <a:bodyPr>
              <a:spAutoFit/>
            </a:bodyPr>
            <a:p>
              <a:r>
                <a:rPr lang="zh-CN" altLang="en-US" sz="6600" b="1" dirty="0">
                  <a:latin typeface="楷体" panose="02010609060101010101" pitchFamily="49" charset="-122"/>
                  <a:ea typeface="楷体" panose="02010609060101010101" pitchFamily="49" charset="-122"/>
                </a:rPr>
                <a:t>艘</a:t>
              </a:r>
              <a:endParaRPr lang="zh-CN" altLang="en-US" sz="6600" b="1" dirty="0">
                <a:latin typeface="楷体" panose="02010609060101010101" pitchFamily="49" charset="-122"/>
                <a:ea typeface="楷体" panose="02010609060101010101" pitchFamily="49" charset="-122"/>
              </a:endParaRPr>
            </a:p>
          </p:txBody>
        </p:sp>
      </p:grpSp>
      <p:grpSp>
        <p:nvGrpSpPr>
          <p:cNvPr id="16387" name="组合 4"/>
          <p:cNvGrpSpPr/>
          <p:nvPr/>
        </p:nvGrpSpPr>
        <p:grpSpPr>
          <a:xfrm>
            <a:off x="4752975" y="2062163"/>
            <a:ext cx="1049338" cy="1108075"/>
            <a:chOff x="1497050" y="1767571"/>
            <a:chExt cx="836613" cy="904843"/>
          </a:xfrm>
        </p:grpSpPr>
        <p:grpSp>
          <p:nvGrpSpPr>
            <p:cNvPr id="16390" name="组合 7"/>
            <p:cNvGrpSpPr/>
            <p:nvPr/>
          </p:nvGrpSpPr>
          <p:grpSpPr>
            <a:xfrm>
              <a:off x="1497050" y="1820282"/>
              <a:ext cx="836613" cy="850900"/>
              <a:chOff x="2437" y="2032"/>
              <a:chExt cx="1244" cy="1264"/>
            </a:xfrm>
          </p:grpSpPr>
          <p:sp>
            <p:nvSpPr>
              <p:cNvPr id="163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cxnSp>
            <p:nvCxnSpPr>
              <p:cNvPr id="163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6394" name="直接连接符 12"/>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6391" name="TextBox 1"/>
            <p:cNvSpPr txBox="1"/>
            <p:nvPr/>
          </p:nvSpPr>
          <p:spPr>
            <a:xfrm>
              <a:off x="1504554" y="1767571"/>
              <a:ext cx="786218" cy="904843"/>
            </a:xfrm>
            <a:prstGeom prst="rect">
              <a:avLst/>
            </a:prstGeom>
            <a:noFill/>
            <a:ln w="9525">
              <a:noFill/>
            </a:ln>
          </p:spPr>
          <p:txBody>
            <a:bodyPr>
              <a:spAutoFit/>
            </a:bodyPr>
            <a:p>
              <a:r>
                <a:rPr lang="zh-CN" altLang="en-US" sz="6600" b="1" dirty="0">
                  <a:latin typeface="楷体" panose="02010609060101010101" pitchFamily="49" charset="-122"/>
                  <a:ea typeface="楷体" panose="02010609060101010101" pitchFamily="49" charset="-122"/>
                </a:rPr>
                <a:t>肆</a:t>
              </a:r>
              <a:endParaRPr lang="zh-CN" altLang="en-US" sz="6600" b="1" dirty="0">
                <a:latin typeface="楷体" panose="02010609060101010101" pitchFamily="49" charset="-122"/>
                <a:ea typeface="楷体" panose="02010609060101010101" pitchFamily="49" charset="-122"/>
              </a:endParaRPr>
            </a:p>
          </p:txBody>
        </p:sp>
      </p:grpSp>
      <p:pic>
        <p:nvPicPr>
          <p:cNvPr id="14" name="艘.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1614488" y="1390650"/>
            <a:ext cx="2782887" cy="2514600"/>
          </a:xfrm>
          <a:prstGeom prst="rect">
            <a:avLst/>
          </a:prstGeom>
          <a:noFill/>
          <a:ln w="9525">
            <a:noFill/>
          </a:ln>
        </p:spPr>
      </p:pic>
      <p:pic>
        <p:nvPicPr>
          <p:cNvPr id="15" name="肆.wmv">
            <a:hlinkClick r:id="" action="ppaction://media"/>
          </p:cNvPr>
          <p:cNvPicPr>
            <a:picLocks noRot="1" noChangeAspect="1"/>
          </p:cNvPicPr>
          <p:nvPr>
            <a:videoFile r:link="rId4"/>
            <p:extLst>
              <p:ext uri="{DAA4B4D4-6D71-4841-9C94-3DE7FCFB9230}">
                <p14:media xmlns:p14="http://schemas.microsoft.com/office/powerpoint/2010/main" r:link="rId5"/>
              </p:ext>
            </p:extLst>
          </p:nvPr>
        </p:nvPicPr>
        <p:blipFill>
          <a:blip r:embed="rId6"/>
          <a:stretch>
            <a:fillRect/>
          </a:stretch>
        </p:blipFill>
        <p:spPr>
          <a:xfrm>
            <a:off x="5894388" y="1362075"/>
            <a:ext cx="3013075" cy="2587625"/>
          </a:xfrm>
          <a:prstGeom prst="rect">
            <a:avLst/>
          </a:prstGeom>
          <a:noFill/>
          <a:ln w="9525">
            <a:noFill/>
          </a:ln>
        </p:spPr>
      </p:pic>
    </p:spTree>
  </p:cSld>
  <p:clrMapOvr>
    <a:masterClrMapping/>
  </p:clrMapOvr>
  <p:timing>
    <p:tnLst>
      <p:par>
        <p:cTn id="1" dur="indefinite" restart="never" nodeType="tmRoot">
          <p:childTnLst>
            <p:video>
              <p:cMediaNode vol="80000" numSld="1">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4"/>
                  </p:tgtEl>
                </p:cond>
              </p:nextCondLst>
            </p:seq>
            <p:video>
              <p:cMediaNode vol="80000" numSld="1">
                <p:cTn id="8" fill="hold" display="0">
                  <p:stCondLst>
                    <p:cond delay="indefinite"/>
                  </p:stCondLst>
                </p:cTn>
                <p:tgtEl>
                  <p:spTgt spid="15"/>
                </p:tgtEl>
              </p:cMediaNode>
            </p:video>
            <p:seq concurrent="1" nextAc="seek">
              <p:cTn id="9" restart="whenNotActive" fill="hold" evtFilter="cancelBubble" nodeType="interactiveSeq">
                <p:stCondLst>
                  <p:cond evt="onClick" delay="0">
                    <p:tgtEl>
                      <p:spTgt spid="1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6"/>
          <p:cNvSpPr txBox="1"/>
          <p:nvPr/>
        </p:nvSpPr>
        <p:spPr>
          <a:xfrm>
            <a:off x="971550" y="227013"/>
            <a:ext cx="1970088" cy="585787"/>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整体感知</a:t>
            </a:r>
            <a:endParaRPr lang="zh-CN" altLang="en-US" sz="3200" b="1" dirty="0">
              <a:latin typeface="黑体" panose="02010609060101010101" pitchFamily="49" charset="-122"/>
              <a:ea typeface="黑体" panose="02010609060101010101" pitchFamily="49" charset="-122"/>
            </a:endParaRPr>
          </a:p>
        </p:txBody>
      </p:sp>
      <p:sp>
        <p:nvSpPr>
          <p:cNvPr id="17411" name="矩形 2"/>
          <p:cNvSpPr/>
          <p:nvPr/>
        </p:nvSpPr>
        <p:spPr>
          <a:xfrm>
            <a:off x="193675" y="812800"/>
            <a:ext cx="8747125"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快速浏览课文，把描写猴子的语句画上横线。</a:t>
            </a:r>
            <a:endParaRPr lang="zh-CN" altLang="en-US" sz="3200" b="1" dirty="0">
              <a:latin typeface="宋体" panose="02010600030101010101" pitchFamily="2" charset="-122"/>
            </a:endParaRPr>
          </a:p>
        </p:txBody>
      </p:sp>
      <p:sp>
        <p:nvSpPr>
          <p:cNvPr id="4" name="矩形 3"/>
          <p:cNvSpPr/>
          <p:nvPr/>
        </p:nvSpPr>
        <p:spPr>
          <a:xfrm>
            <a:off x="349250" y="1433513"/>
            <a:ext cx="8567738" cy="3201987"/>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一只猴子在人群里钻来钻去，模仿人的动作，惹得大家哈哈大笑。它显然知道大家拿它取乐，因而更加放肆起来。</a:t>
            </a:r>
            <a:endParaRPr lang="en-US" altLang="zh-CN" sz="32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3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猴子忽然跳到他面前，摘下他的帽子戴在自己的头上，很快地爬上了桅杆。</a:t>
            </a:r>
            <a:endParaRPr lang="en-US" altLang="zh-CN"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charRg st="0" end="51"/>
                                            </p:txEl>
                                          </p:spTgt>
                                        </p:tgtEl>
                                        <p:attrNameLst>
                                          <p:attrName>style.visibility</p:attrName>
                                        </p:attrNameLst>
                                      </p:cBhvr>
                                      <p:to>
                                        <p:strVal val="visible"/>
                                      </p:to>
                                    </p:set>
                                    <p:animEffect transition="in" filter="barn(inVertical)">
                                      <p:cBhvr>
                                        <p:cTn id="7" dur="500"/>
                                        <p:tgtEl>
                                          <p:spTgt spid="4">
                                            <p:txEl>
                                              <p:charRg st="0"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charRg st="51" end="85"/>
                                            </p:txEl>
                                          </p:spTgt>
                                        </p:tgtEl>
                                        <p:attrNameLst>
                                          <p:attrName>style.visibility</p:attrName>
                                        </p:attrNameLst>
                                      </p:cBhvr>
                                      <p:to>
                                        <p:strVal val="visible"/>
                                      </p:to>
                                    </p:set>
                                    <p:animEffect transition="in" filter="barn(inVertical)">
                                      <p:cBhvr>
                                        <p:cTn id="12" dur="500"/>
                                        <p:tgtEl>
                                          <p:spTgt spid="4">
                                            <p:txEl>
                                              <p:charRg st="51"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23850" y="842963"/>
            <a:ext cx="8496300" cy="3059112"/>
          </a:xfrm>
          <a:prstGeom prst="rect">
            <a:avLst/>
          </a:prstGeom>
          <a:noFill/>
          <a:ln w="9525">
            <a:noFill/>
          </a:ln>
        </p:spPr>
        <p:txBody>
          <a:bodyPr>
            <a:spAutoFit/>
          </a:bodyPr>
          <a:p>
            <a:pPr marL="457200" indent="-457200" eaLnBrk="1" hangingPunct="1">
              <a:lnSpc>
                <a:spcPct val="135000"/>
              </a:lnSpc>
              <a:spcBef>
                <a:spcPts val="1200"/>
              </a:spcBef>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猴子坐在桅杆的第一根横木上，摘下帽子来用牙齿咬，用爪子撕，好像故意逗他生气。</a:t>
            </a:r>
            <a:endParaRPr lang="en-US" altLang="zh-CN" sz="32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35000"/>
              </a:lnSpc>
              <a:spcBef>
                <a:spcPts val="1200"/>
              </a:spcBef>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猴子不但不理，还撕得更凶了。</a:t>
            </a:r>
            <a:endParaRPr lang="en-US" altLang="zh-CN" sz="32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35000"/>
              </a:lnSpc>
              <a:spcBef>
                <a:spcPts val="1200"/>
              </a:spcBef>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猴子比他更灵巧，转身抓着桅杆又往上爬。</a:t>
            </a:r>
            <a:endParaRPr lang="en-US" altLang="zh-CN"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39"/>
                                            </p:txEl>
                                          </p:spTgt>
                                        </p:tgtEl>
                                        <p:attrNameLst>
                                          <p:attrName>style.visibility</p:attrName>
                                        </p:attrNameLst>
                                      </p:cBhvr>
                                      <p:to>
                                        <p:strVal val="visible"/>
                                      </p:to>
                                    </p:set>
                                    <p:animEffect transition="in" filter="barn(inVertical)">
                                      <p:cBhvr>
                                        <p:cTn id="7" dur="500"/>
                                        <p:tgtEl>
                                          <p:spTgt spid="2">
                                            <p:txEl>
                                              <p:charRg st="0" end="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charRg st="39" end="54"/>
                                            </p:txEl>
                                          </p:spTgt>
                                        </p:tgtEl>
                                        <p:attrNameLst>
                                          <p:attrName>style.visibility</p:attrName>
                                        </p:attrNameLst>
                                      </p:cBhvr>
                                      <p:to>
                                        <p:strVal val="visible"/>
                                      </p:to>
                                    </p:set>
                                    <p:animEffect transition="in" filter="barn(inVertical)">
                                      <p:cBhvr>
                                        <p:cTn id="12" dur="500"/>
                                        <p:tgtEl>
                                          <p:spTgt spid="2">
                                            <p:txEl>
                                              <p:charRg st="39" end="5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charRg st="54" end="74"/>
                                            </p:txEl>
                                          </p:spTgt>
                                        </p:tgtEl>
                                        <p:attrNameLst>
                                          <p:attrName>style.visibility</p:attrName>
                                        </p:attrNameLst>
                                      </p:cBhvr>
                                      <p:to>
                                        <p:strVal val="visible"/>
                                      </p:to>
                                    </p:set>
                                    <p:animEffect transition="in" filter="barn(inVertical)">
                                      <p:cBhvr>
                                        <p:cTn id="17" dur="500"/>
                                        <p:tgtEl>
                                          <p:spTgt spid="2">
                                            <p:txEl>
                                              <p:charRg st="54" end="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
          <p:cNvSpPr/>
          <p:nvPr/>
        </p:nvSpPr>
        <p:spPr>
          <a:xfrm>
            <a:off x="468313" y="771525"/>
            <a:ext cx="8064500" cy="2562225"/>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猴子还不时回过头来逗孩子生气。爬到了桅杆的顶端，它用后脚钩住绳子，把帽子挂在最高的那根横木的一头，然后坐在桅杆的顶端，扭着身子，龇牙咧嘴做着怪样。</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3" name="矩形 2"/>
          <p:cNvSpPr/>
          <p:nvPr/>
        </p:nvSpPr>
        <p:spPr>
          <a:xfrm>
            <a:off x="1187450" y="3454400"/>
            <a:ext cx="6913563"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从这些句子中，你体会到什么？</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1"/>
          <p:cNvSpPr/>
          <p:nvPr/>
        </p:nvSpPr>
        <p:spPr>
          <a:xfrm>
            <a:off x="395288" y="739775"/>
            <a:ext cx="8353425" cy="12827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猴子一步步把船长的儿子引入危险的境地，罪魁祸首是谁呢？</a:t>
            </a:r>
            <a:endParaRPr lang="zh-CN" altLang="en-US" sz="3200" b="1" dirty="0">
              <a:latin typeface="宋体" panose="02010600030101010101" pitchFamily="2" charset="-122"/>
            </a:endParaRPr>
          </a:p>
        </p:txBody>
      </p:sp>
      <p:sp>
        <p:nvSpPr>
          <p:cNvPr id="3" name="矩形 2"/>
          <p:cNvSpPr/>
          <p:nvPr/>
        </p:nvSpPr>
        <p:spPr>
          <a:xfrm>
            <a:off x="5148263" y="1389063"/>
            <a:ext cx="2232025" cy="669925"/>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水手们</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矩形 3"/>
          <p:cNvSpPr/>
          <p:nvPr/>
        </p:nvSpPr>
        <p:spPr>
          <a:xfrm>
            <a:off x="395288" y="2017713"/>
            <a:ext cx="7777162"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为什么水手们才是罪魁祸首？</a:t>
            </a:r>
            <a:endParaRPr lang="zh-CN" altLang="en-US" sz="3200" b="1" dirty="0">
              <a:latin typeface="宋体" panose="02010600030101010101" pitchFamily="2" charset="-122"/>
            </a:endParaRPr>
          </a:p>
        </p:txBody>
      </p:sp>
      <p:sp>
        <p:nvSpPr>
          <p:cNvPr id="5" name="矩形 4"/>
          <p:cNvSpPr/>
          <p:nvPr/>
        </p:nvSpPr>
        <p:spPr>
          <a:xfrm>
            <a:off x="344488" y="2644775"/>
            <a:ext cx="8455025" cy="1865313"/>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因为是水手们拿猴子取乐使猴子更加放肆，猴子才敢更加大胆地去挑逗船长的儿子，把船长的儿子一步步引入危险之中。</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1"/>
          <p:cNvSpPr/>
          <p:nvPr/>
        </p:nvSpPr>
        <p:spPr>
          <a:xfrm>
            <a:off x="468313" y="1214438"/>
            <a:ext cx="8207375" cy="143033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面对船长，也就是孩子父亲的做法，你心中难道没有什么疑问吗？</a:t>
            </a:r>
            <a:endParaRPr lang="zh-CN" altLang="en-US" sz="3600" b="1" dirty="0">
              <a:latin typeface="宋体" panose="02010600030101010101" pitchFamily="2" charset="-122"/>
            </a:endParaRPr>
          </a:p>
        </p:txBody>
      </p:sp>
      <p:sp>
        <p:nvSpPr>
          <p:cNvPr id="3" name="矩形 2"/>
          <p:cNvSpPr/>
          <p:nvPr/>
        </p:nvSpPr>
        <p:spPr>
          <a:xfrm>
            <a:off x="1116013" y="3127375"/>
            <a:ext cx="7056437" cy="668338"/>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船长为什么要用枪逼迫孩子跳水。</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1"/>
          <p:cNvSpPr/>
          <p:nvPr/>
        </p:nvSpPr>
        <p:spPr>
          <a:xfrm>
            <a:off x="468313" y="1143000"/>
            <a:ext cx="8064500" cy="2870200"/>
          </a:xfrm>
          <a:prstGeom prst="rect">
            <a:avLst/>
          </a:prstGeom>
          <a:noFill/>
          <a:ln w="9525">
            <a:noFill/>
          </a:ln>
        </p:spPr>
        <p:txBody>
          <a:bodyPr>
            <a:spAutoFit/>
          </a:bodyPr>
          <a:p>
            <a:pPr eaLnBrk="1" hangingPunct="1">
              <a:lnSpc>
                <a:spcPct val="130000"/>
              </a:lnSpc>
            </a:pPr>
            <a:r>
              <a:rPr lang="zh-CN" altLang="en-US" sz="3600" b="1" dirty="0">
                <a:latin typeface="宋体" panose="02010600030101010101" pitchFamily="2" charset="-122"/>
              </a:rPr>
              <a:t>    一个父亲在儿子有生命危险的时刻，竟然拿枪瞄准儿子，逼迫儿子跳水，这到底是怎么回事呢？我们一起到甲板上来看看孩子当时所处的危险境地。</a:t>
            </a:r>
            <a:endParaRPr lang="zh-CN" altLang="en-US" sz="3600" b="1" dirty="0">
              <a:latin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6"/>
          <p:cNvSpPr txBox="1"/>
          <p:nvPr/>
        </p:nvSpPr>
        <p:spPr>
          <a:xfrm>
            <a:off x="971550" y="268288"/>
            <a:ext cx="1970088" cy="584200"/>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品读感悟</a:t>
            </a:r>
            <a:endParaRPr lang="zh-CN" altLang="en-US" sz="3200" b="1" dirty="0">
              <a:latin typeface="黑体" panose="02010609060101010101" pitchFamily="49" charset="-122"/>
              <a:ea typeface="黑体" panose="02010609060101010101" pitchFamily="49" charset="-122"/>
            </a:endParaRPr>
          </a:p>
        </p:txBody>
      </p:sp>
      <p:sp>
        <p:nvSpPr>
          <p:cNvPr id="23555" name="矩形 2"/>
          <p:cNvSpPr/>
          <p:nvPr/>
        </p:nvSpPr>
        <p:spPr>
          <a:xfrm>
            <a:off x="468313" y="1141413"/>
            <a:ext cx="8207375" cy="215106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课文中哪个自然段直接写出了孩子已经陷入了即将失去生命的绝境，必须跳水？</a:t>
            </a:r>
            <a:endParaRPr lang="zh-CN" altLang="en-US" sz="3600" b="1" dirty="0">
              <a:latin typeface="宋体" panose="02010600030101010101" pitchFamily="2" charset="-122"/>
            </a:endParaRPr>
          </a:p>
        </p:txBody>
      </p:sp>
      <p:sp>
        <p:nvSpPr>
          <p:cNvPr id="4" name="矩形 3"/>
          <p:cNvSpPr/>
          <p:nvPr/>
        </p:nvSpPr>
        <p:spPr>
          <a:xfrm>
            <a:off x="3203575" y="3292475"/>
            <a:ext cx="33845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第</a:t>
            </a:r>
            <a:r>
              <a:rPr kumimoji="0" lang="en-US" altLang="zh-CN" sz="3600" b="1" i="0" u="none" strike="noStrike" kern="1200" cap="none" spc="0" normalizeH="0" baseline="0" noProof="0" dirty="0">
                <a:ln>
                  <a:noFill/>
                </a:ln>
                <a:solidFill>
                  <a:srgbClr val="FF0000"/>
                </a:solidFill>
                <a:effectLst/>
                <a:uLnTx/>
                <a:uFillTx/>
                <a:latin typeface="+mj-ea"/>
                <a:ea typeface="+mj-ea"/>
                <a:cs typeface="+mn-cs"/>
              </a:rPr>
              <a:t>4</a:t>
            </a: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自然段</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1"/>
          <p:cNvSpPr/>
          <p:nvPr/>
        </p:nvSpPr>
        <p:spPr>
          <a:xfrm>
            <a:off x="306388" y="627063"/>
            <a:ext cx="8531225" cy="355917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“你逃不了！</a:t>
            </a:r>
            <a:r>
              <a:rPr lang="en-US" altLang="zh-CN" sz="3200" b="1" dirty="0">
                <a:solidFill>
                  <a:srgbClr val="0070C0"/>
                </a:solidFill>
                <a:latin typeface="楷体" panose="02010609060101010101" pitchFamily="49" charset="-122"/>
                <a:ea typeface="楷体" panose="02010609060101010101" pitchFamily="49" charset="-122"/>
              </a:rPr>
              <a:t>”</a:t>
            </a:r>
            <a:r>
              <a:rPr lang="zh-CN" altLang="en-US" sz="3200" b="1" dirty="0">
                <a:solidFill>
                  <a:srgbClr val="0070C0"/>
                </a:solidFill>
                <a:latin typeface="楷体" panose="02010609060101010101" pitchFamily="49" charset="-122"/>
                <a:ea typeface="楷体" panose="02010609060101010101" pitchFamily="49" charset="-122"/>
              </a:rPr>
              <a:t>孩子一边追赶一边喊。猴子还不时回过头来逗孩子生气。爬到了桅杆的顶端，它用后脚钩住绳子，把帽子挂在最高的那根横木的一头，然后坐在桅杆的顶端，扭着身子，龇牙咧嘴做着怪样。横木的一头离桅杆一米多。孩子气极了，他的手放开了绳子和桅</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1"/>
          <p:cNvSpPr/>
          <p:nvPr/>
        </p:nvSpPr>
        <p:spPr>
          <a:xfrm>
            <a:off x="287338" y="771525"/>
            <a:ext cx="8532812" cy="355917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杆，张开胳膊，摇摇晃晃地走上横木去取帽子。这时候，甲板上的水手全都吓呆了。孩子只要一失足，直摔到甲板上就没有命了。即使他走到横木那头拿到了帽子，也难以回转身来。有个人吓得大叫了一声。孩子听到叫声往下一望，两条腿不由得发起抖来。</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6"/>
          <p:cNvSpPr/>
          <p:nvPr/>
        </p:nvSpPr>
        <p:spPr>
          <a:xfrm>
            <a:off x="3489325" y="14288"/>
            <a:ext cx="2165350" cy="768350"/>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8195" name="矩形 2"/>
          <p:cNvSpPr/>
          <p:nvPr/>
        </p:nvSpPr>
        <p:spPr>
          <a:xfrm>
            <a:off x="395288" y="760413"/>
            <a:ext cx="8424862" cy="3841750"/>
          </a:xfrm>
          <a:prstGeom prst="rect">
            <a:avLst/>
          </a:prstGeom>
          <a:noFill/>
          <a:ln w="9525">
            <a:noFill/>
          </a:ln>
        </p:spPr>
        <p:txBody>
          <a:bodyPr>
            <a:spAutoFit/>
          </a:bodyPr>
          <a:p>
            <a:pPr eaLnBrk="1" hangingPunct="1">
              <a:lnSpc>
                <a:spcPct val="125000"/>
              </a:lnSpc>
            </a:pPr>
            <a:r>
              <a:rPr lang="zh-CN" altLang="en-US" sz="3200" b="1" dirty="0">
                <a:latin typeface="宋体" panose="02010600030101010101" pitchFamily="2" charset="-122"/>
              </a:rPr>
              <a:t>    每一届奥运会的跳水项目都是大家最关注的，你们喜欢看跳水比赛吗？我国的体育健儿在各种赛事的跳水项目上都取得了令世人瞩目的成绩，每一个中国人都为此感到无比自豪。今天我们要欣赏的不是跳水比赛，而是一个惊险的故事。</a:t>
            </a:r>
            <a:endParaRPr lang="zh-CN" altLang="en-US" sz="3200" b="1" dirty="0">
              <a:latin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1"/>
          <p:cNvSpPr/>
          <p:nvPr/>
        </p:nvSpPr>
        <p:spPr>
          <a:xfrm>
            <a:off x="658813" y="842963"/>
            <a:ext cx="7945437" cy="1431925"/>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你能用一个词语来形容孩子危险的处境吗？</a:t>
            </a:r>
            <a:endParaRPr lang="zh-CN" altLang="en-US" sz="3600" b="1" dirty="0">
              <a:latin typeface="宋体" panose="02010600030101010101" pitchFamily="2" charset="-122"/>
            </a:endParaRPr>
          </a:p>
        </p:txBody>
      </p:sp>
      <p:sp>
        <p:nvSpPr>
          <p:cNvPr id="3" name="矩形 2"/>
          <p:cNvSpPr/>
          <p:nvPr/>
        </p:nvSpPr>
        <p:spPr>
          <a:xfrm>
            <a:off x="900113" y="2346325"/>
            <a:ext cx="33845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万分危急</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矩形 3"/>
          <p:cNvSpPr/>
          <p:nvPr/>
        </p:nvSpPr>
        <p:spPr>
          <a:xfrm>
            <a:off x="4716463" y="2582863"/>
            <a:ext cx="33845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生死攸关</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5" name="矩形 4"/>
          <p:cNvSpPr/>
          <p:nvPr/>
        </p:nvSpPr>
        <p:spPr>
          <a:xfrm>
            <a:off x="2339975" y="3421063"/>
            <a:ext cx="33845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身陷绝境</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1"/>
          <p:cNvSpPr/>
          <p:nvPr/>
        </p:nvSpPr>
        <p:spPr>
          <a:xfrm>
            <a:off x="395288" y="1068388"/>
            <a:ext cx="8208962" cy="287178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你们说的这些词语，作者文中一个都没有写，但是依然让我们感受到当时处境的危险，作者到底是怎样表现孩子身陷绝境的呢？</a:t>
            </a:r>
            <a:endParaRPr lang="zh-CN" altLang="en-US" sz="3600" b="1" dirty="0">
              <a:latin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1"/>
          <p:cNvSpPr/>
          <p:nvPr/>
        </p:nvSpPr>
        <p:spPr>
          <a:xfrm>
            <a:off x="433388" y="827088"/>
            <a:ext cx="8424862" cy="1195387"/>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孩子气极了，他的手放开了绳子和桅杆，张开胳膊，摇摇晃晃地走上横木去取帽子。</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28675" name="矩形 2"/>
          <p:cNvSpPr/>
          <p:nvPr/>
        </p:nvSpPr>
        <p:spPr>
          <a:xfrm>
            <a:off x="414338" y="130175"/>
            <a:ext cx="6788150"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你从这句话中体会到什么？</a:t>
            </a:r>
            <a:endParaRPr lang="zh-CN" altLang="en-US" sz="3200" b="1" dirty="0">
              <a:latin typeface="宋体" panose="02010600030101010101" pitchFamily="2" charset="-122"/>
            </a:endParaRPr>
          </a:p>
        </p:txBody>
      </p:sp>
      <p:sp>
        <p:nvSpPr>
          <p:cNvPr id="4" name="矩形 3"/>
          <p:cNvSpPr/>
          <p:nvPr/>
        </p:nvSpPr>
        <p:spPr>
          <a:xfrm>
            <a:off x="433388" y="2041525"/>
            <a:ext cx="8118475" cy="2455863"/>
          </a:xfrm>
          <a:prstGeom prst="rect">
            <a:avLst/>
          </a:prstGeom>
          <a:noFill/>
          <a:ln w="9525">
            <a:noFill/>
          </a:ln>
        </p:spPr>
        <p:txBody>
          <a:bodyPr>
            <a:spAutoFit/>
          </a:bodyPr>
          <a:p>
            <a:pPr eaLnBrk="1" hangingPunct="1">
              <a:lnSpc>
                <a:spcPct val="120000"/>
              </a:lnSpc>
            </a:pPr>
            <a:r>
              <a:rPr lang="zh-CN" altLang="en-US" sz="3200" b="1" dirty="0">
                <a:solidFill>
                  <a:srgbClr val="FF0000"/>
                </a:solidFill>
                <a:latin typeface="楷体" panose="02010609060101010101" pitchFamily="49" charset="-122"/>
                <a:ea typeface="楷体" panose="02010609060101010101" pitchFamily="49" charset="-122"/>
              </a:rPr>
              <a:t>    我从“摇摇晃晃地走上横木去取帽子”体会到孩子已经走到了“绝”路，而且他走得很不稳，随时有摔下来的危险，进入了万分危险的境地。</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1"/>
          <p:cNvSpPr/>
          <p:nvPr/>
        </p:nvSpPr>
        <p:spPr>
          <a:xfrm>
            <a:off x="358775" y="842963"/>
            <a:ext cx="6324600" cy="64293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还有哪里写了孩子身陷绝境？</a:t>
            </a:r>
            <a:endParaRPr lang="zh-CN" altLang="en-US" sz="3200" b="1" dirty="0">
              <a:latin typeface="宋体" panose="02010600030101010101" pitchFamily="2" charset="-122"/>
            </a:endParaRPr>
          </a:p>
        </p:txBody>
      </p:sp>
      <p:sp>
        <p:nvSpPr>
          <p:cNvPr id="3" name="矩形 2"/>
          <p:cNvSpPr/>
          <p:nvPr/>
        </p:nvSpPr>
        <p:spPr>
          <a:xfrm>
            <a:off x="358775" y="1622425"/>
            <a:ext cx="8426450" cy="1785938"/>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孩子只要一失足，直摔到甲板上就没有命了。即使他走到横木那头拿到了帽子，也难以回转身来。</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4" name="矩形 3"/>
          <p:cNvSpPr/>
          <p:nvPr/>
        </p:nvSpPr>
        <p:spPr>
          <a:xfrm>
            <a:off x="358775" y="3573463"/>
            <a:ext cx="6877050"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你从这句话中体会到什么？</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1"/>
          <p:cNvSpPr/>
          <p:nvPr/>
        </p:nvSpPr>
        <p:spPr>
          <a:xfrm>
            <a:off x="485775" y="1244600"/>
            <a:ext cx="8172450" cy="2654300"/>
          </a:xfrm>
          <a:prstGeom prst="rect">
            <a:avLst/>
          </a:prstGeom>
          <a:noFill/>
          <a:ln w="9525">
            <a:noFill/>
          </a:ln>
        </p:spPr>
        <p:txBody>
          <a:bodyPr>
            <a:spAutoFit/>
          </a:bodyPr>
          <a:p>
            <a:pPr eaLnBrk="1" hangingPunct="1">
              <a:lnSpc>
                <a:spcPct val="135000"/>
              </a:lnSpc>
            </a:pPr>
            <a:r>
              <a:rPr lang="zh-CN" altLang="en-US" sz="3200" b="1" dirty="0">
                <a:solidFill>
                  <a:srgbClr val="3366FF"/>
                </a:solidFill>
                <a:latin typeface="楷体" panose="02010609060101010101" pitchFamily="49" charset="-122"/>
                <a:ea typeface="楷体" panose="02010609060101010101" pitchFamily="49" charset="-122"/>
              </a:rPr>
              <a:t>    我从“直摔到甲板上就没有命了”体会到孩子只要一失足就会摔到甲板上没有命；我从“也难以回转身来”体会到孩子必死无疑，根本没有机会从横木上活着回来。</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1"/>
          <p:cNvSpPr/>
          <p:nvPr/>
        </p:nvSpPr>
        <p:spPr>
          <a:xfrm>
            <a:off x="250825" y="677863"/>
            <a:ext cx="8424863" cy="12811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为什么说即使他走到横木那头拿到了帽子，也难以回转身来？</a:t>
            </a:r>
            <a:endParaRPr lang="zh-CN" altLang="en-US" sz="3200" b="1" dirty="0">
              <a:latin typeface="宋体" panose="02010600030101010101" pitchFamily="2" charset="-122"/>
            </a:endParaRPr>
          </a:p>
        </p:txBody>
      </p:sp>
      <p:pic>
        <p:nvPicPr>
          <p:cNvPr id="3" name="图片 2"/>
          <p:cNvPicPr>
            <a:picLocks noChangeAspect="1"/>
          </p:cNvPicPr>
          <p:nvPr/>
        </p:nvPicPr>
        <p:blipFill rotWithShape="1">
          <a:blip r:embed="rId1"/>
          <a:srcRect l="13315"/>
          <a:stretch>
            <a:fillRect/>
          </a:stretch>
        </p:blipFill>
        <p:spPr>
          <a:xfrm>
            <a:off x="5976938" y="1492250"/>
            <a:ext cx="2811463" cy="1982788"/>
          </a:xfrm>
          <a:prstGeom prst="rect">
            <a:avLst/>
          </a:prstGeom>
          <a:ln>
            <a:noFill/>
          </a:ln>
          <a:effectLst>
            <a:outerShdw blurRad="190500" algn="tl" rotWithShape="0">
              <a:srgbClr val="000000">
                <a:alpha val="70000"/>
              </a:srgbClr>
            </a:outerShdw>
          </a:effectLst>
        </p:spPr>
      </p:pic>
      <p:sp>
        <p:nvSpPr>
          <p:cNvPr id="4" name="矩形 3"/>
          <p:cNvSpPr/>
          <p:nvPr/>
        </p:nvSpPr>
        <p:spPr>
          <a:xfrm>
            <a:off x="250825" y="1930400"/>
            <a:ext cx="5726113"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看到这幅图你有什么感受？</a:t>
            </a:r>
            <a:endParaRPr lang="zh-CN" altLang="en-US" sz="3200" b="1" dirty="0">
              <a:latin typeface="宋体" panose="02010600030101010101" pitchFamily="2" charset="-122"/>
            </a:endParaRPr>
          </a:p>
        </p:txBody>
      </p:sp>
      <p:sp>
        <p:nvSpPr>
          <p:cNvPr id="5" name="矩形 4"/>
          <p:cNvSpPr/>
          <p:nvPr/>
        </p:nvSpPr>
        <p:spPr>
          <a:xfrm>
            <a:off x="830263" y="2489200"/>
            <a:ext cx="5148262" cy="1990725"/>
          </a:xfrm>
          <a:prstGeom prst="rect">
            <a:avLst/>
          </a:prstGeom>
          <a:noFill/>
          <a:ln w="9525">
            <a:noFill/>
          </a:ln>
        </p:spPr>
        <p:txBody>
          <a:bodyPr>
            <a:spAutoFit/>
          </a:bodyPr>
          <a:p>
            <a:pPr eaLnBrk="1" hangingPunct="1">
              <a:lnSpc>
                <a:spcPct val="135000"/>
              </a:lnSpc>
            </a:pPr>
            <a:r>
              <a:rPr lang="zh-CN" altLang="en-US" sz="3200" b="1" dirty="0">
                <a:solidFill>
                  <a:srgbClr val="3366FF"/>
                </a:solidFill>
                <a:latin typeface="楷体" panose="02010609060101010101" pitchFamily="49" charset="-122"/>
                <a:ea typeface="楷体" panose="02010609060101010101" pitchFamily="49" charset="-122"/>
              </a:rPr>
              <a:t>    我感受到那根横木又细又滑，即使孩子拿到帽子，也根本无法转身回来。</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000000"/>
                                          </p:val>
                                        </p:tav>
                                        <p:tav tm="100000">
                                          <p:val>
                                            <p:strVal val="#ppt_w"/>
                                          </p:val>
                                        </p:tav>
                                      </p:tavLst>
                                    </p:anim>
                                    <p:anim calcmode="lin" valueType="num">
                                      <p:cBhvr>
                                        <p:cTn id="15" dur="500" fill="hold"/>
                                        <p:tgtEl>
                                          <p:spTgt spid="5"/>
                                        </p:tgtEl>
                                        <p:attrNameLst>
                                          <p:attrName>ppt_h</p:attrName>
                                        </p:attrNameLst>
                                      </p:cBhvr>
                                      <p:tavLst>
                                        <p:tav tm="0">
                                          <p:val>
                                            <p:fltVal val="0.00000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1"/>
          <p:cNvSpPr/>
          <p:nvPr/>
        </p:nvSpPr>
        <p:spPr>
          <a:xfrm>
            <a:off x="414338" y="871538"/>
            <a:ext cx="8315325" cy="143033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作者运用了什么表达方式让我们感受到了孩子当时处境的危险。</a:t>
            </a:r>
            <a:endParaRPr lang="zh-CN" altLang="en-US" sz="3600" b="1" dirty="0">
              <a:latin typeface="宋体" panose="02010600030101010101" pitchFamily="2" charset="-122"/>
            </a:endParaRPr>
          </a:p>
        </p:txBody>
      </p:sp>
      <p:sp>
        <p:nvSpPr>
          <p:cNvPr id="3" name="矩形 2"/>
          <p:cNvSpPr/>
          <p:nvPr/>
        </p:nvSpPr>
        <p:spPr>
          <a:xfrm>
            <a:off x="977900" y="2533650"/>
            <a:ext cx="7561263" cy="1333500"/>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作者运用了只要</a:t>
            </a:r>
            <a:r>
              <a:rPr lang="en-US" altLang="zh-CN" sz="3600" b="1" dirty="0">
                <a:solidFill>
                  <a:srgbClr val="3366FF"/>
                </a:solidFill>
                <a:latin typeface="楷体" panose="02010609060101010101" pitchFamily="49" charset="-122"/>
                <a:ea typeface="楷体" panose="02010609060101010101" pitchFamily="49" charset="-122"/>
              </a:rPr>
              <a:t>……</a:t>
            </a:r>
            <a:r>
              <a:rPr lang="zh-CN" altLang="en-US" sz="3600" b="1" dirty="0">
                <a:solidFill>
                  <a:srgbClr val="3366FF"/>
                </a:solidFill>
                <a:latin typeface="楷体" panose="02010609060101010101" pitchFamily="49" charset="-122"/>
                <a:ea typeface="楷体" panose="02010609060101010101" pitchFamily="49" charset="-122"/>
              </a:rPr>
              <a:t>就</a:t>
            </a:r>
            <a:r>
              <a:rPr lang="en-US" altLang="zh-CN" sz="3600" b="1" dirty="0">
                <a:solidFill>
                  <a:srgbClr val="3366FF"/>
                </a:solidFill>
                <a:latin typeface="楷体" panose="02010609060101010101" pitchFamily="49" charset="-122"/>
                <a:ea typeface="楷体" panose="02010609060101010101" pitchFamily="49" charset="-122"/>
              </a:rPr>
              <a:t>……</a:t>
            </a:r>
            <a:r>
              <a:rPr lang="zh-CN" altLang="en-US" sz="3600" b="1" dirty="0">
                <a:solidFill>
                  <a:srgbClr val="3366FF"/>
                </a:solidFill>
                <a:latin typeface="楷体" panose="02010609060101010101" pitchFamily="49" charset="-122"/>
                <a:ea typeface="楷体" panose="02010609060101010101" pitchFamily="49" charset="-122"/>
              </a:rPr>
              <a:t>、即使</a:t>
            </a:r>
            <a:r>
              <a:rPr lang="en-US" altLang="zh-CN" sz="3600" b="1" dirty="0">
                <a:solidFill>
                  <a:srgbClr val="3366FF"/>
                </a:solidFill>
                <a:latin typeface="楷体" panose="02010609060101010101" pitchFamily="49" charset="-122"/>
                <a:ea typeface="楷体" panose="02010609060101010101" pitchFamily="49" charset="-122"/>
              </a:rPr>
              <a:t>……</a:t>
            </a:r>
            <a:r>
              <a:rPr lang="zh-CN" altLang="en-US" sz="3600" b="1" dirty="0">
                <a:solidFill>
                  <a:srgbClr val="3366FF"/>
                </a:solidFill>
                <a:latin typeface="楷体" panose="02010609060101010101" pitchFamily="49" charset="-122"/>
                <a:ea typeface="楷体" panose="02010609060101010101" pitchFamily="49" charset="-122"/>
              </a:rPr>
              <a:t>也</a:t>
            </a:r>
            <a:r>
              <a:rPr lang="en-US" altLang="zh-CN" sz="3600" b="1" dirty="0">
                <a:solidFill>
                  <a:srgbClr val="3366FF"/>
                </a:solidFill>
                <a:latin typeface="楷体" panose="02010609060101010101" pitchFamily="49" charset="-122"/>
                <a:ea typeface="楷体" panose="02010609060101010101" pitchFamily="49" charset="-122"/>
              </a:rPr>
              <a:t>……</a:t>
            </a:r>
            <a:r>
              <a:rPr lang="zh-CN" altLang="en-US" sz="3600" b="1" dirty="0">
                <a:solidFill>
                  <a:srgbClr val="3366FF"/>
                </a:solidFill>
                <a:latin typeface="楷体" panose="02010609060101010101" pitchFamily="49" charset="-122"/>
                <a:ea typeface="楷体" panose="02010609060101010101" pitchFamily="49" charset="-122"/>
              </a:rPr>
              <a:t>两组关联词。</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1"/>
          <p:cNvSpPr/>
          <p:nvPr/>
        </p:nvSpPr>
        <p:spPr>
          <a:xfrm>
            <a:off x="395288" y="671513"/>
            <a:ext cx="8353425" cy="642937"/>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去掉这两组关联词，然后对比着读一读。</a:t>
            </a:r>
            <a:endParaRPr lang="zh-CN" altLang="en-US" sz="3200" b="1" dirty="0">
              <a:latin typeface="宋体" panose="02010600030101010101" pitchFamily="2" charset="-122"/>
            </a:endParaRPr>
          </a:p>
        </p:txBody>
      </p:sp>
      <p:sp>
        <p:nvSpPr>
          <p:cNvPr id="3" name="矩形 2"/>
          <p:cNvSpPr/>
          <p:nvPr/>
        </p:nvSpPr>
        <p:spPr>
          <a:xfrm>
            <a:off x="395288" y="1338263"/>
            <a:ext cx="8280400" cy="2968625"/>
          </a:xfrm>
          <a:prstGeom prst="rect">
            <a:avLst/>
          </a:prstGeom>
          <a:noFill/>
          <a:ln w="9525">
            <a:noFill/>
          </a:ln>
        </p:spPr>
        <p:txBody>
          <a:bodyPr>
            <a:spAutoFit/>
          </a:bodyPr>
          <a:p>
            <a:pPr marL="514350" indent="-514350" eaLnBrk="1" hangingPunct="1">
              <a:lnSpc>
                <a:spcPct val="12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孩子只要一失足，直摔到甲板上就没有命了。即使他走到横木那头拿到了帽子，也难以回转身来。</a:t>
            </a:r>
            <a:endParaRPr lang="en-US" altLang="zh-CN" sz="3200" b="1" dirty="0">
              <a:solidFill>
                <a:srgbClr val="0070C0"/>
              </a:solidFill>
              <a:latin typeface="楷体" panose="02010609060101010101" pitchFamily="49" charset="-122"/>
              <a:ea typeface="楷体" panose="02010609060101010101" pitchFamily="49" charset="-122"/>
            </a:endParaRPr>
          </a:p>
          <a:p>
            <a:pPr marL="514350" indent="-514350" eaLnBrk="1" hangingPunct="1">
              <a:lnSpc>
                <a:spcPct val="12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孩子一失足，直摔到甲板上没有命了。他走到横木那头拿到了帽子，难以回转身来。</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2"/>
          <p:cNvSpPr/>
          <p:nvPr/>
        </p:nvSpPr>
        <p:spPr>
          <a:xfrm>
            <a:off x="395288" y="941388"/>
            <a:ext cx="8424862" cy="64293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说一说：哪一句的表达方式好？为什么？</a:t>
            </a:r>
            <a:endParaRPr lang="en-US" altLang="zh-CN" sz="3200" b="1" dirty="0">
              <a:latin typeface="宋体" panose="02010600030101010101" pitchFamily="2" charset="-122"/>
            </a:endParaRPr>
          </a:p>
        </p:txBody>
      </p:sp>
      <p:sp>
        <p:nvSpPr>
          <p:cNvPr id="4" name="矩形 3"/>
          <p:cNvSpPr/>
          <p:nvPr/>
        </p:nvSpPr>
        <p:spPr>
          <a:xfrm>
            <a:off x="971550" y="1735138"/>
            <a:ext cx="7561263" cy="237648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第一句话的表达方式好，因为有了这两组关联词让我们感受到孩子的处境非常危险，身陷绝境，随时都可能没命。第二句话就达不到这种效果。</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1"/>
          <p:cNvSpPr/>
          <p:nvPr/>
        </p:nvSpPr>
        <p:spPr>
          <a:xfrm>
            <a:off x="3009900" y="922338"/>
            <a:ext cx="3124200" cy="646112"/>
          </a:xfrm>
          <a:prstGeom prst="rect">
            <a:avLst/>
          </a:prstGeom>
          <a:noFill/>
          <a:ln w="9525">
            <a:noFill/>
          </a:ln>
        </p:spPr>
        <p:txBody>
          <a:bodyPr>
            <a:spAutoFit/>
          </a:bodyPr>
          <a:p>
            <a:pPr algn="ctr"/>
            <a:r>
              <a:rPr lang="zh-CN" altLang="en-US" sz="3600" b="1" dirty="0">
                <a:solidFill>
                  <a:srgbClr val="FF0000"/>
                </a:solidFill>
                <a:latin typeface="黑体" panose="02010609060101010101" pitchFamily="49" charset="-122"/>
                <a:ea typeface="黑体" panose="02010609060101010101" pitchFamily="49" charset="-122"/>
              </a:rPr>
              <a:t>关联词训练</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35843" name="矩形 2"/>
          <p:cNvSpPr/>
          <p:nvPr/>
        </p:nvSpPr>
        <p:spPr>
          <a:xfrm>
            <a:off x="523875" y="1779588"/>
            <a:ext cx="8096250" cy="1998662"/>
          </a:xfrm>
          <a:prstGeom prst="rect">
            <a:avLst/>
          </a:prstGeom>
          <a:noFill/>
          <a:ln w="9525">
            <a:noFill/>
          </a:ln>
        </p:spPr>
        <p:txBody>
          <a:bodyPr>
            <a:spAutoFit/>
          </a:bodyPr>
          <a:p>
            <a:pPr eaLnBrk="1" hangingPunct="1">
              <a:lnSpc>
                <a:spcPct val="120000"/>
              </a:lnSpc>
            </a:pPr>
            <a:r>
              <a:rPr lang="zh-CN" altLang="en-US" sz="3600" b="1" dirty="0">
                <a:solidFill>
                  <a:srgbClr val="0070C0"/>
                </a:solidFill>
                <a:latin typeface="楷体" panose="02010609060101010101" pitchFamily="49" charset="-122"/>
                <a:ea typeface="楷体" panose="02010609060101010101" pitchFamily="49" charset="-122"/>
              </a:rPr>
              <a:t>    只要人群中有人大叫一声，孩子就</a:t>
            </a:r>
            <a:r>
              <a:rPr lang="en-US" altLang="zh-CN" sz="3600" b="1" dirty="0">
                <a:solidFill>
                  <a:srgbClr val="0070C0"/>
                </a:solidFill>
                <a:latin typeface="楷体" panose="02010609060101010101" pitchFamily="49" charset="-122"/>
                <a:ea typeface="楷体" panose="02010609060101010101" pitchFamily="49" charset="-122"/>
              </a:rPr>
              <a:t>______________</a:t>
            </a:r>
            <a:r>
              <a:rPr lang="zh-CN" altLang="en-US" sz="3600" b="1" dirty="0">
                <a:solidFill>
                  <a:srgbClr val="0070C0"/>
                </a:solidFill>
                <a:latin typeface="楷体" panose="02010609060101010101" pitchFamily="49" charset="-122"/>
                <a:ea typeface="楷体" panose="02010609060101010101" pitchFamily="49" charset="-122"/>
              </a:rPr>
              <a:t>。即使没有人大叫一声，孩子也</a:t>
            </a:r>
            <a:r>
              <a:rPr lang="en-US" altLang="zh-CN" sz="3600" b="1" dirty="0">
                <a:solidFill>
                  <a:srgbClr val="0070C0"/>
                </a:solidFill>
                <a:latin typeface="楷体" panose="02010609060101010101" pitchFamily="49" charset="-122"/>
                <a:ea typeface="楷体" panose="02010609060101010101" pitchFamily="49" charset="-122"/>
              </a:rPr>
              <a:t>______________</a:t>
            </a:r>
            <a:r>
              <a:rPr lang="zh-CN" altLang="en-US" sz="3600" b="1" dirty="0">
                <a:solidFill>
                  <a:srgbClr val="0070C0"/>
                </a:solidFill>
                <a:latin typeface="楷体" panose="02010609060101010101" pitchFamily="49" charset="-122"/>
                <a:ea typeface="楷体" panose="02010609060101010101" pitchFamily="49" charset="-122"/>
              </a:rPr>
              <a:t>。</a:t>
            </a:r>
            <a:endParaRPr lang="zh-CN" altLang="en-US" sz="36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椭圆 5"/>
          <p:cNvSpPr/>
          <p:nvPr/>
        </p:nvSpPr>
        <p:spPr>
          <a:xfrm>
            <a:off x="800100" y="3392488"/>
            <a:ext cx="720725" cy="720725"/>
          </a:xfrm>
          <a:prstGeom prst="ellipse">
            <a:avLst/>
          </a:prstGeom>
          <a:solidFill>
            <a:srgbClr val="01A0E9"/>
          </a:solidFill>
          <a:ln>
            <a:solidFill>
              <a:srgbClr val="01A0E9"/>
            </a:solid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9219" name="标题 1"/>
          <p:cNvSpPr txBox="1"/>
          <p:nvPr/>
        </p:nvSpPr>
        <p:spPr>
          <a:xfrm>
            <a:off x="303213" y="3363913"/>
            <a:ext cx="3455987" cy="777875"/>
          </a:xfrm>
          <a:prstGeom prst="rect">
            <a:avLst/>
          </a:prstGeom>
          <a:noFill/>
          <a:ln w="12700">
            <a:noFill/>
          </a:ln>
        </p:spPr>
        <p:txBody>
          <a:bodyPr/>
          <a:p>
            <a:pPr algn="ctr" eaLnBrk="1" hangingPunct="1"/>
            <a:r>
              <a:rPr lang="en-US" altLang="zh-CN" sz="4400" b="1" dirty="0">
                <a:solidFill>
                  <a:srgbClr val="000000"/>
                </a:solidFill>
                <a:latin typeface="楷体" panose="02010609060101010101" pitchFamily="49" charset="-122"/>
                <a:ea typeface="楷体" panose="02010609060101010101" pitchFamily="49" charset="-122"/>
              </a:rPr>
              <a:t>17 </a:t>
            </a:r>
            <a:r>
              <a:rPr lang="zh-CN" altLang="en-US" sz="4400" b="1" dirty="0">
                <a:solidFill>
                  <a:srgbClr val="000000"/>
                </a:solidFill>
                <a:latin typeface="楷体" panose="02010609060101010101" pitchFamily="49" charset="-122"/>
                <a:ea typeface="楷体" panose="02010609060101010101" pitchFamily="49" charset="-122"/>
              </a:rPr>
              <a:t>跳 水</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9220" name="图片 5"/>
          <p:cNvPicPr>
            <a:picLocks noChangeAspect="1"/>
          </p:cNvPicPr>
          <p:nvPr/>
        </p:nvPicPr>
        <p:blipFill>
          <a:blip r:embed="rId2"/>
          <a:srcRect l="33514"/>
          <a:stretch>
            <a:fillRect/>
          </a:stretch>
        </p:blipFill>
        <p:spPr>
          <a:xfrm>
            <a:off x="395288" y="123825"/>
            <a:ext cx="2427287" cy="506413"/>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
          <p:cNvSpPr/>
          <p:nvPr/>
        </p:nvSpPr>
        <p:spPr>
          <a:xfrm>
            <a:off x="395288" y="339725"/>
            <a:ext cx="7129462"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还有哪里写了孩子身陷绝境？</a:t>
            </a:r>
            <a:endParaRPr lang="zh-CN" altLang="en-US" sz="3600" b="1" dirty="0">
              <a:latin typeface="宋体" panose="02010600030101010101" pitchFamily="2" charset="-122"/>
            </a:endParaRPr>
          </a:p>
        </p:txBody>
      </p:sp>
      <p:sp>
        <p:nvSpPr>
          <p:cNvPr id="3" name="矩形 2"/>
          <p:cNvSpPr/>
          <p:nvPr/>
        </p:nvSpPr>
        <p:spPr>
          <a:xfrm>
            <a:off x="965200" y="1479550"/>
            <a:ext cx="7783513" cy="1333500"/>
          </a:xfrm>
          <a:prstGeom prst="rect">
            <a:avLst/>
          </a:prstGeom>
          <a:noFill/>
          <a:ln w="9525">
            <a:noFill/>
          </a:ln>
        </p:spPr>
        <p:txBody>
          <a:bodyPr>
            <a:spAutoFit/>
          </a:bodyPr>
          <a:p>
            <a:pPr eaLnBrk="1" hangingPunct="1">
              <a:lnSpc>
                <a:spcPct val="120000"/>
              </a:lnSpc>
            </a:pPr>
            <a:r>
              <a:rPr lang="zh-CN" altLang="en-US" sz="3600" b="1" dirty="0">
                <a:solidFill>
                  <a:srgbClr val="0070C0"/>
                </a:solidFill>
                <a:latin typeface="楷体" panose="02010609060101010101" pitchFamily="49" charset="-122"/>
                <a:ea typeface="楷体" panose="02010609060101010101" pitchFamily="49" charset="-122"/>
              </a:rPr>
              <a:t>    孩子听到叫声往下一望，两条腿不由得发起抖来。</a:t>
            </a:r>
            <a:endParaRPr lang="zh-CN" altLang="en-US" sz="3600" b="1" dirty="0">
              <a:solidFill>
                <a:srgbClr val="0070C0"/>
              </a:solidFill>
              <a:latin typeface="楷体" panose="02010609060101010101" pitchFamily="49" charset="-122"/>
              <a:ea typeface="楷体" panose="02010609060101010101" pitchFamily="49" charset="-122"/>
            </a:endParaRPr>
          </a:p>
        </p:txBody>
      </p:sp>
      <p:sp>
        <p:nvSpPr>
          <p:cNvPr id="4" name="矩形 3"/>
          <p:cNvSpPr/>
          <p:nvPr/>
        </p:nvSpPr>
        <p:spPr>
          <a:xfrm>
            <a:off x="395288" y="3243263"/>
            <a:ext cx="6624637" cy="7096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你从这句话中体会到什么？</a:t>
            </a:r>
            <a:endParaRPr lang="zh-CN" altLang="en-US" sz="3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1"/>
          <p:cNvSpPr/>
          <p:nvPr/>
        </p:nvSpPr>
        <p:spPr>
          <a:xfrm>
            <a:off x="546100" y="974725"/>
            <a:ext cx="8137525" cy="3327400"/>
          </a:xfrm>
          <a:prstGeom prst="rect">
            <a:avLst/>
          </a:prstGeom>
          <a:noFill/>
          <a:ln w="9525">
            <a:noFill/>
          </a:ln>
        </p:spPr>
        <p:txBody>
          <a:bodyPr>
            <a:spAutoFit/>
          </a:bodyPr>
          <a:p>
            <a:pPr eaLnBrk="1" hangingPunct="1">
              <a:lnSpc>
                <a:spcPct val="120000"/>
              </a:lnSpc>
            </a:pPr>
            <a:r>
              <a:rPr lang="en-US" altLang="zh-CN" sz="3600" b="1" dirty="0">
                <a:solidFill>
                  <a:srgbClr val="3366FF"/>
                </a:solidFill>
                <a:latin typeface="楷体" panose="02010609060101010101" pitchFamily="49" charset="-122"/>
                <a:ea typeface="楷体" panose="02010609060101010101" pitchFamily="49" charset="-122"/>
              </a:rPr>
              <a:t>    </a:t>
            </a:r>
            <a:r>
              <a:rPr lang="zh-CN" altLang="en-US" sz="3600" b="1" dirty="0">
                <a:solidFill>
                  <a:srgbClr val="3366FF"/>
                </a:solidFill>
                <a:latin typeface="楷体" panose="02010609060101010101" pitchFamily="49" charset="-122"/>
                <a:ea typeface="楷体" panose="02010609060101010101" pitchFamily="49" charset="-122"/>
              </a:rPr>
              <a:t>我从“两条腿不由得发起抖来”体会到之前孩子不知道自己已处于危险境地，此时已经意识到了自己正处于危险中，心里害怕极了，随时有可能因害怕发抖而失足摔下来。</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
          <p:cNvSpPr/>
          <p:nvPr/>
        </p:nvSpPr>
        <p:spPr>
          <a:xfrm>
            <a:off x="395288" y="411163"/>
            <a:ext cx="7200900" cy="7096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当时甲板上的人有什么表现？</a:t>
            </a:r>
            <a:endParaRPr lang="zh-CN" altLang="en-US" sz="3600" b="1" dirty="0">
              <a:latin typeface="宋体" panose="02010600030101010101" pitchFamily="2" charset="-122"/>
            </a:endParaRPr>
          </a:p>
        </p:txBody>
      </p:sp>
      <p:sp>
        <p:nvSpPr>
          <p:cNvPr id="3" name="矩形 2"/>
          <p:cNvSpPr/>
          <p:nvPr/>
        </p:nvSpPr>
        <p:spPr>
          <a:xfrm>
            <a:off x="1030288" y="1463675"/>
            <a:ext cx="7777162" cy="1624013"/>
          </a:xfrm>
          <a:prstGeom prst="rect">
            <a:avLst/>
          </a:prstGeom>
          <a:noFill/>
          <a:ln w="9525">
            <a:noFill/>
          </a:ln>
        </p:spPr>
        <p:txBody>
          <a:bodyPr>
            <a:spAutoFit/>
          </a:bodyPr>
          <a:p>
            <a:pPr marL="571500" indent="-571500" eaLnBrk="1" hangingPunct="1">
              <a:lnSpc>
                <a:spcPct val="150000"/>
              </a:lnSpc>
              <a:buFont typeface="Wingdings" panose="05000000000000000000" pitchFamily="2" charset="2"/>
              <a:buChar char="l"/>
            </a:pPr>
            <a:r>
              <a:rPr lang="zh-CN" altLang="en-US" sz="3600" b="1" dirty="0">
                <a:solidFill>
                  <a:srgbClr val="0070C0"/>
                </a:solidFill>
                <a:latin typeface="楷体" panose="02010609060101010101" pitchFamily="49" charset="-122"/>
                <a:ea typeface="楷体" panose="02010609060101010101" pitchFamily="49" charset="-122"/>
              </a:rPr>
              <a:t>这时候</a:t>
            </a:r>
            <a:r>
              <a:rPr lang="en-US" altLang="zh-CN" sz="3600" b="1" dirty="0">
                <a:solidFill>
                  <a:srgbClr val="0070C0"/>
                </a:solidFill>
                <a:latin typeface="楷体" panose="02010609060101010101" pitchFamily="49" charset="-122"/>
                <a:ea typeface="楷体" panose="02010609060101010101" pitchFamily="49" charset="-122"/>
              </a:rPr>
              <a:t>,</a:t>
            </a:r>
            <a:r>
              <a:rPr lang="zh-CN" altLang="en-US" sz="3600" b="1" dirty="0">
                <a:solidFill>
                  <a:srgbClr val="0070C0"/>
                </a:solidFill>
                <a:latin typeface="楷体" panose="02010609060101010101" pitchFamily="49" charset="-122"/>
                <a:ea typeface="楷体" panose="02010609060101010101" pitchFamily="49" charset="-122"/>
              </a:rPr>
              <a:t>甲板上的水手全都吓呆了。</a:t>
            </a:r>
            <a:endParaRPr lang="en-US" altLang="zh-CN" sz="3600" b="1" dirty="0">
              <a:solidFill>
                <a:srgbClr val="0070C0"/>
              </a:solidFill>
              <a:latin typeface="楷体" panose="02010609060101010101" pitchFamily="49" charset="-122"/>
              <a:ea typeface="楷体" panose="02010609060101010101" pitchFamily="49" charset="-122"/>
            </a:endParaRPr>
          </a:p>
          <a:p>
            <a:pPr marL="571500" indent="-571500" eaLnBrk="1" hangingPunct="1">
              <a:lnSpc>
                <a:spcPct val="150000"/>
              </a:lnSpc>
              <a:buFont typeface="Wingdings" panose="05000000000000000000" pitchFamily="2" charset="2"/>
              <a:buChar char="l"/>
            </a:pPr>
            <a:r>
              <a:rPr lang="zh-CN" altLang="en-US" sz="3600" b="1" dirty="0">
                <a:solidFill>
                  <a:srgbClr val="0070C0"/>
                </a:solidFill>
                <a:latin typeface="楷体" panose="02010609060101010101" pitchFamily="49" charset="-122"/>
                <a:ea typeface="楷体" panose="02010609060101010101" pitchFamily="49" charset="-122"/>
              </a:rPr>
              <a:t>有个人吓得大叫了一声。</a:t>
            </a:r>
            <a:endParaRPr lang="zh-CN" altLang="en-US" sz="3600" b="1" dirty="0">
              <a:solidFill>
                <a:srgbClr val="0070C0"/>
              </a:solidFill>
              <a:latin typeface="楷体" panose="02010609060101010101" pitchFamily="49" charset="-122"/>
              <a:ea typeface="楷体" panose="02010609060101010101" pitchFamily="49" charset="-122"/>
            </a:endParaRPr>
          </a:p>
        </p:txBody>
      </p:sp>
      <p:sp>
        <p:nvSpPr>
          <p:cNvPr id="4" name="矩形 3"/>
          <p:cNvSpPr/>
          <p:nvPr/>
        </p:nvSpPr>
        <p:spPr>
          <a:xfrm>
            <a:off x="395288" y="3429000"/>
            <a:ext cx="8064500"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你从这两句话中感受到了什么？</a:t>
            </a:r>
            <a:endParaRPr lang="zh-CN" altLang="en-US" sz="3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charRg st="0" end="17"/>
                                            </p:txEl>
                                          </p:spTgt>
                                        </p:tgtEl>
                                        <p:attrNameLst>
                                          <p:attrName>style.visibility</p:attrName>
                                        </p:attrNameLst>
                                      </p:cBhvr>
                                      <p:to>
                                        <p:strVal val="visible"/>
                                      </p:to>
                                    </p:set>
                                    <p:animEffect transition="in" filter="randombar(horizontal)">
                                      <p:cBhvr>
                                        <p:cTn id="7" dur="500"/>
                                        <p:tgtEl>
                                          <p:spTgt spid="3">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charRg st="17" end="29"/>
                                            </p:txEl>
                                          </p:spTgt>
                                        </p:tgtEl>
                                        <p:attrNameLst>
                                          <p:attrName>style.visibility</p:attrName>
                                        </p:attrNameLst>
                                      </p:cBhvr>
                                      <p:to>
                                        <p:strVal val="visible"/>
                                      </p:to>
                                    </p:set>
                                    <p:animEffect transition="in" filter="randombar(horizontal)">
                                      <p:cBhvr>
                                        <p:cTn id="12" dur="500"/>
                                        <p:tgtEl>
                                          <p:spTgt spid="3">
                                            <p:txEl>
                                              <p:charRg st="17" end="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1"/>
          <p:cNvSpPr/>
          <p:nvPr/>
        </p:nvSpPr>
        <p:spPr>
          <a:xfrm>
            <a:off x="503238" y="1236663"/>
            <a:ext cx="8137525" cy="2663825"/>
          </a:xfrm>
          <a:prstGeom prst="rect">
            <a:avLst/>
          </a:prstGeom>
          <a:noFill/>
          <a:ln w="9525">
            <a:noFill/>
          </a:ln>
        </p:spPr>
        <p:txBody>
          <a:bodyPr>
            <a:spAutoFit/>
          </a:bodyPr>
          <a:p>
            <a:pPr eaLnBrk="1" hangingPunct="1">
              <a:lnSpc>
                <a:spcPct val="120000"/>
              </a:lnSpc>
            </a:pPr>
            <a:r>
              <a:rPr lang="en-US" altLang="zh-CN" sz="3600" b="1" dirty="0">
                <a:solidFill>
                  <a:srgbClr val="3366FF"/>
                </a:solidFill>
                <a:latin typeface="楷体" panose="02010609060101010101" pitchFamily="49" charset="-122"/>
                <a:ea typeface="楷体" panose="02010609060101010101" pitchFamily="49" charset="-122"/>
              </a:rPr>
              <a:t>    </a:t>
            </a:r>
            <a:r>
              <a:rPr lang="zh-CN" altLang="en-US" sz="3600" b="1" dirty="0">
                <a:solidFill>
                  <a:srgbClr val="3366FF"/>
                </a:solidFill>
                <a:latin typeface="楷体" panose="02010609060101010101" pitchFamily="49" charset="-122"/>
                <a:ea typeface="楷体" panose="02010609060101010101" pitchFamily="49" charset="-122"/>
              </a:rPr>
              <a:t>我从“吓呆了”“有个人吓得大叫了一声”感受到这些经历许多困难的水手们已被眼前危险的情境吓得不知所措，侧面衬托出孩子的处境十分危险。</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1"/>
          <p:cNvSpPr/>
          <p:nvPr/>
        </p:nvSpPr>
        <p:spPr>
          <a:xfrm>
            <a:off x="576263" y="984250"/>
            <a:ext cx="7991475" cy="3201988"/>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作者虽然没有直白的用大家所说的那些表示危险的词语，但是却把当时的情景生动地呈现在了我们眼前，让我们有种身临其境的感觉，这就是这篇文章的精妙之处，这也是列夫</a:t>
            </a:r>
            <a:r>
              <a:rPr lang="en-US" altLang="zh-CN" sz="3200" b="1" dirty="0">
                <a:latin typeface="宋体" panose="02010600030101010101" pitchFamily="2" charset="-122"/>
              </a:rPr>
              <a:t>·</a:t>
            </a:r>
            <a:r>
              <a:rPr lang="zh-CN" altLang="en-US" sz="3200" b="1" dirty="0">
                <a:latin typeface="宋体" panose="02010600030101010101" pitchFamily="2" charset="-122"/>
              </a:rPr>
              <a:t>托尔斯泰写作的高明之处。</a:t>
            </a:r>
            <a:endParaRPr lang="zh-CN" altLang="en-US" sz="3200" b="1" dirty="0">
              <a:latin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
          <p:cNvSpPr/>
          <p:nvPr/>
        </p:nvSpPr>
        <p:spPr>
          <a:xfrm>
            <a:off x="3487738" y="14288"/>
            <a:ext cx="2168525" cy="768350"/>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41987" name="矩形 2"/>
          <p:cNvSpPr/>
          <p:nvPr/>
        </p:nvSpPr>
        <p:spPr>
          <a:xfrm>
            <a:off x="633413" y="1276350"/>
            <a:ext cx="7877175" cy="2149475"/>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就在这万分紧急、命悬一线的时刻，连水手们都不知所措了，这时谁出现了？</a:t>
            </a:r>
            <a:endParaRPr lang="zh-CN" altLang="en-US" sz="3600" b="1" dirty="0">
              <a:latin typeface="宋体" panose="02010600030101010101" pitchFamily="2" charset="-122"/>
            </a:endParaRPr>
          </a:p>
        </p:txBody>
      </p:sp>
      <p:sp>
        <p:nvSpPr>
          <p:cNvPr id="4" name="矩形 3"/>
          <p:cNvSpPr/>
          <p:nvPr/>
        </p:nvSpPr>
        <p:spPr>
          <a:xfrm>
            <a:off x="5435600" y="3363913"/>
            <a:ext cx="23050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船长</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41989" name="文本框 6"/>
          <p:cNvSpPr txBox="1"/>
          <p:nvPr/>
        </p:nvSpPr>
        <p:spPr>
          <a:xfrm>
            <a:off x="971550" y="254000"/>
            <a:ext cx="1970088" cy="585788"/>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学习写法</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1"/>
          <p:cNvSpPr/>
          <p:nvPr/>
        </p:nvSpPr>
        <p:spPr>
          <a:xfrm>
            <a:off x="431800" y="1136650"/>
            <a:ext cx="8280400" cy="2870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船长用什么方法使孩子脱离了险境？默读第</a:t>
            </a:r>
            <a:r>
              <a:rPr lang="en-US" altLang="zh-CN" sz="3600" b="1" dirty="0">
                <a:latin typeface="宋体" panose="02010600030101010101" pitchFamily="2" charset="-122"/>
              </a:rPr>
              <a:t>5</a:t>
            </a:r>
            <a:r>
              <a:rPr lang="zh-CN" altLang="en-US" sz="3600" b="1" dirty="0">
                <a:latin typeface="宋体" panose="02010600030101010101" pitchFamily="2" charset="-122"/>
              </a:rPr>
              <a:t>自然段，画出描写船长动作、语言的句子，把你的感受与理解在书上作好批注。</a:t>
            </a:r>
            <a:endParaRPr lang="zh-CN" altLang="en-US" sz="3600" b="1" dirty="0">
              <a:latin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1"/>
          <p:cNvSpPr/>
          <p:nvPr/>
        </p:nvSpPr>
        <p:spPr>
          <a:xfrm>
            <a:off x="468313" y="484188"/>
            <a:ext cx="7920037" cy="4229100"/>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正在这时候，船长从船舱里出来，手里拿着一支枪。他本来是想打海鸥的，看见儿子在桅杆顶端的横木上，就立刻瞄准儿子，喊道：“向海里跳！快！不跳我就开枪了！”孩子心惊胆战，站在横木上摇摇晃晃的，没听明白他爸爸的话。船长又喊：“向海里跳！不然我就开枪了！</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矩形 1"/>
          <p:cNvSpPr/>
          <p:nvPr/>
        </p:nvSpPr>
        <p:spPr>
          <a:xfrm>
            <a:off x="358775" y="698500"/>
            <a:ext cx="8426450" cy="1195388"/>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一！二！”刚喊出“三”，孩子纵身从横木上跳了下来。</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3" name="矩形 2"/>
          <p:cNvSpPr/>
          <p:nvPr/>
        </p:nvSpPr>
        <p:spPr>
          <a:xfrm>
            <a:off x="358775" y="1908175"/>
            <a:ext cx="7200900"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你从这段话中感受到什么？</a:t>
            </a:r>
            <a:endParaRPr lang="zh-CN" altLang="en-US" sz="3200" b="1" dirty="0">
              <a:latin typeface="宋体" panose="02010600030101010101" pitchFamily="2" charset="-122"/>
            </a:endParaRPr>
          </a:p>
        </p:txBody>
      </p:sp>
      <p:sp>
        <p:nvSpPr>
          <p:cNvPr id="4" name="矩形 3"/>
          <p:cNvSpPr/>
          <p:nvPr/>
        </p:nvSpPr>
        <p:spPr>
          <a:xfrm>
            <a:off x="358775" y="2546350"/>
            <a:ext cx="8461375" cy="1787525"/>
          </a:xfrm>
          <a:prstGeom prst="rect">
            <a:avLst/>
          </a:prstGeom>
          <a:noFill/>
          <a:ln w="9525">
            <a:noFill/>
          </a:ln>
        </p:spPr>
        <p:txBody>
          <a:bodyPr>
            <a:spAutoFit/>
          </a:bodyPr>
          <a:p>
            <a:pPr eaLnBrk="1" hangingPunct="1">
              <a:lnSpc>
                <a:spcPct val="120000"/>
              </a:lnSpc>
            </a:pPr>
            <a:r>
              <a:rPr lang="en-US" altLang="zh-CN" sz="3200" b="1" dirty="0">
                <a:solidFill>
                  <a:srgbClr val="3366FF"/>
                </a:solidFill>
                <a:latin typeface="楷体" panose="02010609060101010101" pitchFamily="49" charset="-122"/>
                <a:ea typeface="楷体" panose="02010609060101010101" pitchFamily="49" charset="-122"/>
              </a:rPr>
              <a:t>    </a:t>
            </a:r>
            <a:r>
              <a:rPr lang="zh-CN" altLang="en-US" sz="3200" b="1" dirty="0">
                <a:solidFill>
                  <a:srgbClr val="3366FF"/>
                </a:solidFill>
                <a:latin typeface="楷体" panose="02010609060101010101" pitchFamily="49" charset="-122"/>
                <a:ea typeface="楷体" panose="02010609060101010101" pitchFamily="49" charset="-122"/>
              </a:rPr>
              <a:t>我从“本来、立刻、快”这几个词中体会到船长做出判断的时间短、速度快，表现了船长的果断、机智、镇定。</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1"/>
          <p:cNvSpPr/>
          <p:nvPr/>
        </p:nvSpPr>
        <p:spPr>
          <a:xfrm>
            <a:off x="317500" y="1022350"/>
            <a:ext cx="8496300" cy="128111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父亲对孩子的两句喊话中有</a:t>
            </a:r>
            <a:r>
              <a:rPr lang="en-US" altLang="zh-CN" sz="3200" b="1" dirty="0">
                <a:latin typeface="宋体" panose="02010600030101010101" pitchFamily="2" charset="-122"/>
              </a:rPr>
              <a:t>7</a:t>
            </a:r>
            <a:r>
              <a:rPr lang="zh-CN" altLang="en-US" sz="3200" b="1" dirty="0">
                <a:latin typeface="宋体" panose="02010600030101010101" pitchFamily="2" charset="-122"/>
              </a:rPr>
              <a:t>个感叹号，应该用怎样的语气读出这</a:t>
            </a:r>
            <a:r>
              <a:rPr lang="en-US" altLang="zh-CN" sz="3200" b="1" dirty="0">
                <a:latin typeface="宋体" panose="02010600030101010101" pitchFamily="2" charset="-122"/>
              </a:rPr>
              <a:t>7</a:t>
            </a:r>
            <a:r>
              <a:rPr lang="zh-CN" altLang="en-US" sz="3200" b="1" dirty="0">
                <a:latin typeface="宋体" panose="02010600030101010101" pitchFamily="2" charset="-122"/>
              </a:rPr>
              <a:t>个感叹号？</a:t>
            </a:r>
            <a:endParaRPr lang="zh-CN" altLang="en-US" sz="3200" b="1" dirty="0">
              <a:latin typeface="宋体" panose="02010600030101010101" pitchFamily="2" charset="-122"/>
            </a:endParaRPr>
          </a:p>
        </p:txBody>
      </p:sp>
      <p:sp>
        <p:nvSpPr>
          <p:cNvPr id="3" name="矩形 2"/>
          <p:cNvSpPr/>
          <p:nvPr/>
        </p:nvSpPr>
        <p:spPr>
          <a:xfrm>
            <a:off x="901700" y="2406650"/>
            <a:ext cx="7486650" cy="682625"/>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短促、有力、不容置疑、命令式的语气。</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317500" y="3298825"/>
            <a:ext cx="8496300"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请你带着自己的理解再来向孩子喊话。</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1"/>
          <p:cNvSpPr/>
          <p:nvPr/>
        </p:nvSpPr>
        <p:spPr>
          <a:xfrm>
            <a:off x="388938" y="750888"/>
            <a:ext cx="7345362" cy="7096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读了课题，你们想知道些什么？</a:t>
            </a:r>
            <a:endParaRPr lang="zh-CN" altLang="en-US" sz="3600" b="1" dirty="0">
              <a:latin typeface="宋体" panose="02010600030101010101" pitchFamily="2" charset="-122"/>
            </a:endParaRPr>
          </a:p>
        </p:txBody>
      </p:sp>
      <p:sp>
        <p:nvSpPr>
          <p:cNvPr id="3" name="矩形 2"/>
          <p:cNvSpPr/>
          <p:nvPr/>
        </p:nvSpPr>
        <p:spPr>
          <a:xfrm>
            <a:off x="1036638" y="1477963"/>
            <a:ext cx="2484437" cy="669925"/>
          </a:xfrm>
          <a:prstGeom prst="rect">
            <a:avLst/>
          </a:prstGeom>
          <a:noFill/>
          <a:ln w="9525">
            <a:noFill/>
          </a:ln>
        </p:spPr>
        <p:txBody>
          <a:bodyPr>
            <a:spAutoFit/>
          </a:bodyPr>
          <a:p>
            <a:pPr algn="ctr">
              <a:lnSpc>
                <a:spcPct val="120000"/>
              </a:lnSpc>
            </a:pPr>
            <a:r>
              <a:rPr lang="zh-CN" altLang="en-US" sz="3600" b="1" dirty="0">
                <a:solidFill>
                  <a:srgbClr val="3366FF"/>
                </a:solidFill>
                <a:latin typeface="楷体" panose="02010609060101010101" pitchFamily="49" charset="-122"/>
                <a:ea typeface="楷体" panose="02010609060101010101" pitchFamily="49" charset="-122"/>
              </a:rPr>
              <a:t>谁跳水？</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4492625" y="1935163"/>
            <a:ext cx="3313113" cy="668337"/>
          </a:xfrm>
          <a:prstGeom prst="rect">
            <a:avLst/>
          </a:prstGeom>
          <a:noFill/>
          <a:ln w="9525">
            <a:noFill/>
          </a:ln>
        </p:spPr>
        <p:txBody>
          <a:bodyPr>
            <a:spAutoFit/>
          </a:bodyPr>
          <a:p>
            <a:pPr algn="ctr">
              <a:lnSpc>
                <a:spcPct val="120000"/>
              </a:lnSpc>
            </a:pPr>
            <a:r>
              <a:rPr lang="zh-CN" altLang="en-US" sz="3600" b="1" dirty="0">
                <a:solidFill>
                  <a:srgbClr val="3366FF"/>
                </a:solidFill>
                <a:latin typeface="楷体" panose="02010609060101010101" pitchFamily="49" charset="-122"/>
                <a:ea typeface="楷体" panose="02010609060101010101" pitchFamily="49" charset="-122"/>
              </a:rPr>
              <a:t>为什么跳水？</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5" name="矩形 4"/>
          <p:cNvSpPr/>
          <p:nvPr/>
        </p:nvSpPr>
        <p:spPr>
          <a:xfrm>
            <a:off x="2044700" y="2730500"/>
            <a:ext cx="3313113" cy="668338"/>
          </a:xfrm>
          <a:prstGeom prst="rect">
            <a:avLst/>
          </a:prstGeom>
          <a:noFill/>
          <a:ln w="9525">
            <a:noFill/>
          </a:ln>
        </p:spPr>
        <p:txBody>
          <a:bodyPr>
            <a:spAutoFit/>
          </a:bodyPr>
          <a:p>
            <a:pPr algn="ctr">
              <a:lnSpc>
                <a:spcPct val="120000"/>
              </a:lnSpc>
            </a:pPr>
            <a:r>
              <a:rPr lang="zh-CN" altLang="en-US" sz="3600" b="1" dirty="0">
                <a:solidFill>
                  <a:srgbClr val="3366FF"/>
                </a:solidFill>
                <a:latin typeface="楷体" panose="02010609060101010101" pitchFamily="49" charset="-122"/>
                <a:ea typeface="楷体" panose="02010609060101010101" pitchFamily="49" charset="-122"/>
              </a:rPr>
              <a:t>结果如何？</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6" name="矩形 5"/>
          <p:cNvSpPr/>
          <p:nvPr/>
        </p:nvSpPr>
        <p:spPr>
          <a:xfrm>
            <a:off x="388938" y="3449638"/>
            <a:ext cx="5256212"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en-US" altLang="zh-CN" sz="3600" b="1" dirty="0">
                <a:latin typeface="宋体" panose="02010600030101010101" pitchFamily="2" charset="-122"/>
              </a:rPr>
              <a:t>《</a:t>
            </a:r>
            <a:r>
              <a:rPr lang="zh-CN" altLang="en-US" sz="3600" b="1" dirty="0">
                <a:latin typeface="宋体" panose="02010600030101010101" pitchFamily="2" charset="-122"/>
              </a:rPr>
              <a:t>跳水</a:t>
            </a:r>
            <a:r>
              <a:rPr lang="en-US" altLang="zh-CN" sz="3600" b="1" dirty="0">
                <a:latin typeface="宋体" panose="02010600030101010101" pitchFamily="2" charset="-122"/>
              </a:rPr>
              <a:t>》</a:t>
            </a:r>
            <a:r>
              <a:rPr lang="zh-CN" altLang="en-US" sz="3600" b="1" dirty="0">
                <a:latin typeface="宋体" panose="02010600030101010101" pitchFamily="2" charset="-122"/>
              </a:rPr>
              <a:t>是谁写的？</a:t>
            </a:r>
            <a:endParaRPr lang="zh-CN" altLang="en-US" sz="3600" b="1" dirty="0">
              <a:latin typeface="宋体" panose="02010600030101010101" pitchFamily="2" charset="-122"/>
            </a:endParaRPr>
          </a:p>
        </p:txBody>
      </p:sp>
      <p:sp>
        <p:nvSpPr>
          <p:cNvPr id="7" name="矩形 6"/>
          <p:cNvSpPr/>
          <p:nvPr/>
        </p:nvSpPr>
        <p:spPr>
          <a:xfrm>
            <a:off x="5141913" y="3487738"/>
            <a:ext cx="3765550" cy="668337"/>
          </a:xfrm>
          <a:prstGeom prst="rect">
            <a:avLst/>
          </a:prstGeom>
          <a:noFill/>
          <a:ln w="9525">
            <a:noFill/>
          </a:ln>
        </p:spPr>
        <p:txBody>
          <a:bodyPr>
            <a:spAutoFit/>
          </a:bodyPr>
          <a:p>
            <a:pPr algn="ctr">
              <a:lnSpc>
                <a:spcPct val="120000"/>
              </a:lnSpc>
            </a:pPr>
            <a:r>
              <a:rPr lang="zh-CN" altLang="en-US" sz="3600" b="1" dirty="0">
                <a:solidFill>
                  <a:srgbClr val="FF0000"/>
                </a:solidFill>
                <a:latin typeface="楷体" panose="02010609060101010101" pitchFamily="49" charset="-122"/>
                <a:ea typeface="楷体" panose="02010609060101010101" pitchFamily="49" charset="-122"/>
              </a:rPr>
              <a:t>列夫</a:t>
            </a:r>
            <a:r>
              <a:rPr lang="en-US" altLang="zh-CN" sz="3600" b="1" dirty="0">
                <a:solidFill>
                  <a:srgbClr val="FF0000"/>
                </a:solidFill>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托尔斯泰</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1"/>
          <p:cNvSpPr/>
          <p:nvPr/>
        </p:nvSpPr>
        <p:spPr>
          <a:xfrm>
            <a:off x="409575" y="915988"/>
            <a:ext cx="8208963" cy="12811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跳水就能保证孩子的安全吗？他不怕风浪把孩子卷走吗？</a:t>
            </a:r>
            <a:endParaRPr lang="zh-CN" altLang="en-US" sz="3200" b="1" dirty="0">
              <a:latin typeface="宋体" panose="02010600030101010101" pitchFamily="2" charset="-122"/>
            </a:endParaRPr>
          </a:p>
        </p:txBody>
      </p:sp>
      <p:sp>
        <p:nvSpPr>
          <p:cNvPr id="3" name="矩形 2"/>
          <p:cNvSpPr/>
          <p:nvPr/>
        </p:nvSpPr>
        <p:spPr>
          <a:xfrm>
            <a:off x="971550" y="2259013"/>
            <a:ext cx="7653338" cy="17859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孩子不会被风浪卷走的，因为课文第</a:t>
            </a:r>
            <a:r>
              <a:rPr lang="en-US" altLang="zh-CN" sz="3200" b="1" dirty="0">
                <a:solidFill>
                  <a:srgbClr val="3366FF"/>
                </a:solidFill>
                <a:latin typeface="楷体" panose="02010609060101010101" pitchFamily="49" charset="-122"/>
                <a:ea typeface="楷体" panose="02010609060101010101" pitchFamily="49" charset="-122"/>
              </a:rPr>
              <a:t>1</a:t>
            </a:r>
            <a:r>
              <a:rPr lang="zh-CN" altLang="en-US" sz="3200" b="1" dirty="0">
                <a:solidFill>
                  <a:srgbClr val="3366FF"/>
                </a:solidFill>
                <a:latin typeface="楷体" panose="02010609060101010101" pitchFamily="49" charset="-122"/>
                <a:ea typeface="楷体" panose="02010609060101010101" pitchFamily="49" charset="-122"/>
              </a:rPr>
              <a:t>自然段交代了海面是风平浪静的，何况还有那么多熟悉水性的水手。</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1"/>
          <p:cNvSpPr/>
          <p:nvPr/>
        </p:nvSpPr>
        <p:spPr>
          <a:xfrm>
            <a:off x="395288" y="1166813"/>
            <a:ext cx="8569325" cy="7096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如果孩子不跳水，父亲真的会开枪吗？</a:t>
            </a:r>
            <a:endParaRPr lang="zh-CN" altLang="en-US" sz="3600" b="1" dirty="0">
              <a:latin typeface="宋体" panose="02010600030101010101" pitchFamily="2" charset="-122"/>
            </a:endParaRPr>
          </a:p>
        </p:txBody>
      </p:sp>
      <p:sp>
        <p:nvSpPr>
          <p:cNvPr id="3" name="矩形 2"/>
          <p:cNvSpPr/>
          <p:nvPr/>
        </p:nvSpPr>
        <p:spPr>
          <a:xfrm>
            <a:off x="973138" y="2165350"/>
            <a:ext cx="7712075" cy="1333500"/>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父亲不会开枪，父亲只是用枪逼迫儿子跳水。</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1"/>
          <p:cNvSpPr/>
          <p:nvPr/>
        </p:nvSpPr>
        <p:spPr>
          <a:xfrm>
            <a:off x="431800" y="784225"/>
            <a:ext cx="8280400" cy="12827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想一想：在那个危急时刻，船长的办法好在哪里？</a:t>
            </a:r>
            <a:endParaRPr lang="zh-CN" altLang="en-US" sz="3200" b="1" dirty="0">
              <a:latin typeface="宋体" panose="02010600030101010101" pitchFamily="2" charset="-122"/>
            </a:endParaRPr>
          </a:p>
        </p:txBody>
      </p:sp>
      <p:sp>
        <p:nvSpPr>
          <p:cNvPr id="3" name="矩形 2"/>
          <p:cNvSpPr/>
          <p:nvPr/>
        </p:nvSpPr>
        <p:spPr>
          <a:xfrm>
            <a:off x="977900" y="2190750"/>
            <a:ext cx="7734300" cy="1785938"/>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当时孩子在高高的横木上，如果让他往回走，再从桅杆爬下来，一紧张随时都有可能摔在硬邦邦的甲板上。而海面上风</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1"/>
          <p:cNvSpPr/>
          <p:nvPr/>
        </p:nvSpPr>
        <p:spPr>
          <a:xfrm>
            <a:off x="395288" y="1174750"/>
            <a:ext cx="8424862" cy="2967038"/>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平浪静，水手们都在甲板上，如果让孩子跳进海里，反倒相对安全一些。从常理来看，孩子是没有勇气往下跳的，正好船长手里拿着枪，所以最好的办法就是用枪逼迫孩子跳下海，这样的话水手们可以马上把他救起来。</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矩形 1"/>
          <p:cNvSpPr/>
          <p:nvPr/>
        </p:nvSpPr>
        <p:spPr>
          <a:xfrm>
            <a:off x="593725" y="768350"/>
            <a:ext cx="3762375" cy="642938"/>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结果怎样呢？</a:t>
            </a:r>
            <a:endParaRPr lang="zh-CN" altLang="en-US" sz="3200" b="1" dirty="0">
              <a:latin typeface="宋体" panose="02010600030101010101" pitchFamily="2" charset="-122"/>
            </a:endParaRPr>
          </a:p>
        </p:txBody>
      </p:sp>
      <p:sp>
        <p:nvSpPr>
          <p:cNvPr id="3" name="矩形 2"/>
          <p:cNvSpPr/>
          <p:nvPr/>
        </p:nvSpPr>
        <p:spPr>
          <a:xfrm>
            <a:off x="593725" y="1409700"/>
            <a:ext cx="7956550" cy="296862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楷体" panose="02010609060101010101" pitchFamily="49" charset="-122"/>
                <a:ea typeface="楷体" panose="02010609060101010101" pitchFamily="49" charset="-122"/>
              </a:rPr>
              <a:t>    扑通一声，孩子像颗炮弹一样扎进了海里。二十来个勇敢的水手已经跳进了大海：四十秒钟</a:t>
            </a:r>
            <a:r>
              <a:rPr lang="en-US" altLang="zh-CN" sz="3200" b="1" dirty="0">
                <a:solidFill>
                  <a:srgbClr val="0070C0"/>
                </a:solidFill>
                <a:latin typeface="楷体" panose="02010609060101010101" pitchFamily="49" charset="-122"/>
                <a:ea typeface="楷体" panose="02010609060101010101" pitchFamily="49" charset="-122"/>
              </a:rPr>
              <a:t>——</a:t>
            </a:r>
            <a:r>
              <a:rPr lang="zh-CN" altLang="en-US" sz="3200" b="1" dirty="0">
                <a:solidFill>
                  <a:srgbClr val="0070C0"/>
                </a:solidFill>
                <a:latin typeface="楷体" panose="02010609060101010101" pitchFamily="49" charset="-122"/>
                <a:ea typeface="楷体" panose="02010609060101010101" pitchFamily="49" charset="-122"/>
              </a:rPr>
              <a:t>大家已经觉得时间太长了。等孩子一浮上来，水手们就立刻抓住了他，把他救上了甲板。</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1"/>
          <p:cNvSpPr/>
          <p:nvPr/>
        </p:nvSpPr>
        <p:spPr>
          <a:xfrm>
            <a:off x="468313" y="1058863"/>
            <a:ext cx="6480175"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你从这段话中感受到什么？</a:t>
            </a:r>
            <a:endParaRPr lang="zh-CN" altLang="en-US" sz="3600" b="1" dirty="0">
              <a:latin typeface="宋体" panose="02010600030101010101" pitchFamily="2" charset="-122"/>
            </a:endParaRPr>
          </a:p>
        </p:txBody>
      </p:sp>
      <p:sp>
        <p:nvSpPr>
          <p:cNvPr id="3" name="矩形 2"/>
          <p:cNvSpPr/>
          <p:nvPr/>
        </p:nvSpPr>
        <p:spPr>
          <a:xfrm>
            <a:off x="1042988" y="1933575"/>
            <a:ext cx="7705725" cy="1998663"/>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我感受到当时情况很紧张，孩子在万分危急的情况下跳水，水手们跳进大海救了他。</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1"/>
          <p:cNvSpPr/>
          <p:nvPr/>
        </p:nvSpPr>
        <p:spPr>
          <a:xfrm>
            <a:off x="395288" y="777875"/>
            <a:ext cx="7058025"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这段话运用了什么修辞手法？</a:t>
            </a:r>
            <a:endParaRPr lang="zh-CN" altLang="en-US" sz="3200" b="1" dirty="0">
              <a:latin typeface="宋体" panose="02010600030101010101" pitchFamily="2" charset="-122"/>
            </a:endParaRPr>
          </a:p>
        </p:txBody>
      </p:sp>
      <p:sp>
        <p:nvSpPr>
          <p:cNvPr id="3" name="矩形 2"/>
          <p:cNvSpPr/>
          <p:nvPr/>
        </p:nvSpPr>
        <p:spPr>
          <a:xfrm>
            <a:off x="971550" y="1433513"/>
            <a:ext cx="7632700" cy="2968625"/>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作者运用了比喻的修辞手法，写出了孩子落入大海时的状况</a:t>
            </a:r>
            <a:r>
              <a:rPr lang="en-US" altLang="zh-CN" sz="3200" b="1" dirty="0">
                <a:solidFill>
                  <a:srgbClr val="3366FF"/>
                </a:solidFill>
                <a:latin typeface="楷体" panose="02010609060101010101" pitchFamily="49" charset="-122"/>
                <a:ea typeface="楷体" panose="02010609060101010101" pitchFamily="49" charset="-122"/>
              </a:rPr>
              <a:t>——</a:t>
            </a:r>
            <a:r>
              <a:rPr lang="zh-CN" altLang="en-US" sz="3200" b="1" dirty="0">
                <a:solidFill>
                  <a:srgbClr val="3366FF"/>
                </a:solidFill>
                <a:latin typeface="楷体" panose="02010609060101010101" pitchFamily="49" charset="-122"/>
                <a:ea typeface="楷体" panose="02010609060101010101" pitchFamily="49" charset="-122"/>
              </a:rPr>
              <a:t>孩子像颗炮弹一样扎进了海里，用“炮弹”来形容，说明孩子下坠速度之快，力量之猛，因为他是从帆船最高的横木上跳下来的。</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1"/>
          <p:cNvSpPr/>
          <p:nvPr/>
        </p:nvSpPr>
        <p:spPr>
          <a:xfrm>
            <a:off x="374650" y="692150"/>
            <a:ext cx="7364413" cy="642938"/>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四十秒钟后面的破折号起什么作用？</a:t>
            </a:r>
            <a:endParaRPr lang="zh-CN" altLang="en-US" sz="3200" b="1" dirty="0">
              <a:latin typeface="宋体" panose="02010600030101010101" pitchFamily="2" charset="-122"/>
            </a:endParaRPr>
          </a:p>
        </p:txBody>
      </p:sp>
      <p:sp>
        <p:nvSpPr>
          <p:cNvPr id="3" name="矩形 2"/>
          <p:cNvSpPr/>
          <p:nvPr/>
        </p:nvSpPr>
        <p:spPr>
          <a:xfrm>
            <a:off x="936625" y="1300163"/>
            <a:ext cx="7705725" cy="17859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这里的破折号表示转折，孩子跳入水中到浮上来，只有四十秒钟，但大家已经觉得时间太长了，表现了大家心急如焚。</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374650" y="3065463"/>
            <a:ext cx="7364413"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对谁来说四十秒钟太长？</a:t>
            </a:r>
            <a:endParaRPr lang="zh-CN" altLang="en-US" sz="3200" b="1" dirty="0">
              <a:latin typeface="宋体" panose="02010600030101010101" pitchFamily="2" charset="-122"/>
            </a:endParaRPr>
          </a:p>
        </p:txBody>
      </p:sp>
      <p:sp>
        <p:nvSpPr>
          <p:cNvPr id="5" name="矩形 4"/>
          <p:cNvSpPr/>
          <p:nvPr/>
        </p:nvSpPr>
        <p:spPr>
          <a:xfrm>
            <a:off x="938213" y="3795713"/>
            <a:ext cx="7704137"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对孩子的父亲来说每一秒钟都是煎熬。</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1"/>
          <p:cNvSpPr/>
          <p:nvPr/>
        </p:nvSpPr>
        <p:spPr>
          <a:xfrm>
            <a:off x="285750" y="976313"/>
            <a:ext cx="8640763" cy="12811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孩子从这样危险的处境中得救了，此时你想用什么词来形容呢？</a:t>
            </a:r>
            <a:endParaRPr lang="zh-CN" altLang="en-US" sz="3200" b="1" dirty="0">
              <a:latin typeface="宋体" panose="02010600030101010101" pitchFamily="2" charset="-122"/>
            </a:endParaRPr>
          </a:p>
        </p:txBody>
      </p:sp>
      <p:sp>
        <p:nvSpPr>
          <p:cNvPr id="3" name="矩形 2"/>
          <p:cNvSpPr/>
          <p:nvPr/>
        </p:nvSpPr>
        <p:spPr>
          <a:xfrm>
            <a:off x="1116013" y="2482850"/>
            <a:ext cx="2519363"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转危为安</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矩形 3"/>
          <p:cNvSpPr/>
          <p:nvPr/>
        </p:nvSpPr>
        <p:spPr>
          <a:xfrm>
            <a:off x="5435600" y="2744788"/>
            <a:ext cx="2520950"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化险为夷</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5" name="矩形 4"/>
          <p:cNvSpPr/>
          <p:nvPr/>
        </p:nvSpPr>
        <p:spPr>
          <a:xfrm>
            <a:off x="3059113" y="3559175"/>
            <a:ext cx="3025775"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绝处逢生</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1"/>
          <p:cNvSpPr/>
          <p:nvPr/>
        </p:nvSpPr>
        <p:spPr>
          <a:xfrm>
            <a:off x="395288" y="949325"/>
            <a:ext cx="8137525" cy="128111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在孩子生死攸关的危急时刻，众人是怎么做的？父亲是怎么做的？</a:t>
            </a:r>
            <a:endParaRPr lang="zh-CN" altLang="en-US" sz="3200" b="1" dirty="0">
              <a:latin typeface="宋体" panose="02010600030101010101" pitchFamily="2" charset="-122"/>
            </a:endParaRPr>
          </a:p>
        </p:txBody>
      </p:sp>
      <p:sp>
        <p:nvSpPr>
          <p:cNvPr id="4" name="矩形 3"/>
          <p:cNvSpPr/>
          <p:nvPr/>
        </p:nvSpPr>
        <p:spPr>
          <a:xfrm>
            <a:off x="977900" y="2349500"/>
            <a:ext cx="7705725" cy="1785938"/>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    甲板上的水手全都吓呆了，有个人吓得大叫了一声。父亲则是镇定、果断地做出了逼迫儿子跳水的决定，救了儿子。</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3"/>
          <p:cNvSpPr/>
          <p:nvPr/>
        </p:nvSpPr>
        <p:spPr>
          <a:xfrm>
            <a:off x="409575" y="684213"/>
            <a:ext cx="8280400" cy="3897312"/>
          </a:xfrm>
          <a:prstGeom prst="rect">
            <a:avLst/>
          </a:prstGeom>
          <a:noFill/>
          <a:ln w="9525">
            <a:noFill/>
          </a:ln>
        </p:spPr>
        <p:txBody>
          <a:bodyPr>
            <a:spAutoFit/>
          </a:bodyPr>
          <a:p>
            <a:pPr eaLnBrk="1" hangingPunct="1">
              <a:lnSpc>
                <a:spcPct val="120000"/>
              </a:lnSpc>
            </a:pPr>
            <a:r>
              <a:rPr lang="zh-CN" altLang="en-US" sz="3000" b="1" dirty="0">
                <a:solidFill>
                  <a:srgbClr val="3366FF"/>
                </a:solidFill>
                <a:latin typeface="楷体" panose="02010609060101010101" pitchFamily="49" charset="-122"/>
                <a:ea typeface="楷体" panose="02010609060101010101" pitchFamily="49" charset="-122"/>
              </a:rPr>
              <a:t>    列夫</a:t>
            </a:r>
            <a:r>
              <a:rPr lang="en-US" altLang="zh-CN" sz="3000" b="1" dirty="0">
                <a:solidFill>
                  <a:srgbClr val="3366FF"/>
                </a:solidFill>
                <a:latin typeface="楷体" panose="02010609060101010101" pitchFamily="49" charset="-122"/>
                <a:ea typeface="楷体" panose="02010609060101010101" pitchFamily="49" charset="-122"/>
              </a:rPr>
              <a:t>·</a:t>
            </a:r>
            <a:r>
              <a:rPr lang="zh-CN" altLang="en-US" sz="3000" b="1" dirty="0">
                <a:solidFill>
                  <a:srgbClr val="3366FF"/>
                </a:solidFill>
                <a:latin typeface="楷体" panose="02010609060101010101" pitchFamily="49" charset="-122"/>
                <a:ea typeface="楷体" panose="02010609060101010101" pitchFamily="49" charset="-122"/>
              </a:rPr>
              <a:t>托尔斯泰</a:t>
            </a:r>
            <a:r>
              <a:rPr lang="zh-CN" altLang="en-US" sz="3000" b="1" dirty="0">
                <a:latin typeface="楷体" panose="02010609060101010101" pitchFamily="49" charset="-122"/>
                <a:ea typeface="楷体" panose="02010609060101010101" pitchFamily="49" charset="-122"/>
              </a:rPr>
              <a:t>（</a:t>
            </a:r>
            <a:r>
              <a:rPr lang="en-US" altLang="zh-CN" sz="3000" b="1" dirty="0">
                <a:latin typeface="楷体" panose="02010609060101010101" pitchFamily="49" charset="-122"/>
                <a:ea typeface="楷体" panose="02010609060101010101" pitchFamily="49" charset="-122"/>
              </a:rPr>
              <a:t>1828—1910</a:t>
            </a:r>
            <a:r>
              <a:rPr lang="zh-CN" altLang="en-US" sz="3000" b="1" dirty="0">
                <a:latin typeface="楷体" panose="02010609060101010101" pitchFamily="49" charset="-122"/>
                <a:ea typeface="楷体" panose="02010609060101010101" pitchFamily="49" charset="-122"/>
              </a:rPr>
              <a:t>），俄国作家，是俄国批判现实主义流派中的典型代表，被列宁誉为“俄国革命的一面镜子”。著作有</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战争与和平</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安娜卡列尼娜</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等长篇巨著，通过历史事件、家庭关系以及地主和农民之间的矛盾，描绘沙皇俄国的社会生活，他的作品对欧洲以至世界文学的发展都产生了巨大而深远的影响。</a:t>
            </a:r>
            <a:endParaRPr lang="zh-CN" altLang="en-US" sz="3000" b="1" dirty="0">
              <a:latin typeface="楷体" panose="02010609060101010101" pitchFamily="49" charset="-122"/>
              <a:ea typeface="楷体" panose="0201060906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1"/>
          <p:cNvSpPr/>
          <p:nvPr/>
        </p:nvSpPr>
        <p:spPr>
          <a:xfrm>
            <a:off x="395288" y="996950"/>
            <a:ext cx="8280400" cy="215106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作者此时并没有直接描写船长，而是通过周围人的反应，表现出船长的镇定，这是什么描写方法？</a:t>
            </a:r>
            <a:endParaRPr lang="zh-CN" altLang="en-US" sz="3600" b="1" dirty="0">
              <a:latin typeface="宋体" panose="02010600030101010101" pitchFamily="2" charset="-122"/>
            </a:endParaRPr>
          </a:p>
        </p:txBody>
      </p:sp>
      <p:sp>
        <p:nvSpPr>
          <p:cNvPr id="3" name="矩形 2"/>
          <p:cNvSpPr/>
          <p:nvPr/>
        </p:nvSpPr>
        <p:spPr>
          <a:xfrm>
            <a:off x="5148263" y="3478213"/>
            <a:ext cx="2519363" cy="668338"/>
          </a:xfrm>
          <a:prstGeom prst="rect">
            <a:avLst/>
          </a:prstGeom>
          <a:noFill/>
          <a:ln>
            <a:noFill/>
          </a:ln>
          <a:effectLst/>
        </p:spPr>
        <p:txBody>
          <a:bodyPr>
            <a:spAutoFit/>
          </a:body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j-ea"/>
                <a:ea typeface="+mj-ea"/>
                <a:cs typeface="+mn-cs"/>
              </a:rPr>
              <a:t>侧面描写</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矩形 1"/>
          <p:cNvSpPr/>
          <p:nvPr/>
        </p:nvSpPr>
        <p:spPr>
          <a:xfrm>
            <a:off x="323850" y="1347788"/>
            <a:ext cx="8569325" cy="7096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你从船长的表现中受到了怎样的启发？</a:t>
            </a:r>
            <a:endParaRPr lang="zh-CN" altLang="en-US" sz="3600" b="1" dirty="0">
              <a:latin typeface="宋体" panose="02010600030101010101" pitchFamily="2" charset="-122"/>
            </a:endParaRPr>
          </a:p>
        </p:txBody>
      </p:sp>
      <p:sp>
        <p:nvSpPr>
          <p:cNvPr id="3" name="矩形 2"/>
          <p:cNvSpPr/>
          <p:nvPr/>
        </p:nvSpPr>
        <p:spPr>
          <a:xfrm>
            <a:off x="900113" y="2419350"/>
            <a:ext cx="7559675" cy="1333500"/>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遇到突发状况不要慌，要冷静地想办法解决问题。</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1"/>
          <p:cNvSpPr/>
          <p:nvPr/>
        </p:nvSpPr>
        <p:spPr>
          <a:xfrm>
            <a:off x="533400" y="1203325"/>
            <a:ext cx="8208963" cy="2871788"/>
          </a:xfrm>
          <a:prstGeom prst="rect">
            <a:avLst/>
          </a:prstGeom>
          <a:noFill/>
          <a:ln w="9525">
            <a:noFill/>
          </a:ln>
        </p:spPr>
        <p:txBody>
          <a:bodyPr>
            <a:spAutoFit/>
          </a:bodyPr>
          <a:p>
            <a:pPr eaLnBrk="1" hangingPunct="1">
              <a:lnSpc>
                <a:spcPct val="130000"/>
              </a:lnSpc>
            </a:pPr>
            <a:r>
              <a:rPr lang="zh-CN" altLang="en-US" sz="3600" b="1" dirty="0">
                <a:latin typeface="宋体" panose="02010600030101010101" pitchFamily="2" charset="-122"/>
              </a:rPr>
              <a:t>    船长看见儿子身陷险境，没有惊慌失措，他镇定、果断地想到逼迫孩子跳水的办法，救了孩子一命，这是一位了不起的父亲。</a:t>
            </a:r>
            <a:endParaRPr lang="zh-CN" altLang="en-US" sz="3600" b="1" dirty="0">
              <a:latin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文本框 6"/>
          <p:cNvSpPr txBox="1"/>
          <p:nvPr/>
        </p:nvSpPr>
        <p:spPr>
          <a:xfrm>
            <a:off x="971550" y="204788"/>
            <a:ext cx="1970088" cy="585787"/>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总结写法</a:t>
            </a:r>
            <a:endParaRPr lang="zh-CN" altLang="en-US" sz="3200" b="1" dirty="0">
              <a:latin typeface="黑体" panose="02010609060101010101" pitchFamily="49" charset="-122"/>
              <a:ea typeface="黑体" panose="02010609060101010101" pitchFamily="49" charset="-122"/>
            </a:endParaRPr>
          </a:p>
        </p:txBody>
      </p:sp>
      <p:sp>
        <p:nvSpPr>
          <p:cNvPr id="60419" name="矩形 2"/>
          <p:cNvSpPr/>
          <p:nvPr/>
        </p:nvSpPr>
        <p:spPr>
          <a:xfrm>
            <a:off x="246063" y="860425"/>
            <a:ext cx="8429625" cy="1208088"/>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000" b="1" dirty="0">
                <a:latin typeface="宋体" panose="02010600030101010101" pitchFamily="2" charset="-122"/>
              </a:rPr>
              <a:t>快速浏览课文</a:t>
            </a:r>
            <a:r>
              <a:rPr lang="en-US" altLang="zh-CN" sz="3000" b="1" dirty="0">
                <a:latin typeface="宋体" panose="02010600030101010101" pitchFamily="2" charset="-122"/>
              </a:rPr>
              <a:t>1-4</a:t>
            </a:r>
            <a:r>
              <a:rPr lang="zh-CN" altLang="en-US" sz="3000" b="1" dirty="0">
                <a:latin typeface="宋体" panose="02010600030101010101" pitchFamily="2" charset="-122"/>
              </a:rPr>
              <a:t>自然段</a:t>
            </a:r>
            <a:r>
              <a:rPr lang="en-US" altLang="zh-CN" sz="3000" b="1" dirty="0">
                <a:latin typeface="宋体" panose="02010600030101010101" pitchFamily="2" charset="-122"/>
              </a:rPr>
              <a:t>,</a:t>
            </a:r>
            <a:r>
              <a:rPr lang="zh-CN" altLang="en-US" sz="3000" b="1" dirty="0">
                <a:latin typeface="宋体" panose="02010600030101010101" pitchFamily="2" charset="-122"/>
              </a:rPr>
              <a:t>圈出描写孩子神态、动作变化的词语。</a:t>
            </a:r>
            <a:endParaRPr lang="zh-CN" altLang="en-US" sz="3000" b="1" dirty="0">
              <a:latin typeface="宋体" panose="02010600030101010101" pitchFamily="2" charset="-122"/>
            </a:endParaRPr>
          </a:p>
        </p:txBody>
      </p:sp>
      <p:sp>
        <p:nvSpPr>
          <p:cNvPr id="4" name="矩形 3"/>
          <p:cNvSpPr/>
          <p:nvPr/>
        </p:nvSpPr>
        <p:spPr>
          <a:xfrm>
            <a:off x="246063" y="2071688"/>
            <a:ext cx="8574087" cy="2235200"/>
          </a:xfrm>
          <a:prstGeom prst="rect">
            <a:avLst/>
          </a:prstGeom>
          <a:noFill/>
          <a:ln w="9525">
            <a:noFill/>
          </a:ln>
        </p:spPr>
        <p:txBody>
          <a:bodyPr>
            <a:spAutoFit/>
          </a:bodyPr>
          <a:p>
            <a:pPr marL="571500" indent="-571500" eaLnBrk="1" hangingPunct="1">
              <a:lnSpc>
                <a:spcPct val="120000"/>
              </a:lnSpc>
              <a:buFont typeface="Wingdings" panose="05000000000000000000" pitchFamily="2" charset="2"/>
              <a:buChar char="l"/>
            </a:pPr>
            <a:r>
              <a:rPr lang="zh-CN" altLang="en-US" sz="3000" b="1" dirty="0">
                <a:solidFill>
                  <a:srgbClr val="3366FF"/>
                </a:solidFill>
                <a:latin typeface="楷体" panose="02010609060101010101" pitchFamily="49" charset="-122"/>
                <a:ea typeface="楷体" panose="02010609060101010101" pitchFamily="49" charset="-122"/>
              </a:rPr>
              <a:t>神态变化：笑得很开心、哭笑不得、气得脸都红了、气极了</a:t>
            </a:r>
            <a:endParaRPr lang="zh-CN" altLang="en-US" sz="3000" b="1" dirty="0">
              <a:solidFill>
                <a:srgbClr val="3366FF"/>
              </a:solidFill>
              <a:latin typeface="楷体" panose="02010609060101010101" pitchFamily="49" charset="-122"/>
              <a:ea typeface="楷体" panose="02010609060101010101" pitchFamily="49" charset="-122"/>
            </a:endParaRPr>
          </a:p>
          <a:p>
            <a:pPr marL="571500" indent="-571500" eaLnBrk="1" hangingPunct="1">
              <a:lnSpc>
                <a:spcPct val="120000"/>
              </a:lnSpc>
              <a:buFont typeface="Wingdings" panose="05000000000000000000" pitchFamily="2" charset="2"/>
              <a:buChar char="l"/>
            </a:pPr>
            <a:r>
              <a:rPr lang="zh-CN" altLang="en-US" sz="3000" b="1" dirty="0">
                <a:solidFill>
                  <a:srgbClr val="3366FF"/>
                </a:solidFill>
                <a:latin typeface="楷体" panose="02010609060101010101" pitchFamily="49" charset="-122"/>
                <a:ea typeface="楷体" panose="02010609060101010101" pitchFamily="49" charset="-122"/>
              </a:rPr>
              <a:t>动作变化：望、吓唬、大喊大叫、脱、爬、追、攀、伸、夺、追赶、喊、放开、张开、走、取</a:t>
            </a:r>
            <a:endParaRPr lang="zh-CN" altLang="en-US" sz="30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charRg st="0" end="27"/>
                                            </p:txEl>
                                          </p:spTgt>
                                        </p:tgtEl>
                                        <p:attrNameLst>
                                          <p:attrName>style.visibility</p:attrName>
                                        </p:attrNameLst>
                                      </p:cBhvr>
                                      <p:to>
                                        <p:strVal val="visible"/>
                                      </p:to>
                                    </p:set>
                                    <p:animEffect transition="in" filter="barn(inVertical)">
                                      <p:cBhvr>
                                        <p:cTn id="7" dur="500"/>
                                        <p:tgtEl>
                                          <p:spTgt spid="4">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charRg st="27" end="69"/>
                                            </p:txEl>
                                          </p:spTgt>
                                        </p:tgtEl>
                                        <p:attrNameLst>
                                          <p:attrName>style.visibility</p:attrName>
                                        </p:attrNameLst>
                                      </p:cBhvr>
                                      <p:to>
                                        <p:strVal val="visible"/>
                                      </p:to>
                                    </p:set>
                                    <p:animEffect transition="in" filter="barn(inVertical)">
                                      <p:cBhvr>
                                        <p:cTn id="12" dur="500"/>
                                        <p:tgtEl>
                                          <p:spTgt spid="4">
                                            <p:txEl>
                                              <p:charRg st="27" end="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1"/>
          <p:cNvSpPr/>
          <p:nvPr/>
        </p:nvSpPr>
        <p:spPr>
          <a:xfrm>
            <a:off x="330200" y="471488"/>
            <a:ext cx="7488238"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孩子为什么会有这样的变化？</a:t>
            </a:r>
            <a:endParaRPr lang="zh-CN" altLang="en-US" sz="3600" b="1" dirty="0">
              <a:latin typeface="宋体" panose="02010600030101010101" pitchFamily="2" charset="-122"/>
            </a:endParaRPr>
          </a:p>
        </p:txBody>
      </p:sp>
      <p:sp>
        <p:nvSpPr>
          <p:cNvPr id="3" name="矩形 2"/>
          <p:cNvSpPr/>
          <p:nvPr/>
        </p:nvSpPr>
        <p:spPr>
          <a:xfrm>
            <a:off x="871538" y="1182688"/>
            <a:ext cx="7812087" cy="1333500"/>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猴子越来越肆无忌惮地挑逗孩子，使他忍无可忍。</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330200" y="2609850"/>
            <a:ext cx="7488238" cy="70961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“气极了”说明了什么？</a:t>
            </a:r>
            <a:endParaRPr lang="zh-CN" altLang="en-US" sz="3600" b="1" dirty="0">
              <a:latin typeface="宋体" panose="02010600030101010101" pitchFamily="2" charset="-122"/>
            </a:endParaRPr>
          </a:p>
        </p:txBody>
      </p:sp>
      <p:sp>
        <p:nvSpPr>
          <p:cNvPr id="7" name="矩形 6"/>
          <p:cNvSpPr/>
          <p:nvPr/>
        </p:nvSpPr>
        <p:spPr>
          <a:xfrm>
            <a:off x="871538" y="3371850"/>
            <a:ext cx="7812087" cy="668338"/>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说明孩子愤怒到极点，无法忍受。</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矩形 1"/>
          <p:cNvSpPr/>
          <p:nvPr/>
        </p:nvSpPr>
        <p:spPr>
          <a:xfrm>
            <a:off x="395288" y="627063"/>
            <a:ext cx="7848600" cy="12827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课文多次描写水手们，把相关的语句找出来。</a:t>
            </a:r>
            <a:endParaRPr lang="zh-CN" altLang="en-US" sz="3200" b="1" dirty="0">
              <a:latin typeface="宋体" panose="02010600030101010101" pitchFamily="2" charset="-122"/>
            </a:endParaRPr>
          </a:p>
        </p:txBody>
      </p:sp>
      <p:sp>
        <p:nvSpPr>
          <p:cNvPr id="3" name="矩形 2"/>
          <p:cNvSpPr/>
          <p:nvPr/>
        </p:nvSpPr>
        <p:spPr>
          <a:xfrm>
            <a:off x="827088" y="1878013"/>
            <a:ext cx="7775575" cy="2455862"/>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一只猴子在人群里钻来钻去，模仿人的动作，惹得大家哈哈大笑。</a:t>
            </a:r>
            <a:endParaRPr lang="en-US" altLang="zh-CN" sz="32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l"/>
            </a:pPr>
            <a:r>
              <a:rPr lang="zh-CN" altLang="en-US" sz="3200" b="1" dirty="0">
                <a:solidFill>
                  <a:srgbClr val="0070C0"/>
                </a:solidFill>
                <a:latin typeface="楷体" panose="02010609060101010101" pitchFamily="49" charset="-122"/>
                <a:ea typeface="楷体" panose="02010609060101010101" pitchFamily="49" charset="-122"/>
              </a:rPr>
              <a:t>水手们又大笑起来，只有那个孩子哭笑不得。</a:t>
            </a:r>
            <a:endParaRPr lang="zh-CN" altLang="en-US" sz="32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30"/>
                                            </p:txEl>
                                          </p:spTgt>
                                        </p:tgtEl>
                                        <p:attrNameLst>
                                          <p:attrName>style.visibility</p:attrName>
                                        </p:attrNameLst>
                                      </p:cBhvr>
                                      <p:to>
                                        <p:strVal val="visible"/>
                                      </p:to>
                                    </p:set>
                                    <p:animEffect transition="in" filter="barn(inVertical)">
                                      <p:cBhvr>
                                        <p:cTn id="7" dur="500"/>
                                        <p:tgtEl>
                                          <p:spTgt spid="3">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charRg st="30" end="51"/>
                                            </p:txEl>
                                          </p:spTgt>
                                        </p:tgtEl>
                                        <p:attrNameLst>
                                          <p:attrName>style.visibility</p:attrName>
                                        </p:attrNameLst>
                                      </p:cBhvr>
                                      <p:to>
                                        <p:strVal val="visible"/>
                                      </p:to>
                                    </p:set>
                                    <p:animEffect transition="in" filter="barn(inVertical)">
                                      <p:cBhvr>
                                        <p:cTn id="12" dur="500"/>
                                        <p:tgtEl>
                                          <p:spTgt spid="3">
                                            <p:txEl>
                                              <p:charRg st="30"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76263" y="987425"/>
            <a:ext cx="7991475" cy="2971800"/>
          </a:xfrm>
          <a:prstGeom prst="rect">
            <a:avLst/>
          </a:prstGeom>
          <a:noFill/>
          <a:ln w="9525">
            <a:noFill/>
          </a:ln>
        </p:spPr>
        <p:txBody>
          <a:bodyPr>
            <a:spAutoFit/>
          </a:bodyPr>
          <a:p>
            <a:pPr marL="457200" indent="-457200" eaLnBrk="1" hangingPunct="1">
              <a:lnSpc>
                <a:spcPct val="120000"/>
              </a:lnSpc>
              <a:spcBef>
                <a:spcPts val="1200"/>
              </a:spcBef>
              <a:buFont typeface="Wingdings" panose="05000000000000000000" pitchFamily="2" charset="2"/>
              <a:buChar char="l"/>
            </a:pPr>
            <a:r>
              <a:rPr lang="zh-CN" altLang="en-US" sz="3600" b="1" dirty="0">
                <a:solidFill>
                  <a:srgbClr val="0070C0"/>
                </a:solidFill>
                <a:latin typeface="楷体" panose="02010609060101010101" pitchFamily="49" charset="-122"/>
                <a:ea typeface="楷体" panose="02010609060101010101" pitchFamily="49" charset="-122"/>
              </a:rPr>
              <a:t>水手们笑得更欢了，孩子却气得脸都红了。</a:t>
            </a:r>
            <a:endParaRPr lang="en-US" altLang="zh-CN" sz="36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20000"/>
              </a:lnSpc>
              <a:spcBef>
                <a:spcPts val="1200"/>
              </a:spcBef>
              <a:buFont typeface="Wingdings" panose="05000000000000000000" pitchFamily="2" charset="2"/>
              <a:buChar char="l"/>
            </a:pPr>
            <a:r>
              <a:rPr lang="zh-CN" altLang="en-US" sz="3600" b="1" dirty="0">
                <a:solidFill>
                  <a:srgbClr val="0070C0"/>
                </a:solidFill>
                <a:latin typeface="楷体" panose="02010609060101010101" pitchFamily="49" charset="-122"/>
                <a:ea typeface="楷体" panose="02010609060101010101" pitchFamily="49" charset="-122"/>
              </a:rPr>
              <a:t>这时候，甲板上的水手全都吓呆了。</a:t>
            </a:r>
            <a:endParaRPr lang="en-US" altLang="zh-CN" sz="3600" b="1" dirty="0">
              <a:solidFill>
                <a:srgbClr val="0070C0"/>
              </a:solidFill>
              <a:latin typeface="楷体" panose="02010609060101010101" pitchFamily="49" charset="-122"/>
              <a:ea typeface="楷体" panose="02010609060101010101" pitchFamily="49" charset="-122"/>
            </a:endParaRPr>
          </a:p>
          <a:p>
            <a:pPr marL="457200" indent="-457200" eaLnBrk="1" hangingPunct="1">
              <a:lnSpc>
                <a:spcPct val="120000"/>
              </a:lnSpc>
              <a:spcBef>
                <a:spcPts val="1200"/>
              </a:spcBef>
              <a:buFont typeface="Wingdings" panose="05000000000000000000" pitchFamily="2" charset="2"/>
              <a:buChar char="l"/>
            </a:pPr>
            <a:r>
              <a:rPr lang="zh-CN" altLang="en-US" sz="3600" b="1" dirty="0">
                <a:solidFill>
                  <a:srgbClr val="0070C0"/>
                </a:solidFill>
                <a:latin typeface="楷体" panose="02010609060101010101" pitchFamily="49" charset="-122"/>
                <a:ea typeface="楷体" panose="02010609060101010101" pitchFamily="49" charset="-122"/>
              </a:rPr>
              <a:t>有个人吓得大叫了一声。</a:t>
            </a:r>
            <a:endParaRPr lang="zh-CN" altLang="en-US" sz="36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20"/>
                                            </p:txEl>
                                          </p:spTgt>
                                        </p:tgtEl>
                                        <p:attrNameLst>
                                          <p:attrName>style.visibility</p:attrName>
                                        </p:attrNameLst>
                                      </p:cBhvr>
                                      <p:to>
                                        <p:strVal val="visible"/>
                                      </p:to>
                                    </p:set>
                                    <p:animEffect transition="in" filter="barn(inVertical)">
                                      <p:cBhvr>
                                        <p:cTn id="7" dur="500"/>
                                        <p:tgtEl>
                                          <p:spTgt spid="2">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charRg st="20" end="37"/>
                                            </p:txEl>
                                          </p:spTgt>
                                        </p:tgtEl>
                                        <p:attrNameLst>
                                          <p:attrName>style.visibility</p:attrName>
                                        </p:attrNameLst>
                                      </p:cBhvr>
                                      <p:to>
                                        <p:strVal val="visible"/>
                                      </p:to>
                                    </p:set>
                                    <p:animEffect transition="in" filter="barn(inVertical)">
                                      <p:cBhvr>
                                        <p:cTn id="12" dur="500"/>
                                        <p:tgtEl>
                                          <p:spTgt spid="2">
                                            <p:txEl>
                                              <p:charRg st="20"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charRg st="37" end="49"/>
                                            </p:txEl>
                                          </p:spTgt>
                                        </p:tgtEl>
                                        <p:attrNameLst>
                                          <p:attrName>style.visibility</p:attrName>
                                        </p:attrNameLst>
                                      </p:cBhvr>
                                      <p:to>
                                        <p:strVal val="visible"/>
                                      </p:to>
                                    </p:set>
                                    <p:animEffect transition="in" filter="barn(inVertical)">
                                      <p:cBhvr>
                                        <p:cTn id="17" dur="500"/>
                                        <p:tgtEl>
                                          <p:spTgt spid="2">
                                            <p:txEl>
                                              <p:charRg st="37" end="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77900" y="1941513"/>
            <a:ext cx="7770813" cy="1998662"/>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    在水手们一次次的哄笑声中，猴子越来越放肆，把孩子一步步引入危险的境地。</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3" name="矩形 2"/>
          <p:cNvSpPr/>
          <p:nvPr/>
        </p:nvSpPr>
        <p:spPr>
          <a:xfrm>
            <a:off x="395288" y="998538"/>
            <a:ext cx="8353425"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说说这些语句是怎么推动情节发展的。</a:t>
            </a:r>
            <a:endParaRPr lang="zh-CN" altLang="en-US" sz="3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矩形 1"/>
          <p:cNvSpPr/>
          <p:nvPr/>
        </p:nvSpPr>
        <p:spPr>
          <a:xfrm>
            <a:off x="741363" y="438150"/>
            <a:ext cx="6913562" cy="71120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此刻，你想对孩子说什么？</a:t>
            </a:r>
            <a:endParaRPr lang="zh-CN" altLang="en-US" sz="3600" b="1" dirty="0">
              <a:latin typeface="宋体" panose="02010600030101010101" pitchFamily="2" charset="-122"/>
            </a:endParaRPr>
          </a:p>
        </p:txBody>
      </p:sp>
      <p:sp>
        <p:nvSpPr>
          <p:cNvPr id="3" name="矩形 2"/>
          <p:cNvSpPr/>
          <p:nvPr/>
        </p:nvSpPr>
        <p:spPr>
          <a:xfrm>
            <a:off x="1331913" y="1444625"/>
            <a:ext cx="6696075" cy="668338"/>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遇事要冷静，不要那么冲动。</a:t>
            </a:r>
            <a:endParaRPr lang="zh-CN" altLang="en-US" sz="36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741363" y="2409825"/>
            <a:ext cx="6913562" cy="70961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600" b="1" dirty="0">
                <a:latin typeface="宋体" panose="02010600030101010101" pitchFamily="2" charset="-122"/>
              </a:rPr>
              <a:t>你想对水手说什么？</a:t>
            </a:r>
            <a:endParaRPr lang="zh-CN" altLang="en-US" sz="3600" b="1" dirty="0">
              <a:latin typeface="宋体" panose="02010600030101010101" pitchFamily="2" charset="-122"/>
            </a:endParaRPr>
          </a:p>
        </p:txBody>
      </p:sp>
      <p:sp>
        <p:nvSpPr>
          <p:cNvPr id="5" name="矩形 4"/>
          <p:cNvSpPr/>
          <p:nvPr/>
        </p:nvSpPr>
        <p:spPr>
          <a:xfrm>
            <a:off x="1331913" y="3414713"/>
            <a:ext cx="6696075" cy="669925"/>
          </a:xfrm>
          <a:prstGeom prst="rect">
            <a:avLst/>
          </a:prstGeom>
          <a:noFill/>
          <a:ln w="9525">
            <a:noFill/>
          </a:ln>
        </p:spPr>
        <p:txBody>
          <a:bodyPr>
            <a:spAutoFit/>
          </a:bodyPr>
          <a:p>
            <a:pPr eaLnBrk="1" hangingPunct="1">
              <a:lnSpc>
                <a:spcPct val="120000"/>
              </a:lnSpc>
            </a:pPr>
            <a:r>
              <a:rPr lang="zh-CN" altLang="en-US" sz="3600" b="1" dirty="0">
                <a:solidFill>
                  <a:srgbClr val="3366FF"/>
                </a:solidFill>
                <a:latin typeface="楷体" panose="02010609060101010101" pitchFamily="49" charset="-122"/>
                <a:ea typeface="楷体" panose="02010609060101010101" pitchFamily="49" charset="-122"/>
              </a:rPr>
              <a:t>开玩笑要有分寸，不要太过分。</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文本框 6"/>
          <p:cNvSpPr txBox="1"/>
          <p:nvPr/>
        </p:nvSpPr>
        <p:spPr>
          <a:xfrm>
            <a:off x="971550" y="204788"/>
            <a:ext cx="1970088" cy="585787"/>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梳理全文</a:t>
            </a:r>
            <a:endParaRPr lang="zh-CN" altLang="en-US" sz="3200" b="1" dirty="0">
              <a:latin typeface="黑体" panose="02010609060101010101" pitchFamily="49" charset="-122"/>
              <a:ea typeface="黑体" panose="02010609060101010101" pitchFamily="49" charset="-122"/>
            </a:endParaRPr>
          </a:p>
        </p:txBody>
      </p:sp>
      <p:sp>
        <p:nvSpPr>
          <p:cNvPr id="66563" name="矩形 3"/>
          <p:cNvSpPr/>
          <p:nvPr/>
        </p:nvSpPr>
        <p:spPr>
          <a:xfrm>
            <a:off x="395288" y="984250"/>
            <a:ext cx="8208962" cy="1281113"/>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默读课文，想想这个故事的起因、经过和结果，把下面的内容填写完整。</a:t>
            </a:r>
            <a:endParaRPr lang="zh-CN" altLang="en-US" sz="3200" b="1" dirty="0">
              <a:latin typeface="宋体" panose="02010600030101010101" pitchFamily="2" charset="-122"/>
            </a:endParaRPr>
          </a:p>
        </p:txBody>
      </p:sp>
      <p:sp>
        <p:nvSpPr>
          <p:cNvPr id="66564" name="矩形 4"/>
          <p:cNvSpPr/>
          <p:nvPr/>
        </p:nvSpPr>
        <p:spPr>
          <a:xfrm>
            <a:off x="1011238" y="2363788"/>
            <a:ext cx="7921625" cy="1787525"/>
          </a:xfrm>
          <a:prstGeom prst="rect">
            <a:avLst/>
          </a:prstGeom>
          <a:noFill/>
          <a:ln w="9525">
            <a:noFill/>
          </a:ln>
        </p:spPr>
        <p:txBody>
          <a:bodyPr>
            <a:spAutoFit/>
          </a:bodyPr>
          <a:p>
            <a:pPr eaLnBrk="1" hangingPunct="1">
              <a:lnSpc>
                <a:spcPct val="120000"/>
              </a:lnSpc>
            </a:pPr>
            <a:r>
              <a:rPr lang="zh-CN" altLang="en-US" sz="3200" b="1" dirty="0">
                <a:solidFill>
                  <a:srgbClr val="57773F"/>
                </a:solidFill>
                <a:latin typeface="楷体" panose="02010609060101010101" pitchFamily="49" charset="-122"/>
                <a:ea typeface="楷体" panose="02010609060101010101" pitchFamily="49" charset="-122"/>
              </a:rPr>
              <a:t>    水手拿猴子取乐→（               </a:t>
            </a:r>
            <a:endParaRPr lang="en-US" altLang="zh-CN" sz="3200" b="1" dirty="0">
              <a:solidFill>
                <a:srgbClr val="57773F"/>
              </a:solidFill>
              <a:latin typeface="楷体" panose="02010609060101010101" pitchFamily="49" charset="-122"/>
              <a:ea typeface="楷体" panose="02010609060101010101" pitchFamily="49" charset="-122"/>
            </a:endParaRPr>
          </a:p>
          <a:p>
            <a:pPr eaLnBrk="1" hangingPunct="1">
              <a:lnSpc>
                <a:spcPct val="120000"/>
              </a:lnSpc>
            </a:pPr>
            <a:r>
              <a:rPr lang="en-US" altLang="zh-CN" sz="3200" b="1" dirty="0">
                <a:solidFill>
                  <a:srgbClr val="57773F"/>
                </a:solidFill>
                <a:latin typeface="楷体" panose="02010609060101010101" pitchFamily="49" charset="-122"/>
                <a:ea typeface="楷体" panose="02010609060101010101" pitchFamily="49" charset="-122"/>
              </a:rPr>
              <a:t>                   </a:t>
            </a:r>
            <a:r>
              <a:rPr lang="zh-CN" altLang="en-US" sz="3200" b="1" dirty="0">
                <a:solidFill>
                  <a:srgbClr val="57773F"/>
                </a:solidFill>
                <a:latin typeface="楷体" panose="02010609060101010101" pitchFamily="49" charset="-122"/>
                <a:ea typeface="楷体" panose="02010609060101010101" pitchFamily="49" charset="-122"/>
              </a:rPr>
              <a:t>）→（            </a:t>
            </a:r>
            <a:endParaRPr lang="en-US" altLang="zh-CN" sz="3200" b="1" dirty="0">
              <a:solidFill>
                <a:srgbClr val="57773F"/>
              </a:solidFill>
              <a:latin typeface="楷体" panose="02010609060101010101" pitchFamily="49" charset="-122"/>
              <a:ea typeface="楷体" panose="02010609060101010101" pitchFamily="49" charset="-122"/>
            </a:endParaRPr>
          </a:p>
          <a:p>
            <a:pPr eaLnBrk="1" hangingPunct="1">
              <a:lnSpc>
                <a:spcPct val="120000"/>
              </a:lnSpc>
            </a:pPr>
            <a:r>
              <a:rPr lang="en-US" altLang="zh-CN" sz="3200" b="1" dirty="0">
                <a:solidFill>
                  <a:srgbClr val="57773F"/>
                </a:solidFill>
                <a:latin typeface="楷体" panose="02010609060101010101" pitchFamily="49" charset="-122"/>
                <a:ea typeface="楷体" panose="02010609060101010101" pitchFamily="49" charset="-122"/>
              </a:rPr>
              <a:t>                     </a:t>
            </a:r>
            <a:r>
              <a:rPr lang="zh-CN" altLang="en-US" sz="3200" b="1" dirty="0">
                <a:solidFill>
                  <a:srgbClr val="57773F"/>
                </a:solidFill>
                <a:latin typeface="楷体" panose="02010609060101010101" pitchFamily="49" charset="-122"/>
                <a:ea typeface="楷体" panose="02010609060101010101" pitchFamily="49" charset="-122"/>
              </a:rPr>
              <a:t>）</a:t>
            </a:r>
            <a:endParaRPr lang="zh-CN" altLang="en-US" sz="3200" b="1" dirty="0">
              <a:solidFill>
                <a:srgbClr val="57773F"/>
              </a:solidFill>
              <a:latin typeface="楷体" panose="02010609060101010101" pitchFamily="49" charset="-122"/>
              <a:ea typeface="楷体" panose="02010609060101010101" pitchFamily="49" charset="-122"/>
            </a:endParaRPr>
          </a:p>
        </p:txBody>
      </p:sp>
      <p:sp>
        <p:nvSpPr>
          <p:cNvPr id="6" name="矩形 5"/>
          <p:cNvSpPr/>
          <p:nvPr/>
        </p:nvSpPr>
        <p:spPr>
          <a:xfrm>
            <a:off x="5607050" y="2319338"/>
            <a:ext cx="3109913"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猴子挑逗孩子，</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7" name="矩形 6"/>
          <p:cNvSpPr/>
          <p:nvPr/>
        </p:nvSpPr>
        <p:spPr>
          <a:xfrm>
            <a:off x="1011238" y="2922588"/>
            <a:ext cx="4321175"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孩子追猴子陷入绝境</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8" name="矩形 7"/>
          <p:cNvSpPr/>
          <p:nvPr/>
        </p:nvSpPr>
        <p:spPr>
          <a:xfrm>
            <a:off x="6196013" y="2922588"/>
            <a:ext cx="2376487"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船长用枪逼</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9" name="矩形 8"/>
          <p:cNvSpPr/>
          <p:nvPr/>
        </p:nvSpPr>
        <p:spPr>
          <a:xfrm>
            <a:off x="1011238" y="3508375"/>
            <a:ext cx="5041900" cy="604838"/>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迫孩子跳水，孩子得救</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6"/>
          <p:cNvSpPr txBox="1"/>
          <p:nvPr/>
        </p:nvSpPr>
        <p:spPr>
          <a:xfrm>
            <a:off x="971550" y="312738"/>
            <a:ext cx="1970088" cy="585787"/>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初读课文</a:t>
            </a:r>
            <a:endParaRPr lang="zh-CN" altLang="en-US" sz="3200" b="1" dirty="0">
              <a:latin typeface="黑体" panose="02010609060101010101" pitchFamily="49" charset="-122"/>
              <a:ea typeface="黑体" panose="02010609060101010101" pitchFamily="49" charset="-122"/>
            </a:endParaRPr>
          </a:p>
        </p:txBody>
      </p:sp>
      <p:sp>
        <p:nvSpPr>
          <p:cNvPr id="12291" name="矩形 2"/>
          <p:cNvSpPr/>
          <p:nvPr/>
        </p:nvSpPr>
        <p:spPr>
          <a:xfrm>
            <a:off x="323850" y="915988"/>
            <a:ext cx="8424863" cy="3201987"/>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请同学们自由读课文，回答刚才的质疑。</a:t>
            </a:r>
            <a:endParaRPr lang="en-US" altLang="zh-CN" sz="3200" b="1" dirty="0">
              <a:latin typeface="宋体" panose="02010600030101010101" pitchFamily="2" charset="-122"/>
            </a:endParaRPr>
          </a:p>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课文是按照什么顺序来写的？</a:t>
            </a:r>
            <a:endParaRPr lang="en-US" altLang="zh-CN" sz="3200" b="1" dirty="0">
              <a:latin typeface="宋体" panose="02010600030101010101" pitchFamily="2" charset="-122"/>
            </a:endParaRPr>
          </a:p>
          <a:p>
            <a:pPr marL="571500" indent="-571500" eaLnBrk="1" hangingPunct="1">
              <a:lnSpc>
                <a:spcPct val="130000"/>
              </a:lnSpc>
              <a:buFont typeface="Wingdings" panose="05000000000000000000" pitchFamily="2" charset="2"/>
              <a:buChar char="p"/>
            </a:pPr>
            <a:endParaRPr lang="en-US" altLang="zh-CN" sz="3200" b="1" dirty="0">
              <a:latin typeface="宋体" panose="02010600030101010101" pitchFamily="2" charset="-122"/>
            </a:endParaRPr>
          </a:p>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谁能按照故事的起因、经过、结果</a:t>
            </a:r>
            <a:r>
              <a:rPr lang="en-US" altLang="zh-CN" sz="3200" b="1" dirty="0">
                <a:latin typeface="宋体" panose="02010600030101010101" pitchFamily="2" charset="-122"/>
              </a:rPr>
              <a:t>,</a:t>
            </a:r>
            <a:r>
              <a:rPr lang="zh-CN" altLang="en-US" sz="3200" b="1" dirty="0">
                <a:latin typeface="宋体" panose="02010600030101010101" pitchFamily="2" charset="-122"/>
              </a:rPr>
              <a:t>把课文划分成三个部分？</a:t>
            </a:r>
            <a:endParaRPr lang="zh-CN" altLang="en-US" sz="3200" b="1" dirty="0">
              <a:latin typeface="宋体" panose="02010600030101010101" pitchFamily="2" charset="-122"/>
            </a:endParaRPr>
          </a:p>
        </p:txBody>
      </p:sp>
      <p:sp>
        <p:nvSpPr>
          <p:cNvPr id="4" name="矩形 3"/>
          <p:cNvSpPr/>
          <p:nvPr/>
        </p:nvSpPr>
        <p:spPr>
          <a:xfrm>
            <a:off x="827088" y="2189163"/>
            <a:ext cx="7599362" cy="668337"/>
          </a:xfrm>
          <a:prstGeom prst="rect">
            <a:avLst/>
          </a:prstGeom>
          <a:noFill/>
          <a:ln w="9525">
            <a:noFill/>
          </a:ln>
        </p:spPr>
        <p:txBody>
          <a:bodyPr>
            <a:spAutoFit/>
          </a:bodyPr>
          <a:p>
            <a:pPr algn="ctr">
              <a:lnSpc>
                <a:spcPct val="120000"/>
              </a:lnSpc>
            </a:pPr>
            <a:r>
              <a:rPr lang="zh-CN" altLang="en-US" sz="3600" b="1" dirty="0">
                <a:solidFill>
                  <a:srgbClr val="3366FF"/>
                </a:solidFill>
                <a:latin typeface="楷体" panose="02010609060101010101" pitchFamily="49" charset="-122"/>
                <a:ea typeface="楷体" panose="02010609060101010101" pitchFamily="49" charset="-122"/>
              </a:rPr>
              <a:t>课文是按照故事发展的顺序来写的</a:t>
            </a:r>
            <a:endParaRPr lang="zh-CN" altLang="en-US" sz="36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矩形 1"/>
          <p:cNvSpPr/>
          <p:nvPr/>
        </p:nvSpPr>
        <p:spPr>
          <a:xfrm>
            <a:off x="1116013" y="2066925"/>
            <a:ext cx="7110412" cy="1733550"/>
          </a:xfrm>
          <a:prstGeom prst="rect">
            <a:avLst/>
          </a:prstGeom>
          <a:noFill/>
          <a:ln w="9525">
            <a:noFill/>
          </a:ln>
        </p:spPr>
        <p:txBody>
          <a:bodyPr>
            <a:spAutoFit/>
          </a:bodyPr>
          <a:p>
            <a:pPr marL="571500" indent="-571500" eaLnBrk="1" hangingPunct="1">
              <a:lnSpc>
                <a:spcPct val="130000"/>
              </a:lnSpc>
              <a:spcBef>
                <a:spcPts val="1200"/>
              </a:spcBef>
              <a:buFont typeface="Wingdings" panose="05000000000000000000" pitchFamily="2" charset="2"/>
              <a:buChar char="p"/>
            </a:pPr>
            <a:r>
              <a:rPr lang="zh-CN" altLang="en-US" sz="4000" b="1" dirty="0">
                <a:latin typeface="宋体" panose="02010600030101010101" pitchFamily="2" charset="-122"/>
              </a:rPr>
              <a:t>四人小组内讲讲这个故事。</a:t>
            </a:r>
            <a:endParaRPr lang="en-US" altLang="zh-CN" sz="4000" b="1" dirty="0">
              <a:latin typeface="宋体" panose="02010600030101010101" pitchFamily="2" charset="-122"/>
            </a:endParaRPr>
          </a:p>
          <a:p>
            <a:pPr marL="571500" indent="-571500" eaLnBrk="1" hangingPunct="1">
              <a:lnSpc>
                <a:spcPct val="130000"/>
              </a:lnSpc>
              <a:spcBef>
                <a:spcPts val="1200"/>
              </a:spcBef>
              <a:buFont typeface="Wingdings" panose="05000000000000000000" pitchFamily="2" charset="2"/>
              <a:buChar char="p"/>
            </a:pPr>
            <a:r>
              <a:rPr lang="zh-CN" altLang="en-US" sz="4000" b="1" dirty="0">
                <a:latin typeface="宋体" panose="02010600030101010101" pitchFamily="2" charset="-122"/>
              </a:rPr>
              <a:t>全班交流汇报。</a:t>
            </a:r>
            <a:endParaRPr lang="zh-CN" altLang="en-US" sz="4000" b="1" dirty="0">
              <a:latin typeface="宋体" panose="02010600030101010101" pitchFamily="2" charset="-122"/>
            </a:endParaRPr>
          </a:p>
        </p:txBody>
      </p:sp>
      <p:sp>
        <p:nvSpPr>
          <p:cNvPr id="67587" name="矩形 2"/>
          <p:cNvSpPr/>
          <p:nvPr/>
        </p:nvSpPr>
        <p:spPr>
          <a:xfrm>
            <a:off x="3009900" y="915988"/>
            <a:ext cx="3124200" cy="768350"/>
          </a:xfrm>
          <a:prstGeom prst="rect">
            <a:avLst/>
          </a:prstGeom>
          <a:noFill/>
          <a:ln w="9525">
            <a:noFill/>
          </a:ln>
        </p:spPr>
        <p:txBody>
          <a:bodyPr>
            <a:spAutoFit/>
          </a:bodyPr>
          <a:p>
            <a:pPr algn="ctr"/>
            <a:r>
              <a:rPr lang="zh-CN" altLang="en-US" sz="4400" b="1" dirty="0">
                <a:solidFill>
                  <a:srgbClr val="FF0000"/>
                </a:solidFill>
                <a:latin typeface="黑体" panose="02010609060101010101" pitchFamily="49" charset="-122"/>
                <a:ea typeface="黑体" panose="02010609060101010101" pitchFamily="49" charset="-122"/>
              </a:rPr>
              <a:t>讲故事</a:t>
            </a:r>
            <a:endParaRPr lang="zh-CN" altLang="en-US" sz="4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1"/>
          <p:cNvSpPr/>
          <p:nvPr/>
        </p:nvSpPr>
        <p:spPr>
          <a:xfrm>
            <a:off x="455613" y="738188"/>
            <a:ext cx="8364537" cy="12811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第</a:t>
            </a:r>
            <a:r>
              <a:rPr lang="en-US" altLang="zh-CN" sz="3200" b="1" dirty="0">
                <a:latin typeface="宋体" panose="02010600030101010101" pitchFamily="2" charset="-122"/>
              </a:rPr>
              <a:t>1</a:t>
            </a:r>
            <a:r>
              <a:rPr lang="zh-CN" altLang="en-US" sz="3200" b="1" dirty="0">
                <a:latin typeface="宋体" panose="02010600030101010101" pitchFamily="2" charset="-122"/>
              </a:rPr>
              <a:t>自然段的环境描写“这一天风平浪静”起什么作用？</a:t>
            </a:r>
            <a:endParaRPr lang="zh-CN" altLang="en-US" sz="3200" b="1" dirty="0">
              <a:latin typeface="宋体" panose="02010600030101010101" pitchFamily="2" charset="-122"/>
            </a:endParaRPr>
          </a:p>
        </p:txBody>
      </p:sp>
      <p:sp>
        <p:nvSpPr>
          <p:cNvPr id="3" name="矩形 2"/>
          <p:cNvSpPr/>
          <p:nvPr/>
        </p:nvSpPr>
        <p:spPr>
          <a:xfrm>
            <a:off x="1692275" y="1973263"/>
            <a:ext cx="6480175"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为后文故事情节的发展做铺垫。</a:t>
            </a:r>
            <a:endParaRPr lang="zh-CN" altLang="en-US" sz="3200" b="1" dirty="0">
              <a:solidFill>
                <a:srgbClr val="3366FF"/>
              </a:solidFill>
              <a:latin typeface="楷体" panose="02010609060101010101" pitchFamily="49" charset="-122"/>
              <a:ea typeface="楷体" panose="02010609060101010101" pitchFamily="49" charset="-122"/>
            </a:endParaRPr>
          </a:p>
        </p:txBody>
      </p:sp>
      <p:sp>
        <p:nvSpPr>
          <p:cNvPr id="4" name="矩形 3"/>
          <p:cNvSpPr/>
          <p:nvPr/>
        </p:nvSpPr>
        <p:spPr>
          <a:xfrm>
            <a:off x="455613" y="2525713"/>
            <a:ext cx="8364537" cy="1281112"/>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本文与</a:t>
            </a:r>
            <a:r>
              <a:rPr lang="en-US" altLang="zh-CN" sz="3200" b="1" dirty="0">
                <a:latin typeface="宋体" panose="02010600030101010101" pitchFamily="2" charset="-122"/>
              </a:rPr>
              <a:t>《</a:t>
            </a:r>
            <a:r>
              <a:rPr lang="zh-CN" altLang="en-US" sz="3200" b="1" dirty="0">
                <a:latin typeface="宋体" panose="02010600030101010101" pitchFamily="2" charset="-122"/>
              </a:rPr>
              <a:t>自相矛盾</a:t>
            </a:r>
            <a:r>
              <a:rPr lang="en-US" altLang="zh-CN" sz="3200" b="1" dirty="0">
                <a:latin typeface="宋体" panose="02010600030101010101" pitchFamily="2" charset="-122"/>
              </a:rPr>
              <a:t>》</a:t>
            </a:r>
            <a:r>
              <a:rPr lang="zh-CN" altLang="en-US" sz="3200" b="1" dirty="0">
                <a:latin typeface="宋体" panose="02010600030101010101" pitchFamily="2" charset="-122"/>
              </a:rPr>
              <a:t>和</a:t>
            </a:r>
            <a:r>
              <a:rPr lang="en-US" altLang="zh-CN" sz="3200" b="1" dirty="0">
                <a:latin typeface="宋体" panose="02010600030101010101" pitchFamily="2" charset="-122"/>
              </a:rPr>
              <a:t>《</a:t>
            </a:r>
            <a:r>
              <a:rPr lang="zh-CN" altLang="en-US" sz="3200" b="1" dirty="0">
                <a:latin typeface="宋体" panose="02010600030101010101" pitchFamily="2" charset="-122"/>
              </a:rPr>
              <a:t>田忌赛马</a:t>
            </a:r>
            <a:r>
              <a:rPr lang="en-US" altLang="zh-CN" sz="3200" b="1" dirty="0">
                <a:latin typeface="宋体" panose="02010600030101010101" pitchFamily="2" charset="-122"/>
              </a:rPr>
              <a:t>》</a:t>
            </a:r>
            <a:r>
              <a:rPr lang="zh-CN" altLang="en-US" sz="3200" b="1" dirty="0">
                <a:latin typeface="宋体" panose="02010600030101010101" pitchFamily="2" charset="-122"/>
              </a:rPr>
              <a:t>相比，在写法上有什么独特之处？</a:t>
            </a:r>
            <a:endParaRPr lang="zh-CN" altLang="en-US" sz="3200" b="1" dirty="0">
              <a:latin typeface="宋体" panose="02010600030101010101" pitchFamily="2" charset="-122"/>
            </a:endParaRPr>
          </a:p>
        </p:txBody>
      </p:sp>
      <p:sp>
        <p:nvSpPr>
          <p:cNvPr id="5" name="矩形 4"/>
          <p:cNvSpPr/>
          <p:nvPr/>
        </p:nvSpPr>
        <p:spPr>
          <a:xfrm>
            <a:off x="1692275" y="3821113"/>
            <a:ext cx="6480175" cy="604837"/>
          </a:xfrm>
          <a:prstGeom prst="rect">
            <a:avLst/>
          </a:prstGeom>
          <a:noFill/>
          <a:ln w="9525">
            <a:noFill/>
          </a:ln>
        </p:spPr>
        <p:txBody>
          <a:bodyPr>
            <a:spAutoFit/>
          </a:bodyPr>
          <a:p>
            <a:pPr eaLnBrk="1" hangingPunct="1">
              <a:lnSpc>
                <a:spcPct val="120000"/>
              </a:lnSpc>
            </a:pPr>
            <a:r>
              <a:rPr lang="zh-CN" altLang="en-US" sz="3200" b="1" dirty="0">
                <a:solidFill>
                  <a:srgbClr val="3366FF"/>
                </a:solidFill>
                <a:latin typeface="楷体" panose="02010609060101010101" pitchFamily="49" charset="-122"/>
                <a:ea typeface="楷体" panose="02010609060101010101" pitchFamily="49" charset="-122"/>
              </a:rPr>
              <a:t>故事结尾处主要人物才出现。</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1"/>
          <p:cNvSpPr/>
          <p:nvPr/>
        </p:nvSpPr>
        <p:spPr>
          <a:xfrm>
            <a:off x="493713" y="1149350"/>
            <a:ext cx="8029575" cy="2871788"/>
          </a:xfrm>
          <a:prstGeom prst="rect">
            <a:avLst/>
          </a:prstGeom>
          <a:noFill/>
          <a:ln w="9525">
            <a:noFill/>
          </a:ln>
        </p:spPr>
        <p:txBody>
          <a:bodyPr>
            <a:spAutoFit/>
          </a:bodyPr>
          <a:p>
            <a:pPr eaLnBrk="1" hangingPunct="1">
              <a:lnSpc>
                <a:spcPct val="130000"/>
              </a:lnSpc>
            </a:pPr>
            <a:r>
              <a:rPr lang="en-US" altLang="zh-CN" sz="3600" b="1" dirty="0">
                <a:latin typeface="宋体" panose="02010600030101010101" pitchFamily="2" charset="-122"/>
              </a:rPr>
              <a:t>    </a:t>
            </a:r>
            <a:r>
              <a:rPr lang="zh-CN" altLang="en-US" sz="3600" b="1" dirty="0">
                <a:latin typeface="宋体" panose="02010600030101010101" pitchFamily="2" charset="-122"/>
              </a:rPr>
              <a:t>今天我们学习了</a:t>
            </a:r>
            <a:r>
              <a:rPr lang="en-US" altLang="zh-CN" sz="3600" b="1" dirty="0">
                <a:latin typeface="宋体" panose="02010600030101010101" pitchFamily="2" charset="-122"/>
              </a:rPr>
              <a:t>《</a:t>
            </a:r>
            <a:r>
              <a:rPr lang="zh-CN" altLang="en-US" sz="3600" b="1" dirty="0">
                <a:latin typeface="宋体" panose="02010600030101010101" pitchFamily="2" charset="-122"/>
              </a:rPr>
              <a:t>跳水</a:t>
            </a:r>
            <a:r>
              <a:rPr lang="en-US" altLang="zh-CN" sz="3600" b="1" dirty="0">
                <a:latin typeface="宋体" panose="02010600030101010101" pitchFamily="2" charset="-122"/>
              </a:rPr>
              <a:t>》</a:t>
            </a:r>
            <a:r>
              <a:rPr lang="zh-CN" altLang="en-US" sz="3600" b="1" dirty="0">
                <a:latin typeface="宋体" panose="02010600030101010101" pitchFamily="2" charset="-122"/>
              </a:rPr>
              <a:t>这一课，要学习船长在危急关头冷静、机智、果断处理问题的方法。遇事应先考虑后果，不要一时冲动，一定要冷静沉着。</a:t>
            </a:r>
            <a:endParaRPr lang="zh-CN" altLang="en-US" sz="3600" b="1" dirty="0">
              <a:latin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图片 17"/>
          <p:cNvPicPr>
            <a:picLocks noChangeAspect="1"/>
          </p:cNvPicPr>
          <p:nvPr/>
        </p:nvPicPr>
        <p:blipFill>
          <a:blip r:embed="rId1"/>
          <a:stretch>
            <a:fillRect/>
          </a:stretch>
        </p:blipFill>
        <p:spPr>
          <a:xfrm>
            <a:off x="-2268537" y="1557338"/>
            <a:ext cx="530225" cy="798512"/>
          </a:xfrm>
          <a:prstGeom prst="rect">
            <a:avLst/>
          </a:prstGeom>
          <a:noFill/>
          <a:ln w="9525">
            <a:noFill/>
          </a:ln>
        </p:spPr>
      </p:pic>
      <p:pic>
        <p:nvPicPr>
          <p:cNvPr id="70659" name="图片 18"/>
          <p:cNvPicPr>
            <a:picLocks noChangeAspect="1"/>
          </p:cNvPicPr>
          <p:nvPr/>
        </p:nvPicPr>
        <p:blipFill>
          <a:blip r:embed="rId1"/>
          <a:stretch>
            <a:fillRect/>
          </a:stretch>
        </p:blipFill>
        <p:spPr>
          <a:xfrm>
            <a:off x="-2798762" y="3429000"/>
            <a:ext cx="530225" cy="798513"/>
          </a:xfrm>
          <a:prstGeom prst="rect">
            <a:avLst/>
          </a:prstGeom>
          <a:noFill/>
          <a:ln w="9525">
            <a:noFill/>
          </a:ln>
        </p:spPr>
      </p:pic>
      <p:pic>
        <p:nvPicPr>
          <p:cNvPr id="70660" name="图片 19"/>
          <p:cNvPicPr>
            <a:picLocks noChangeAspect="1"/>
          </p:cNvPicPr>
          <p:nvPr/>
        </p:nvPicPr>
        <p:blipFill>
          <a:blip r:embed="rId1"/>
          <a:stretch>
            <a:fillRect/>
          </a:stretch>
        </p:blipFill>
        <p:spPr>
          <a:xfrm>
            <a:off x="-1189037" y="4797425"/>
            <a:ext cx="530225" cy="798513"/>
          </a:xfrm>
          <a:prstGeom prst="rect">
            <a:avLst/>
          </a:prstGeom>
          <a:noFill/>
          <a:ln w="9525">
            <a:noFill/>
          </a:ln>
        </p:spPr>
      </p:pic>
      <p:pic>
        <p:nvPicPr>
          <p:cNvPr id="70661" name="图片 20"/>
          <p:cNvPicPr>
            <a:picLocks noChangeAspect="1"/>
          </p:cNvPicPr>
          <p:nvPr/>
        </p:nvPicPr>
        <p:blipFill>
          <a:blip r:embed="rId1"/>
          <a:stretch>
            <a:fillRect/>
          </a:stretch>
        </p:blipFill>
        <p:spPr>
          <a:xfrm>
            <a:off x="4643438" y="6021388"/>
            <a:ext cx="530225" cy="798512"/>
          </a:xfrm>
          <a:prstGeom prst="rect">
            <a:avLst/>
          </a:prstGeom>
          <a:noFill/>
          <a:ln w="9525">
            <a:noFill/>
          </a:ln>
        </p:spPr>
      </p:pic>
      <p:pic>
        <p:nvPicPr>
          <p:cNvPr id="70662" name="图片 21"/>
          <p:cNvPicPr>
            <a:picLocks noChangeAspect="1"/>
          </p:cNvPicPr>
          <p:nvPr/>
        </p:nvPicPr>
        <p:blipFill>
          <a:blip r:embed="rId1"/>
          <a:stretch>
            <a:fillRect/>
          </a:stretch>
        </p:blipFill>
        <p:spPr>
          <a:xfrm>
            <a:off x="9612313" y="4652963"/>
            <a:ext cx="530225" cy="800100"/>
          </a:xfrm>
          <a:prstGeom prst="rect">
            <a:avLst/>
          </a:prstGeom>
          <a:noFill/>
          <a:ln w="9525">
            <a:noFill/>
          </a:ln>
        </p:spPr>
      </p:pic>
      <p:pic>
        <p:nvPicPr>
          <p:cNvPr id="70663" name="图片 22"/>
          <p:cNvPicPr>
            <a:picLocks noChangeAspect="1"/>
          </p:cNvPicPr>
          <p:nvPr/>
        </p:nvPicPr>
        <p:blipFill>
          <a:blip r:embed="rId1"/>
          <a:stretch>
            <a:fillRect/>
          </a:stretch>
        </p:blipFill>
        <p:spPr>
          <a:xfrm>
            <a:off x="10620375" y="1758950"/>
            <a:ext cx="530225" cy="800100"/>
          </a:xfrm>
          <a:prstGeom prst="rect">
            <a:avLst/>
          </a:prstGeom>
          <a:noFill/>
          <a:ln w="9525">
            <a:noFill/>
          </a:ln>
        </p:spPr>
      </p:pic>
      <p:pic>
        <p:nvPicPr>
          <p:cNvPr id="70664" name="图片 23"/>
          <p:cNvPicPr>
            <a:picLocks noChangeAspect="1"/>
          </p:cNvPicPr>
          <p:nvPr/>
        </p:nvPicPr>
        <p:blipFill>
          <a:blip r:embed="rId1"/>
          <a:stretch>
            <a:fillRect/>
          </a:stretch>
        </p:blipFill>
        <p:spPr>
          <a:xfrm>
            <a:off x="9510713" y="-646112"/>
            <a:ext cx="530225" cy="800100"/>
          </a:xfrm>
          <a:prstGeom prst="rect">
            <a:avLst/>
          </a:prstGeom>
          <a:noFill/>
          <a:ln w="9525">
            <a:noFill/>
          </a:ln>
        </p:spPr>
      </p:pic>
      <p:pic>
        <p:nvPicPr>
          <p:cNvPr id="70665" name="图片 24"/>
          <p:cNvPicPr>
            <a:picLocks noChangeAspect="1"/>
          </p:cNvPicPr>
          <p:nvPr/>
        </p:nvPicPr>
        <p:blipFill>
          <a:blip r:embed="rId1"/>
          <a:stretch>
            <a:fillRect/>
          </a:stretch>
        </p:blipFill>
        <p:spPr>
          <a:xfrm>
            <a:off x="4787900" y="-1898650"/>
            <a:ext cx="530225" cy="798513"/>
          </a:xfrm>
          <a:prstGeom prst="rect">
            <a:avLst/>
          </a:prstGeom>
          <a:noFill/>
          <a:ln w="9525">
            <a:noFill/>
          </a:ln>
        </p:spPr>
      </p:pic>
      <p:pic>
        <p:nvPicPr>
          <p:cNvPr id="70666" name="图片 25"/>
          <p:cNvPicPr>
            <a:picLocks noChangeAspect="1"/>
          </p:cNvPicPr>
          <p:nvPr/>
        </p:nvPicPr>
        <p:blipFill>
          <a:blip r:embed="rId1"/>
          <a:stretch>
            <a:fillRect/>
          </a:stretch>
        </p:blipFill>
        <p:spPr>
          <a:xfrm>
            <a:off x="-80962" y="-2225675"/>
            <a:ext cx="530225" cy="798513"/>
          </a:xfrm>
          <a:prstGeom prst="rect">
            <a:avLst/>
          </a:prstGeom>
          <a:noFill/>
          <a:ln w="9525">
            <a:noFill/>
          </a:ln>
        </p:spPr>
      </p:pic>
      <p:sp>
        <p:nvSpPr>
          <p:cNvPr id="70667" name="矩形 24"/>
          <p:cNvSpPr/>
          <p:nvPr/>
        </p:nvSpPr>
        <p:spPr>
          <a:xfrm>
            <a:off x="971550" y="268288"/>
            <a:ext cx="2160588" cy="584200"/>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结构梳理</a:t>
            </a:r>
            <a:endParaRPr lang="zh-CN" altLang="en-US" sz="3200" b="1" dirty="0">
              <a:latin typeface="黑体" panose="02010609060101010101" pitchFamily="49" charset="-122"/>
              <a:ea typeface="黑体" panose="02010609060101010101" pitchFamily="49" charset="-122"/>
            </a:endParaRPr>
          </a:p>
        </p:txBody>
      </p:sp>
      <p:pic>
        <p:nvPicPr>
          <p:cNvPr id="70668" name="图片 20"/>
          <p:cNvPicPr>
            <a:picLocks noChangeAspect="1"/>
          </p:cNvPicPr>
          <p:nvPr/>
        </p:nvPicPr>
        <p:blipFill>
          <a:blip r:embed="rId2"/>
          <a:stretch>
            <a:fillRect/>
          </a:stretch>
        </p:blipFill>
        <p:spPr>
          <a:xfrm>
            <a:off x="3838575" y="5229225"/>
            <a:ext cx="1184275" cy="377825"/>
          </a:xfrm>
          <a:prstGeom prst="rect">
            <a:avLst/>
          </a:prstGeom>
          <a:noFill/>
          <a:ln w="9525">
            <a:noFill/>
          </a:ln>
        </p:spPr>
      </p:pic>
      <p:sp>
        <p:nvSpPr>
          <p:cNvPr id="13" name="AutoShape 2"/>
          <p:cNvSpPr/>
          <p:nvPr/>
        </p:nvSpPr>
        <p:spPr bwMode="auto">
          <a:xfrm>
            <a:off x="806450" y="1038225"/>
            <a:ext cx="207963" cy="3586163"/>
          </a:xfrm>
          <a:prstGeom prst="leftBrace">
            <a:avLst>
              <a:gd name="adj1" fmla="val 142512"/>
              <a:gd name="adj2" fmla="val 50000"/>
            </a:avLst>
          </a:prstGeom>
          <a:noFill/>
          <a:ln w="28575">
            <a:solidFill>
              <a:schemeClr val="accent6">
                <a:lumMod val="75000"/>
              </a:schemeClr>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0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70670" name="文本框 1"/>
          <p:cNvSpPr txBox="1"/>
          <p:nvPr/>
        </p:nvSpPr>
        <p:spPr>
          <a:xfrm>
            <a:off x="214313" y="1808163"/>
            <a:ext cx="677862" cy="2017712"/>
          </a:xfrm>
          <a:prstGeom prst="rect">
            <a:avLst/>
          </a:prstGeom>
          <a:noFill/>
          <a:ln w="9525">
            <a:noFill/>
          </a:ln>
        </p:spPr>
        <p:txBody>
          <a:bodyPr vert="eaVert">
            <a:spAutoFit/>
          </a:bodyPr>
          <a:p>
            <a:pPr algn="ctr" eaLnBrk="1" hangingPunct="1"/>
            <a:r>
              <a:rPr lang="zh-CN" altLang="en-US" sz="3200" b="1" dirty="0">
                <a:solidFill>
                  <a:srgbClr val="0000FF"/>
                </a:solidFill>
                <a:latin typeface="楷体" panose="02010609060101010101" pitchFamily="49" charset="-122"/>
                <a:ea typeface="楷体" panose="02010609060101010101" pitchFamily="49" charset="-122"/>
              </a:rPr>
              <a:t>跳水</a:t>
            </a:r>
            <a:endParaRPr lang="en-US" altLang="zh-CN" sz="3200" b="1" dirty="0">
              <a:solidFill>
                <a:srgbClr val="0000FF"/>
              </a:solidFill>
              <a:latin typeface="楷体" panose="02010609060101010101" pitchFamily="49" charset="-122"/>
              <a:ea typeface="楷体" panose="02010609060101010101" pitchFamily="49" charset="-122"/>
            </a:endParaRPr>
          </a:p>
        </p:txBody>
      </p:sp>
      <p:grpSp>
        <p:nvGrpSpPr>
          <p:cNvPr id="15" name="组合 14"/>
          <p:cNvGrpSpPr/>
          <p:nvPr/>
        </p:nvGrpSpPr>
        <p:grpSpPr>
          <a:xfrm>
            <a:off x="900113" y="355600"/>
            <a:ext cx="4881562" cy="1049338"/>
            <a:chOff x="1259632" y="684633"/>
            <a:chExt cx="4882279" cy="1049781"/>
          </a:xfrm>
        </p:grpSpPr>
        <p:sp>
          <p:nvSpPr>
            <p:cNvPr id="70685" name="Text Box 15"/>
            <p:cNvSpPr txBox="1"/>
            <p:nvPr/>
          </p:nvSpPr>
          <p:spPr>
            <a:xfrm>
              <a:off x="1259632" y="1123454"/>
              <a:ext cx="3095625" cy="584200"/>
            </a:xfrm>
            <a:prstGeom prst="rect">
              <a:avLst/>
            </a:prstGeom>
            <a:noFill/>
            <a:ln w="19050">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起因：水手</a:t>
              </a:r>
              <a:endParaRPr lang="zh-CN" altLang="en-US" sz="3200" b="1" dirty="0">
                <a:latin typeface="楷体" panose="02010609060101010101" pitchFamily="49" charset="-122"/>
                <a:ea typeface="楷体" panose="02010609060101010101" pitchFamily="49" charset="-122"/>
              </a:endParaRPr>
            </a:p>
          </p:txBody>
        </p:sp>
        <p:sp>
          <p:nvSpPr>
            <p:cNvPr id="17" name="箭头: 右 4"/>
            <p:cNvSpPr/>
            <p:nvPr/>
          </p:nvSpPr>
          <p:spPr>
            <a:xfrm>
              <a:off x="3491985" y="1308784"/>
              <a:ext cx="978044" cy="2684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0687" name="Text Box 15"/>
            <p:cNvSpPr txBox="1"/>
            <p:nvPr/>
          </p:nvSpPr>
          <p:spPr>
            <a:xfrm>
              <a:off x="3046286" y="684633"/>
              <a:ext cx="1961059" cy="584200"/>
            </a:xfrm>
            <a:prstGeom prst="rect">
              <a:avLst/>
            </a:prstGeom>
            <a:noFill/>
            <a:ln w="19050">
              <a:noFill/>
            </a:ln>
          </p:spPr>
          <p:txBody>
            <a:bodyPr>
              <a:spAutoFit/>
            </a:bodyPr>
            <a:p>
              <a:pPr algn="ctr" eaLnBrk="1" hangingPunct="1"/>
              <a:r>
                <a:rPr lang="zh-CN" altLang="en-US" sz="3200" b="1" dirty="0">
                  <a:latin typeface="楷体" panose="02010609060101010101" pitchFamily="49" charset="-122"/>
                  <a:ea typeface="楷体" panose="02010609060101010101" pitchFamily="49" charset="-122"/>
                </a:rPr>
                <a:t>（取乐）</a:t>
              </a:r>
              <a:endParaRPr lang="zh-CN" altLang="en-US" sz="3200" b="1" dirty="0">
                <a:latin typeface="楷体" panose="02010609060101010101" pitchFamily="49" charset="-122"/>
                <a:ea typeface="楷体" panose="02010609060101010101" pitchFamily="49" charset="-122"/>
              </a:endParaRPr>
            </a:p>
          </p:txBody>
        </p:sp>
        <p:sp>
          <p:nvSpPr>
            <p:cNvPr id="70688" name="Text Box 15"/>
            <p:cNvSpPr txBox="1"/>
            <p:nvPr/>
          </p:nvSpPr>
          <p:spPr>
            <a:xfrm>
              <a:off x="4180852" y="1150214"/>
              <a:ext cx="1961059" cy="584200"/>
            </a:xfrm>
            <a:prstGeom prst="rect">
              <a:avLst/>
            </a:prstGeom>
            <a:noFill/>
            <a:ln w="19050">
              <a:noFill/>
            </a:ln>
          </p:spPr>
          <p:txBody>
            <a:bodyPr>
              <a:spAutoFit/>
            </a:bodyPr>
            <a:p>
              <a:pPr algn="ctr" eaLnBrk="1" hangingPunct="1"/>
              <a:r>
                <a:rPr lang="zh-CN" altLang="en-US" sz="3200" b="1" dirty="0">
                  <a:latin typeface="楷体" panose="02010609060101010101" pitchFamily="49" charset="-122"/>
                  <a:ea typeface="楷体" panose="02010609060101010101" pitchFamily="49" charset="-122"/>
                </a:rPr>
                <a:t>猴子</a:t>
              </a:r>
              <a:endParaRPr lang="zh-CN" altLang="en-US" sz="3200" b="1" dirty="0">
                <a:latin typeface="楷体" panose="02010609060101010101" pitchFamily="49" charset="-122"/>
                <a:ea typeface="楷体" panose="02010609060101010101" pitchFamily="49" charset="-122"/>
              </a:endParaRPr>
            </a:p>
          </p:txBody>
        </p:sp>
      </p:grpSp>
      <p:sp>
        <p:nvSpPr>
          <p:cNvPr id="20" name="Text Box 15"/>
          <p:cNvSpPr txBox="1"/>
          <p:nvPr/>
        </p:nvSpPr>
        <p:spPr>
          <a:xfrm>
            <a:off x="900113" y="2535238"/>
            <a:ext cx="1368425" cy="584200"/>
          </a:xfrm>
          <a:prstGeom prst="rect">
            <a:avLst/>
          </a:prstGeom>
          <a:noFill/>
          <a:ln w="19050">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经过</a:t>
            </a:r>
            <a:endParaRPr lang="zh-CN" altLang="en-US" sz="3200" b="1" dirty="0">
              <a:latin typeface="楷体" panose="02010609060101010101" pitchFamily="49" charset="-122"/>
              <a:ea typeface="楷体" panose="02010609060101010101" pitchFamily="49" charset="-122"/>
            </a:endParaRPr>
          </a:p>
        </p:txBody>
      </p:sp>
      <p:sp>
        <p:nvSpPr>
          <p:cNvPr id="21" name="AutoShape 2"/>
          <p:cNvSpPr/>
          <p:nvPr/>
        </p:nvSpPr>
        <p:spPr bwMode="auto">
          <a:xfrm>
            <a:off x="1963738" y="1616075"/>
            <a:ext cx="196850" cy="2317750"/>
          </a:xfrm>
          <a:prstGeom prst="leftBrace">
            <a:avLst>
              <a:gd name="adj1" fmla="val 74115"/>
              <a:gd name="adj2" fmla="val 50000"/>
            </a:avLst>
          </a:prstGeom>
          <a:noFill/>
          <a:ln w="28575">
            <a:solidFill>
              <a:schemeClr val="accent6">
                <a:lumMod val="75000"/>
              </a:schemeClr>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0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grpSp>
        <p:nvGrpSpPr>
          <p:cNvPr id="22" name="组合 21"/>
          <p:cNvGrpSpPr/>
          <p:nvPr/>
        </p:nvGrpSpPr>
        <p:grpSpPr>
          <a:xfrm>
            <a:off x="2166938" y="1455738"/>
            <a:ext cx="4883150" cy="1576387"/>
            <a:chOff x="1259632" y="612625"/>
            <a:chExt cx="4882279" cy="1576092"/>
          </a:xfrm>
        </p:grpSpPr>
        <p:sp>
          <p:nvSpPr>
            <p:cNvPr id="70679" name="Text Box 15"/>
            <p:cNvSpPr txBox="1"/>
            <p:nvPr/>
          </p:nvSpPr>
          <p:spPr>
            <a:xfrm>
              <a:off x="1259632" y="1123454"/>
              <a:ext cx="3095625" cy="584200"/>
            </a:xfrm>
            <a:prstGeom prst="rect">
              <a:avLst/>
            </a:prstGeom>
            <a:noFill/>
            <a:ln w="19050">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发展：猴子</a:t>
              </a:r>
              <a:endParaRPr lang="zh-CN" altLang="en-US" sz="3200" b="1" dirty="0">
                <a:latin typeface="楷体" panose="02010609060101010101" pitchFamily="49" charset="-122"/>
                <a:ea typeface="楷体" panose="02010609060101010101" pitchFamily="49" charset="-122"/>
              </a:endParaRPr>
            </a:p>
          </p:txBody>
        </p:sp>
        <p:sp>
          <p:nvSpPr>
            <p:cNvPr id="24" name="箭头: 右 63"/>
            <p:cNvSpPr/>
            <p:nvPr/>
          </p:nvSpPr>
          <p:spPr>
            <a:xfrm>
              <a:off x="3583317" y="1137989"/>
              <a:ext cx="979312" cy="268238"/>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0681" name="Text Box 15"/>
            <p:cNvSpPr txBox="1"/>
            <p:nvPr/>
          </p:nvSpPr>
          <p:spPr>
            <a:xfrm>
              <a:off x="3046286" y="612625"/>
              <a:ext cx="1961059" cy="584200"/>
            </a:xfrm>
            <a:prstGeom prst="rect">
              <a:avLst/>
            </a:prstGeom>
            <a:noFill/>
            <a:ln w="19050">
              <a:noFill/>
            </a:ln>
          </p:spPr>
          <p:txBody>
            <a:bodyPr>
              <a:spAutoFit/>
            </a:bodyPr>
            <a:p>
              <a:pPr algn="ctr" eaLnBrk="1" hangingPunct="1"/>
              <a:r>
                <a:rPr lang="zh-CN" altLang="en-US" sz="3200" b="1" dirty="0">
                  <a:latin typeface="楷体" panose="02010609060101010101" pitchFamily="49" charset="-122"/>
                  <a:ea typeface="楷体" panose="02010609060101010101" pitchFamily="49" charset="-122"/>
                </a:rPr>
                <a:t>（戏弄）</a:t>
              </a:r>
              <a:endParaRPr lang="zh-CN" altLang="en-US" sz="3200" b="1" dirty="0">
                <a:latin typeface="楷体" panose="02010609060101010101" pitchFamily="49" charset="-122"/>
                <a:ea typeface="楷体" panose="02010609060101010101" pitchFamily="49" charset="-122"/>
              </a:endParaRPr>
            </a:p>
          </p:txBody>
        </p:sp>
        <p:sp>
          <p:nvSpPr>
            <p:cNvPr id="70682" name="Text Box 15"/>
            <p:cNvSpPr txBox="1"/>
            <p:nvPr/>
          </p:nvSpPr>
          <p:spPr>
            <a:xfrm>
              <a:off x="4180852" y="1150214"/>
              <a:ext cx="1961059" cy="584200"/>
            </a:xfrm>
            <a:prstGeom prst="rect">
              <a:avLst/>
            </a:prstGeom>
            <a:noFill/>
            <a:ln w="19050">
              <a:noFill/>
            </a:ln>
          </p:spPr>
          <p:txBody>
            <a:bodyPr>
              <a:spAutoFit/>
            </a:bodyPr>
            <a:p>
              <a:pPr algn="ctr" eaLnBrk="1" hangingPunct="1"/>
              <a:r>
                <a:rPr lang="zh-CN" altLang="en-US" sz="3200" b="1" dirty="0">
                  <a:latin typeface="楷体" panose="02010609060101010101" pitchFamily="49" charset="-122"/>
                  <a:ea typeface="楷体" panose="02010609060101010101" pitchFamily="49" charset="-122"/>
                </a:rPr>
                <a:t>孩子</a:t>
              </a:r>
              <a:endParaRPr lang="zh-CN" altLang="en-US" sz="3200" b="1" dirty="0">
                <a:latin typeface="楷体" panose="02010609060101010101" pitchFamily="49" charset="-122"/>
                <a:ea typeface="楷体" panose="02010609060101010101" pitchFamily="49" charset="-122"/>
              </a:endParaRPr>
            </a:p>
          </p:txBody>
        </p:sp>
        <p:sp>
          <p:nvSpPr>
            <p:cNvPr id="27" name="箭头: 右 66"/>
            <p:cNvSpPr/>
            <p:nvPr/>
          </p:nvSpPr>
          <p:spPr>
            <a:xfrm rot="10800000">
              <a:off x="3583317" y="1388767"/>
              <a:ext cx="979312" cy="268238"/>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0684" name="Text Box 15"/>
            <p:cNvSpPr txBox="1"/>
            <p:nvPr/>
          </p:nvSpPr>
          <p:spPr>
            <a:xfrm>
              <a:off x="3046286" y="1604517"/>
              <a:ext cx="1961059" cy="584200"/>
            </a:xfrm>
            <a:prstGeom prst="rect">
              <a:avLst/>
            </a:prstGeom>
            <a:noFill/>
            <a:ln w="19050">
              <a:noFill/>
            </a:ln>
          </p:spPr>
          <p:txBody>
            <a:bodyPr>
              <a:spAutoFit/>
            </a:bodyPr>
            <a:p>
              <a:pPr algn="ctr" eaLnBrk="1" hangingPunct="1"/>
              <a:r>
                <a:rPr lang="zh-CN" altLang="en-US" sz="3200" b="1" dirty="0">
                  <a:latin typeface="楷体" panose="02010609060101010101" pitchFamily="49" charset="-122"/>
                  <a:ea typeface="楷体" panose="02010609060101010101" pitchFamily="49" charset="-122"/>
                </a:rPr>
                <a:t>（追赶）</a:t>
              </a:r>
              <a:endParaRPr lang="zh-CN" altLang="en-US" sz="3200" b="1" dirty="0">
                <a:latin typeface="楷体" panose="02010609060101010101" pitchFamily="49" charset="-122"/>
                <a:ea typeface="楷体" panose="02010609060101010101" pitchFamily="49" charset="-122"/>
              </a:endParaRPr>
            </a:p>
          </p:txBody>
        </p:sp>
      </p:grpSp>
      <p:sp>
        <p:nvSpPr>
          <p:cNvPr id="29" name="Text Box 15"/>
          <p:cNvSpPr txBox="1"/>
          <p:nvPr/>
        </p:nvSpPr>
        <p:spPr>
          <a:xfrm>
            <a:off x="2160588" y="2906713"/>
            <a:ext cx="5219700" cy="1077912"/>
          </a:xfrm>
          <a:prstGeom prst="rect">
            <a:avLst/>
          </a:prstGeom>
          <a:noFill/>
          <a:ln w="19050">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高潮：孩子走上横木，陷入险境</a:t>
            </a:r>
            <a:endParaRPr lang="zh-CN" altLang="en-US" sz="3200" b="1" dirty="0">
              <a:latin typeface="楷体" panose="02010609060101010101" pitchFamily="49" charset="-122"/>
              <a:ea typeface="楷体" panose="02010609060101010101" pitchFamily="49" charset="-122"/>
            </a:endParaRPr>
          </a:p>
        </p:txBody>
      </p:sp>
      <p:sp>
        <p:nvSpPr>
          <p:cNvPr id="30" name="Text Box 15"/>
          <p:cNvSpPr txBox="1"/>
          <p:nvPr/>
        </p:nvSpPr>
        <p:spPr>
          <a:xfrm>
            <a:off x="900113" y="4067175"/>
            <a:ext cx="6911975" cy="585788"/>
          </a:xfrm>
          <a:prstGeom prst="rect">
            <a:avLst/>
          </a:prstGeom>
          <a:noFill/>
          <a:ln w="19050">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结果：船长命令孩子跳水，孩子获救</a:t>
            </a:r>
            <a:endParaRPr lang="zh-CN" altLang="en-US" sz="3200" b="1" dirty="0">
              <a:latin typeface="楷体" panose="02010609060101010101" pitchFamily="49" charset="-122"/>
              <a:ea typeface="楷体" panose="02010609060101010101" pitchFamily="49" charset="-122"/>
            </a:endParaRPr>
          </a:p>
        </p:txBody>
      </p:sp>
      <p:sp>
        <p:nvSpPr>
          <p:cNvPr id="31" name="AutoShape 2"/>
          <p:cNvSpPr/>
          <p:nvPr/>
        </p:nvSpPr>
        <p:spPr bwMode="auto">
          <a:xfrm rot="10800000">
            <a:off x="7489825" y="879475"/>
            <a:ext cx="207963" cy="3744913"/>
          </a:xfrm>
          <a:prstGeom prst="leftBrace">
            <a:avLst>
              <a:gd name="adj1" fmla="val 142512"/>
              <a:gd name="adj2" fmla="val 50000"/>
            </a:avLst>
          </a:prstGeom>
          <a:noFill/>
          <a:ln w="28575">
            <a:solidFill>
              <a:schemeClr val="accent6">
                <a:lumMod val="75000"/>
              </a:schemeClr>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0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2" name="文本框 1"/>
          <p:cNvSpPr txBox="1"/>
          <p:nvPr/>
        </p:nvSpPr>
        <p:spPr>
          <a:xfrm>
            <a:off x="7650163" y="901700"/>
            <a:ext cx="1169987" cy="3463925"/>
          </a:xfrm>
          <a:prstGeom prst="rect">
            <a:avLst/>
          </a:prstGeom>
          <a:noFill/>
          <a:ln w="9525">
            <a:noFill/>
          </a:ln>
        </p:spPr>
        <p:txBody>
          <a:bodyPr vert="eaVert">
            <a:spAutoFit/>
          </a:bodyPr>
          <a:p>
            <a:pPr algn="ctr" eaLnBrk="1" hangingPunct="1"/>
            <a:r>
              <a:rPr lang="zh-CN" altLang="en-US" sz="3200" b="1" dirty="0">
                <a:solidFill>
                  <a:srgbClr val="0000FF"/>
                </a:solidFill>
                <a:latin typeface="楷体" panose="02010609060101010101" pitchFamily="49" charset="-122"/>
                <a:ea typeface="楷体" panose="02010609060101010101" pitchFamily="49" charset="-122"/>
              </a:rPr>
              <a:t>船长机智解危局</a:t>
            </a:r>
            <a:endParaRPr lang="en-US" altLang="zh-CN" sz="3200" b="1" dirty="0">
              <a:solidFill>
                <a:srgbClr val="0000FF"/>
              </a:solidFill>
              <a:latin typeface="楷体" panose="02010609060101010101" pitchFamily="49" charset="-122"/>
              <a:ea typeface="楷体" panose="02010609060101010101" pitchFamily="49" charset="-122"/>
            </a:endParaRPr>
          </a:p>
          <a:p>
            <a:pPr algn="ctr" eaLnBrk="1" hangingPunct="1"/>
            <a:r>
              <a:rPr lang="zh-CN" altLang="en-US" sz="3200" b="1" dirty="0">
                <a:solidFill>
                  <a:srgbClr val="0000FF"/>
                </a:solidFill>
                <a:latin typeface="楷体" panose="02010609060101010101" pitchFamily="49" charset="-122"/>
                <a:ea typeface="楷体" panose="02010609060101010101" pitchFamily="49" charset="-122"/>
              </a:rPr>
              <a:t>思维火花迸奇彩</a:t>
            </a:r>
            <a:endParaRPr lang="en-US" altLang="zh-CN"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randombar(horizontal)">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randombar(horizontal)">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p:bldP spid="21" grpId="0" animBg="1"/>
      <p:bldP spid="29" grpId="0"/>
      <p:bldP spid="30" grpId="0"/>
      <p:bldP spid="31" grpId="0" animBg="1"/>
      <p:bldP spid="3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1"/>
          <p:cNvSpPr/>
          <p:nvPr/>
        </p:nvSpPr>
        <p:spPr>
          <a:xfrm>
            <a:off x="179388" y="623888"/>
            <a:ext cx="8569325" cy="3895725"/>
          </a:xfrm>
          <a:prstGeom prst="rect">
            <a:avLst/>
          </a:prstGeom>
          <a:noFill/>
          <a:ln w="9525">
            <a:noFill/>
          </a:ln>
        </p:spPr>
        <p:txBody>
          <a:bodyPr>
            <a:spAutoFit/>
          </a:bodyPr>
          <a:p>
            <a:pPr eaLnBrk="1" hangingPunct="1">
              <a:lnSpc>
                <a:spcPct val="120000"/>
              </a:lnSpc>
            </a:pPr>
            <a:r>
              <a:rPr lang="zh-CN" altLang="en-US" sz="3000" b="1" dirty="0">
                <a:solidFill>
                  <a:srgbClr val="57773F"/>
                </a:solidFill>
                <a:latin typeface="楷体" panose="02010609060101010101" pitchFamily="49" charset="-122"/>
                <a:ea typeface="楷体" panose="02010609060101010101" pitchFamily="49" charset="-122"/>
              </a:rPr>
              <a:t>    </a:t>
            </a:r>
            <a:r>
              <a:rPr lang="zh-CN" altLang="en-US" sz="3000" b="1" dirty="0">
                <a:solidFill>
                  <a:srgbClr val="FF0000"/>
                </a:solidFill>
                <a:latin typeface="楷体" panose="02010609060101010101" pitchFamily="49" charset="-122"/>
                <a:ea typeface="楷体" panose="02010609060101010101" pitchFamily="49" charset="-122"/>
              </a:rPr>
              <a:t>第一部分（</a:t>
            </a:r>
            <a:r>
              <a:rPr lang="en-US" altLang="zh-CN" sz="3000" b="1" dirty="0">
                <a:solidFill>
                  <a:srgbClr val="FF0000"/>
                </a:solidFill>
                <a:latin typeface="楷体" panose="02010609060101010101" pitchFamily="49" charset="-122"/>
                <a:ea typeface="楷体" panose="02010609060101010101" pitchFamily="49" charset="-122"/>
              </a:rPr>
              <a:t>1</a:t>
            </a:r>
            <a:r>
              <a:rPr lang="zh-CN" altLang="en-US" sz="3000" b="1" dirty="0">
                <a:solidFill>
                  <a:srgbClr val="FF0000"/>
                </a:solidFill>
                <a:latin typeface="楷体" panose="02010609060101010101" pitchFamily="49" charset="-122"/>
                <a:ea typeface="楷体" panose="02010609060101010101" pitchFamily="49" charset="-122"/>
              </a:rPr>
              <a:t>）故事起因：</a:t>
            </a:r>
            <a:r>
              <a:rPr lang="zh-CN" altLang="en-US" sz="3000" b="1" dirty="0">
                <a:latin typeface="楷体" panose="02010609060101010101" pitchFamily="49" charset="-122"/>
                <a:ea typeface="楷体" panose="02010609060101010101" pitchFamily="49" charset="-122"/>
              </a:rPr>
              <a:t>由于水手们拿猴子取乐，这只猴子更加放肆起来。</a:t>
            </a:r>
            <a:endParaRPr lang="en-US" altLang="zh-CN" sz="3000" b="1" dirty="0">
              <a:latin typeface="楷体" panose="02010609060101010101" pitchFamily="49" charset="-122"/>
              <a:ea typeface="楷体" panose="02010609060101010101" pitchFamily="49" charset="-122"/>
            </a:endParaRPr>
          </a:p>
          <a:p>
            <a:pPr eaLnBrk="1" hangingPunct="1">
              <a:lnSpc>
                <a:spcPct val="120000"/>
              </a:lnSpc>
            </a:pPr>
            <a:r>
              <a:rPr lang="zh-CN" altLang="en-US" sz="3000" b="1" dirty="0">
                <a:solidFill>
                  <a:srgbClr val="57773F"/>
                </a:solidFill>
                <a:latin typeface="楷体" panose="02010609060101010101" pitchFamily="49" charset="-122"/>
                <a:ea typeface="楷体" panose="02010609060101010101" pitchFamily="49" charset="-122"/>
              </a:rPr>
              <a:t>    </a:t>
            </a:r>
            <a:r>
              <a:rPr lang="zh-CN" altLang="en-US" sz="3000" b="1" dirty="0">
                <a:solidFill>
                  <a:srgbClr val="FF0000"/>
                </a:solidFill>
                <a:latin typeface="楷体" panose="02010609060101010101" pitchFamily="49" charset="-122"/>
                <a:ea typeface="楷体" panose="02010609060101010101" pitchFamily="49" charset="-122"/>
              </a:rPr>
              <a:t>第二部分（</a:t>
            </a:r>
            <a:r>
              <a:rPr lang="en-US" altLang="zh-CN" sz="3000" b="1" dirty="0">
                <a:solidFill>
                  <a:srgbClr val="FF0000"/>
                </a:solidFill>
                <a:latin typeface="楷体" panose="02010609060101010101" pitchFamily="49" charset="-122"/>
                <a:ea typeface="楷体" panose="02010609060101010101" pitchFamily="49" charset="-122"/>
              </a:rPr>
              <a:t>2-4</a:t>
            </a:r>
            <a:r>
              <a:rPr lang="zh-CN" altLang="en-US" sz="3000" b="1" dirty="0">
                <a:solidFill>
                  <a:srgbClr val="FF0000"/>
                </a:solidFill>
                <a:latin typeface="楷体" panose="02010609060101010101" pitchFamily="49" charset="-122"/>
                <a:ea typeface="楷体" panose="02010609060101010101" pitchFamily="49" charset="-122"/>
              </a:rPr>
              <a:t>）故事经过：</a:t>
            </a:r>
            <a:r>
              <a:rPr lang="zh-CN" altLang="en-US" sz="3000" b="1" dirty="0">
                <a:latin typeface="楷体" panose="02010609060101010101" pitchFamily="49" charset="-122"/>
                <a:ea typeface="楷体" panose="02010609060101010101" pitchFamily="49" charset="-122"/>
              </a:rPr>
              <a:t>由于猴子抢了船长儿子的帽子，船长儿子追猴子，他被一步步引到桅杆顶端横木的一头，危险万分。</a:t>
            </a:r>
            <a:endParaRPr lang="en-US" altLang="zh-CN" sz="3000" b="1" dirty="0">
              <a:latin typeface="楷体" panose="02010609060101010101" pitchFamily="49" charset="-122"/>
              <a:ea typeface="楷体" panose="02010609060101010101" pitchFamily="49" charset="-122"/>
            </a:endParaRPr>
          </a:p>
          <a:p>
            <a:pPr eaLnBrk="1" hangingPunct="1">
              <a:lnSpc>
                <a:spcPct val="120000"/>
              </a:lnSpc>
            </a:pPr>
            <a:r>
              <a:rPr lang="zh-CN" altLang="en-US" sz="3000" b="1" dirty="0">
                <a:solidFill>
                  <a:srgbClr val="57773F"/>
                </a:solidFill>
                <a:latin typeface="楷体" panose="02010609060101010101" pitchFamily="49" charset="-122"/>
                <a:ea typeface="楷体" panose="02010609060101010101" pitchFamily="49" charset="-122"/>
              </a:rPr>
              <a:t>    </a:t>
            </a:r>
            <a:r>
              <a:rPr lang="zh-CN" altLang="en-US" sz="3000" b="1" dirty="0">
                <a:solidFill>
                  <a:srgbClr val="FF0000"/>
                </a:solidFill>
                <a:latin typeface="楷体" panose="02010609060101010101" pitchFamily="49" charset="-122"/>
                <a:ea typeface="楷体" panose="02010609060101010101" pitchFamily="49" charset="-122"/>
              </a:rPr>
              <a:t>第三部分（</a:t>
            </a:r>
            <a:r>
              <a:rPr lang="en-US" altLang="zh-CN" sz="3000" b="1" dirty="0">
                <a:solidFill>
                  <a:srgbClr val="FF0000"/>
                </a:solidFill>
                <a:latin typeface="楷体" panose="02010609060101010101" pitchFamily="49" charset="-122"/>
                <a:ea typeface="楷体" panose="02010609060101010101" pitchFamily="49" charset="-122"/>
              </a:rPr>
              <a:t>5-6</a:t>
            </a:r>
            <a:r>
              <a:rPr lang="zh-CN" altLang="en-US" sz="3000" b="1" dirty="0">
                <a:solidFill>
                  <a:srgbClr val="FF0000"/>
                </a:solidFill>
                <a:latin typeface="楷体" panose="02010609060101010101" pitchFamily="49" charset="-122"/>
                <a:ea typeface="楷体" panose="02010609060101010101" pitchFamily="49" charset="-122"/>
              </a:rPr>
              <a:t>）故事结果：</a:t>
            </a:r>
            <a:r>
              <a:rPr lang="zh-CN" altLang="en-US" sz="3000" b="1" dirty="0">
                <a:latin typeface="楷体" panose="02010609060101010101" pitchFamily="49" charset="-122"/>
                <a:ea typeface="楷体" panose="02010609060101010101" pitchFamily="49" charset="-122"/>
              </a:rPr>
              <a:t>船长在危急关头，用开枪逼迫儿子跳水的方法，使儿子绝处逢生。</a:t>
            </a:r>
            <a:endParaRPr lang="zh-CN" altLang="en-US" sz="30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1"/>
          <p:cNvSpPr/>
          <p:nvPr/>
        </p:nvSpPr>
        <p:spPr>
          <a:xfrm>
            <a:off x="206375" y="627063"/>
            <a:ext cx="8893175" cy="641350"/>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p"/>
            </a:pPr>
            <a:r>
              <a:rPr lang="zh-CN" altLang="en-US" sz="3200" b="1" dirty="0">
                <a:latin typeface="宋体" panose="02010600030101010101" pitchFamily="2" charset="-122"/>
              </a:rPr>
              <a:t>谁能连起来说一说课文讲述了一个什么故事？</a:t>
            </a:r>
            <a:endParaRPr lang="zh-CN" altLang="en-US" sz="3200" b="1" dirty="0">
              <a:latin typeface="宋体" panose="02010600030101010101" pitchFamily="2" charset="-122"/>
            </a:endParaRPr>
          </a:p>
        </p:txBody>
      </p:sp>
      <p:sp>
        <p:nvSpPr>
          <p:cNvPr id="3" name="矩形 2"/>
          <p:cNvSpPr/>
          <p:nvPr/>
        </p:nvSpPr>
        <p:spPr>
          <a:xfrm>
            <a:off x="390525" y="1393825"/>
            <a:ext cx="8456613" cy="2967038"/>
          </a:xfrm>
          <a:prstGeom prst="rect">
            <a:avLst/>
          </a:prstGeom>
          <a:noFill/>
          <a:ln w="9525">
            <a:noFill/>
          </a:ln>
        </p:spPr>
        <p:txBody>
          <a:bodyPr>
            <a:spAutoFit/>
          </a:bodyPr>
          <a:p>
            <a:pPr>
              <a:lnSpc>
                <a:spcPct val="120000"/>
              </a:lnSpc>
            </a:pPr>
            <a:r>
              <a:rPr lang="zh-CN" altLang="en-US" sz="3200" b="1" dirty="0">
                <a:solidFill>
                  <a:srgbClr val="3366FF"/>
                </a:solidFill>
                <a:latin typeface="楷体" panose="02010609060101010101" pitchFamily="49" charset="-122"/>
                <a:ea typeface="楷体" panose="02010609060101010101" pitchFamily="49" charset="-122"/>
              </a:rPr>
              <a:t>    课文讲述了在一艘大船上，水手们拿猴子取乐，猴子把船长儿子戴的帽子挂到了桅杆最高的横木的一头，孩子为了追回帽子不知不觉走上横木。船长在危急关头，用开枪逼迫孩子跳水的方法，使孩子绝处逢生的故事。</a:t>
            </a:r>
            <a:endParaRPr lang="zh-CN" altLang="en-US" sz="3200" b="1" dirty="0">
              <a:solidFill>
                <a:srgbClr val="33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1"/>
          <p:cNvSpPr/>
          <p:nvPr/>
        </p:nvSpPr>
        <p:spPr>
          <a:xfrm>
            <a:off x="792163" y="627063"/>
            <a:ext cx="7559675" cy="3040062"/>
          </a:xfrm>
          <a:prstGeom prst="rect">
            <a:avLst/>
          </a:prstGeom>
          <a:noFill/>
          <a:ln w="9525">
            <a:noFill/>
          </a:ln>
        </p:spPr>
        <p:txBody>
          <a:bodyPr>
            <a:spAutoFit/>
          </a:bodyPr>
          <a:p>
            <a:pPr>
              <a:lnSpc>
                <a:spcPct val="220000"/>
              </a:lnSpc>
            </a:pPr>
            <a:r>
              <a:rPr lang="zh-CN" altLang="en-US" sz="4800" b="1" dirty="0">
                <a:solidFill>
                  <a:srgbClr val="3366FF"/>
                </a:solidFill>
                <a:latin typeface="楷体" panose="02010609060101010101" pitchFamily="49" charset="-122"/>
                <a:ea typeface="楷体" panose="02010609060101010101" pitchFamily="49" charset="-122"/>
              </a:rPr>
              <a:t>放肆     桅杆      撕咬    吓唬   龇牙咧嘴    瞄准</a:t>
            </a:r>
            <a:endParaRPr lang="zh-CN" altLang="en-US" sz="4800" b="1" dirty="0">
              <a:solidFill>
                <a:srgbClr val="3366FF"/>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1403350" y="685800"/>
            <a:ext cx="865188" cy="668338"/>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sì</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矩形 3"/>
          <p:cNvSpPr>
            <a:spLocks noChangeArrowheads="1"/>
          </p:cNvSpPr>
          <p:nvPr/>
        </p:nvSpPr>
        <p:spPr bwMode="auto">
          <a:xfrm>
            <a:off x="3302000" y="685800"/>
            <a:ext cx="1368425" cy="668338"/>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wéi</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5" name="矩形 4"/>
          <p:cNvSpPr>
            <a:spLocks noChangeArrowheads="1"/>
          </p:cNvSpPr>
          <p:nvPr/>
        </p:nvSpPr>
        <p:spPr bwMode="auto">
          <a:xfrm>
            <a:off x="6370638" y="685800"/>
            <a:ext cx="1368425" cy="668338"/>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sī</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6" name="矩形 5"/>
          <p:cNvSpPr>
            <a:spLocks noChangeArrowheads="1"/>
          </p:cNvSpPr>
          <p:nvPr/>
        </p:nvSpPr>
        <p:spPr bwMode="auto">
          <a:xfrm>
            <a:off x="1144588" y="2274888"/>
            <a:ext cx="1368425" cy="669925"/>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hu</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7" name="矩形 6"/>
          <p:cNvSpPr>
            <a:spLocks noChangeArrowheads="1"/>
          </p:cNvSpPr>
          <p:nvPr/>
        </p:nvSpPr>
        <p:spPr bwMode="auto">
          <a:xfrm>
            <a:off x="2643188" y="2274888"/>
            <a:ext cx="1368425" cy="669925"/>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zī</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8" name="矩形 7"/>
          <p:cNvSpPr>
            <a:spLocks noChangeArrowheads="1"/>
          </p:cNvSpPr>
          <p:nvPr/>
        </p:nvSpPr>
        <p:spPr bwMode="auto">
          <a:xfrm>
            <a:off x="3894138" y="2274888"/>
            <a:ext cx="1368425" cy="669925"/>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liě</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
        <p:nvSpPr>
          <p:cNvPr id="9" name="矩形 8"/>
          <p:cNvSpPr>
            <a:spLocks noChangeArrowheads="1"/>
          </p:cNvSpPr>
          <p:nvPr/>
        </p:nvSpPr>
        <p:spPr bwMode="auto">
          <a:xfrm>
            <a:off x="6299200" y="2274888"/>
            <a:ext cx="1538288" cy="669925"/>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3600" b="1" i="0" u="none" strike="noStrike" kern="1200" cap="none" spc="0" normalizeH="0" baseline="0" noProof="0" dirty="0" err="1">
                <a:ln>
                  <a:noFill/>
                </a:ln>
                <a:solidFill>
                  <a:srgbClr val="FF0000"/>
                </a:solidFill>
                <a:effectLst/>
                <a:uLnTx/>
                <a:uFillTx/>
                <a:latin typeface="+mj-ea"/>
                <a:ea typeface="+mj-ea"/>
                <a:cs typeface="+mn-cs"/>
              </a:rPr>
              <a:t>miáo</a:t>
            </a:r>
            <a:endParaRPr kumimoji="0" lang="zh-CN" altLang="en-US" sz="36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nSpc>
            <a:spcPct val="130000"/>
          </a:lnSpc>
          <a:defRPr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4691</Words>
  <Application>WPS 演示</Application>
  <PresentationFormat/>
  <Paragraphs>344</Paragraphs>
  <Slides>64</Slides>
  <Notes>0</Notes>
  <HiddenSlides>0</HiddenSlides>
  <MMClips>2</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64</vt:i4>
      </vt:variant>
    </vt:vector>
  </HeadingPairs>
  <TitlesOfParts>
    <vt:vector size="79" baseType="lpstr">
      <vt:lpstr>Arial</vt:lpstr>
      <vt:lpstr>宋体</vt:lpstr>
      <vt:lpstr>Wingdings</vt:lpstr>
      <vt:lpstr>Calibri</vt:lpstr>
      <vt:lpstr>楷体</vt:lpstr>
      <vt:lpstr>字魂59号-创粗黑</vt:lpstr>
      <vt:lpstr>印品黑体</vt:lpstr>
      <vt:lpstr>黑体</vt:lpstr>
      <vt:lpstr>微软雅黑</vt:lpstr>
      <vt:lpstr>Arial Unicode MS</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522</cp:revision>
  <dcterms:created xsi:type="dcterms:W3CDTF">2016-10-29T08:56:00Z</dcterms:created>
  <dcterms:modified xsi:type="dcterms:W3CDTF">2023-11-13T12:16:26Z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021B935ADE354E2DB806E45EC88EEE0B_13</vt:lpwstr>
  </property>
  <property fmtid="{D5CDD505-2E9C-101B-9397-08002B2CF9AE}" pid="4" name="KSOProductBuildVer">
    <vt:lpwstr>2052-12.1.0.15374</vt:lpwstr>
  </property>
</Properties>
</file>