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63" r:id="rId4"/>
  </p:sldMasterIdLst>
  <p:notesMasterIdLst>
    <p:notesMasterId r:id="rId7"/>
  </p:notesMasterIdLst>
  <p:handoutMasterIdLst>
    <p:handoutMasterId r:id="rId31"/>
  </p:handoutMasterIdLst>
  <p:sldIdLst>
    <p:sldId id="309" r:id="rId5"/>
    <p:sldId id="698" r:id="rId6"/>
    <p:sldId id="809" r:id="rId8"/>
    <p:sldId id="868" r:id="rId9"/>
    <p:sldId id="869" r:id="rId10"/>
    <p:sldId id="870" r:id="rId11"/>
    <p:sldId id="871" r:id="rId12"/>
    <p:sldId id="929" r:id="rId13"/>
    <p:sldId id="901" r:id="rId14"/>
    <p:sldId id="915" r:id="rId15"/>
    <p:sldId id="888" r:id="rId16"/>
    <p:sldId id="873" r:id="rId17"/>
    <p:sldId id="874" r:id="rId18"/>
    <p:sldId id="875" r:id="rId19"/>
    <p:sldId id="876" r:id="rId20"/>
    <p:sldId id="877" r:id="rId21"/>
    <p:sldId id="878" r:id="rId22"/>
    <p:sldId id="879" r:id="rId23"/>
    <p:sldId id="943" r:id="rId24"/>
    <p:sldId id="944" r:id="rId25"/>
    <p:sldId id="945" r:id="rId26"/>
    <p:sldId id="946" r:id="rId27"/>
    <p:sldId id="947" r:id="rId28"/>
    <p:sldId id="268" r:id="rId29"/>
    <p:sldId id="949" r:id="rId30"/>
  </p:sldIdLst>
  <p:sldSz cx="9144000" cy="5143500" type="screen16x9"/>
  <p:notesSz cx="6858000" cy="9144000"/>
  <p:custDataLst>
    <p:tags r:id="rId3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92" userDrawn="1">
          <p15:clr>
            <a:srgbClr val="A4A3A4"/>
          </p15:clr>
        </p15:guide>
        <p15:guide id="2" pos="297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7030A0"/>
    <a:srgbClr val="BBCF4E"/>
    <a:srgbClr val="00A3E3"/>
    <a:srgbClr val="0BA7E4"/>
    <a:srgbClr val="4C4C4C"/>
    <a:srgbClr val="9C6E32"/>
    <a:srgbClr val="CEB799"/>
    <a:srgbClr val="4E4E4E"/>
    <a:srgbClr val="9C6E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44" d="100"/>
          <a:sy n="144" d="100"/>
        </p:scale>
        <p:origin x="-684" y="-90"/>
      </p:cViewPr>
      <p:guideLst>
        <p:guide orient="horz" pos="1892"/>
        <p:guide pos="297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319" cy="7631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6" Type="http://schemas.openxmlformats.org/officeDocument/2006/relationships/tags" Target="tags/tag3.xml"/><Relationship Id="rId35" Type="http://schemas.openxmlformats.org/officeDocument/2006/relationships/commentAuthors" Target="commentAuthors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5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6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课后作业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7155"/>
            <a:ext cx="13049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练习题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7155"/>
            <a:ext cx="13049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思考题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5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6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情境导入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方法小结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7155"/>
            <a:ext cx="12966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做一做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巩固练习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0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2" Type="http://schemas.openxmlformats.org/officeDocument/2006/relationships/theme" Target="../theme/theme2.xml"/><Relationship Id="rId11" Type="http://schemas.openxmlformats.org/officeDocument/2006/relationships/image" Target="../media/image8.jpeg"/><Relationship Id="rId10" Type="http://schemas.openxmlformats.org/officeDocument/2006/relationships/slideLayout" Target="../slideLayouts/slideLayout13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6.jpeg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rgbClr val="00B0F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44.png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6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audio1.wav"/><Relationship Id="rId1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秋人教版数学一年级上册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95513" y="1800226"/>
            <a:ext cx="2467451" cy="30446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08275" y="1175703"/>
            <a:ext cx="3619500" cy="179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2027238" y="2873375"/>
            <a:ext cx="4572000" cy="15684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6 + 2 =     8 – 2 =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2 +   =     8 –   =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52520" y="3159125"/>
            <a:ext cx="433388" cy="403225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311583" y="3159125"/>
            <a:ext cx="434975" cy="403225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70188" y="3906838"/>
            <a:ext cx="433388" cy="404813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465763" y="3916363"/>
            <a:ext cx="433388" cy="403225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298883" y="3906838"/>
            <a:ext cx="434975" cy="404813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662045" y="3916363"/>
            <a:ext cx="433388" cy="403225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2" name="TextBox 5"/>
          <p:cNvSpPr txBox="1"/>
          <p:nvPr/>
        </p:nvSpPr>
        <p:spPr>
          <a:xfrm>
            <a:off x="3673158" y="3089275"/>
            <a:ext cx="3879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TextBox 12"/>
          <p:cNvSpPr txBox="1"/>
          <p:nvPr/>
        </p:nvSpPr>
        <p:spPr>
          <a:xfrm>
            <a:off x="2776538" y="3816350"/>
            <a:ext cx="3879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5489575" y="3835400"/>
            <a:ext cx="3879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TextBox 14"/>
          <p:cNvSpPr txBox="1"/>
          <p:nvPr/>
        </p:nvSpPr>
        <p:spPr>
          <a:xfrm>
            <a:off x="3682683" y="3816350"/>
            <a:ext cx="3879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" name="TextBox 15"/>
          <p:cNvSpPr txBox="1"/>
          <p:nvPr/>
        </p:nvSpPr>
        <p:spPr>
          <a:xfrm>
            <a:off x="6333808" y="3089275"/>
            <a:ext cx="3879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" name="TextBox 16"/>
          <p:cNvSpPr txBox="1"/>
          <p:nvPr/>
        </p:nvSpPr>
        <p:spPr>
          <a:xfrm>
            <a:off x="6321108" y="3816350"/>
            <a:ext cx="3879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692" name="TextBox 1"/>
          <p:cNvSpPr txBox="1"/>
          <p:nvPr/>
        </p:nvSpPr>
        <p:spPr>
          <a:xfrm>
            <a:off x="641350" y="1073150"/>
            <a:ext cx="5930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6.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1943100" y="1651635"/>
            <a:ext cx="1333500" cy="18859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100" h="2970">
                <a:moveTo>
                  <a:pt x="0" y="0"/>
                </a:moveTo>
                <a:lnTo>
                  <a:pt x="2100" y="0"/>
                </a:lnTo>
                <a:lnTo>
                  <a:pt x="2100" y="2970"/>
                </a:lnTo>
                <a:lnTo>
                  <a:pt x="0" y="2970"/>
                </a:lnTo>
                <a:lnTo>
                  <a:pt x="0" y="1398"/>
                </a:lnTo>
                <a:lnTo>
                  <a:pt x="485" y="1398"/>
                </a:lnTo>
                <a:lnTo>
                  <a:pt x="485" y="97"/>
                </a:lnTo>
                <a:lnTo>
                  <a:pt x="0" y="97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6386" name="Rectangle 4"/>
          <p:cNvSpPr txBox="1"/>
          <p:nvPr/>
        </p:nvSpPr>
        <p:spPr>
          <a:xfrm>
            <a:off x="381000" y="818515"/>
            <a:ext cx="5095875" cy="57086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7.</a:t>
            </a: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哪两张卡片上的数相加得8？  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98103" y="2814320"/>
            <a:ext cx="468313" cy="468313"/>
          </a:xfrm>
          <a:prstGeom prst="rect">
            <a:avLst/>
          </a:prstGeom>
          <a:solidFill>
            <a:srgbClr val="E5C5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6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001520" y="2860040"/>
            <a:ext cx="468313" cy="468313"/>
          </a:xfrm>
          <a:prstGeom prst="rect">
            <a:avLst/>
          </a:prstGeom>
          <a:solidFill>
            <a:srgbClr val="E5C5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2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 rot="20199112">
            <a:off x="943928" y="3895725"/>
            <a:ext cx="468313" cy="468313"/>
          </a:xfrm>
          <a:prstGeom prst="rect">
            <a:avLst/>
          </a:prstGeom>
          <a:solidFill>
            <a:srgbClr val="E5C5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5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 rot="450041">
            <a:off x="1388428" y="4203700"/>
            <a:ext cx="468313" cy="468313"/>
          </a:xfrm>
          <a:prstGeom prst="rect">
            <a:avLst/>
          </a:prstGeom>
          <a:solidFill>
            <a:srgbClr val="E5C5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4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 rot="502668">
            <a:off x="2629853" y="3895725"/>
            <a:ext cx="468313" cy="468313"/>
          </a:xfrm>
          <a:prstGeom prst="rect">
            <a:avLst/>
          </a:prstGeom>
          <a:solidFill>
            <a:srgbClr val="E5C5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 rot="21332409">
            <a:off x="2466340" y="4478338"/>
            <a:ext cx="468313" cy="468313"/>
          </a:xfrm>
          <a:prstGeom prst="rect">
            <a:avLst/>
          </a:prstGeom>
          <a:solidFill>
            <a:srgbClr val="E5C5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8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 rot="1195054">
            <a:off x="3342640" y="4311650"/>
            <a:ext cx="468313" cy="468313"/>
          </a:xfrm>
          <a:prstGeom prst="rect">
            <a:avLst/>
          </a:prstGeom>
          <a:solidFill>
            <a:srgbClr val="E5C5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7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 rot="20970967">
            <a:off x="3550603" y="3556000"/>
            <a:ext cx="468313" cy="468313"/>
          </a:xfrm>
          <a:prstGeom prst="rect">
            <a:avLst/>
          </a:prstGeom>
          <a:solidFill>
            <a:srgbClr val="E5C5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3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 rot="547057">
            <a:off x="4131628" y="3763963"/>
            <a:ext cx="468313" cy="468313"/>
          </a:xfrm>
          <a:prstGeom prst="rect">
            <a:avLst/>
          </a:prstGeom>
          <a:solidFill>
            <a:srgbClr val="E5C5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0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 rot="21042152">
            <a:off x="4725353" y="3494088"/>
            <a:ext cx="468313" cy="468313"/>
          </a:xfrm>
          <a:prstGeom prst="rect">
            <a:avLst/>
          </a:prstGeom>
          <a:solidFill>
            <a:srgbClr val="E5C5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4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 rot="1291291">
            <a:off x="4592003" y="4375150"/>
            <a:ext cx="468313" cy="468313"/>
          </a:xfrm>
          <a:prstGeom prst="rect">
            <a:avLst/>
          </a:prstGeom>
          <a:solidFill>
            <a:srgbClr val="E5C5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9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7" name="对话气泡: 圆角矩形 46"/>
          <p:cNvSpPr/>
          <p:nvPr/>
        </p:nvSpPr>
        <p:spPr>
          <a:xfrm>
            <a:off x="224790" y="1868805"/>
            <a:ext cx="1774190" cy="1196975"/>
          </a:xfrm>
          <a:prstGeom prst="wedgeRoundRectCallout">
            <a:avLst>
              <a:gd name="adj1" fmla="val 63015"/>
              <a:gd name="adj2" fmla="val 21970"/>
              <a:gd name="adj3" fmla="val 16667"/>
            </a:avLst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2+6=8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6+2=8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5623560" y="1544320"/>
            <a:ext cx="3203575" cy="3042920"/>
          </a:xfrm>
          <a:prstGeom prst="roundRect">
            <a:avLst>
              <a:gd name="adj" fmla="val 8157"/>
            </a:avLst>
          </a:prstGeom>
          <a:solidFill>
            <a:schemeClr val="bg1"/>
          </a:solidFill>
          <a:ln w="190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6792278" y="1576705"/>
            <a:ext cx="866140" cy="439420"/>
          </a:xfrm>
          <a:prstGeom prst="roundRect">
            <a:avLst/>
          </a:prstGeom>
          <a:solidFill>
            <a:srgbClr val="7030A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8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59120" y="2042795"/>
            <a:ext cx="14268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0+8=8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67270" y="2042795"/>
            <a:ext cx="14268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8+0=8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59120" y="2680335"/>
            <a:ext cx="14268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1+7=8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67270" y="2680335"/>
            <a:ext cx="14268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7+1=8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659120" y="3317875"/>
            <a:ext cx="14268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3+5=8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67270" y="3317875"/>
            <a:ext cx="14268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5+3=8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59120" y="3966845"/>
            <a:ext cx="14268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4+4=8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12" grpId="0"/>
      <p:bldP spid="15" grpId="0"/>
      <p:bldP spid="8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8515"/>
            <a:ext cx="5095875" cy="8921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7.</a:t>
            </a: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哪两张卡片上的数相加得9？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5563870" y="1350645"/>
            <a:ext cx="3203575" cy="3419475"/>
          </a:xfrm>
          <a:prstGeom prst="roundRect">
            <a:avLst>
              <a:gd name="adj" fmla="val 8157"/>
            </a:avLst>
          </a:prstGeom>
          <a:solidFill>
            <a:schemeClr val="bg1"/>
          </a:solidFill>
          <a:ln w="190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6732588" y="1383030"/>
            <a:ext cx="866140" cy="439420"/>
          </a:xfrm>
          <a:prstGeom prst="roundRect">
            <a:avLst/>
          </a:prstGeom>
          <a:solidFill>
            <a:srgbClr val="7030A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9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99430" y="1849120"/>
            <a:ext cx="14268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0+9=9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07580" y="1849120"/>
            <a:ext cx="14268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9+0=9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99430" y="2429510"/>
            <a:ext cx="14268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1+8=9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07580" y="2429510"/>
            <a:ext cx="14268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8+1=9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99430" y="3009900"/>
            <a:ext cx="14268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2+7=9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07580" y="3009900"/>
            <a:ext cx="14268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7+2=9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99430" y="3590290"/>
            <a:ext cx="14268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3+6=9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307580" y="3590290"/>
            <a:ext cx="14268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6+3=9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599430" y="4170680"/>
            <a:ext cx="14268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4+5=9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307580" y="4170680"/>
            <a:ext cx="14268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5+4=9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1943100" y="1651635"/>
            <a:ext cx="1333500" cy="18859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100" h="2970">
                <a:moveTo>
                  <a:pt x="0" y="0"/>
                </a:moveTo>
                <a:lnTo>
                  <a:pt x="2100" y="0"/>
                </a:lnTo>
                <a:lnTo>
                  <a:pt x="2100" y="2970"/>
                </a:lnTo>
                <a:lnTo>
                  <a:pt x="0" y="2970"/>
                </a:lnTo>
                <a:lnTo>
                  <a:pt x="0" y="1398"/>
                </a:lnTo>
                <a:lnTo>
                  <a:pt x="485" y="1398"/>
                </a:lnTo>
                <a:lnTo>
                  <a:pt x="485" y="97"/>
                </a:lnTo>
                <a:lnTo>
                  <a:pt x="0" y="97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6" name="矩形 15"/>
          <p:cNvSpPr/>
          <p:nvPr/>
        </p:nvSpPr>
        <p:spPr>
          <a:xfrm>
            <a:off x="2598103" y="2814320"/>
            <a:ext cx="468313" cy="468313"/>
          </a:xfrm>
          <a:prstGeom prst="rect">
            <a:avLst/>
          </a:prstGeom>
          <a:solidFill>
            <a:srgbClr val="E5C5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6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001520" y="2860040"/>
            <a:ext cx="468313" cy="468313"/>
          </a:xfrm>
          <a:prstGeom prst="rect">
            <a:avLst/>
          </a:prstGeom>
          <a:solidFill>
            <a:srgbClr val="E5C5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2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 rot="20199112">
            <a:off x="943928" y="3895725"/>
            <a:ext cx="468313" cy="468313"/>
          </a:xfrm>
          <a:prstGeom prst="rect">
            <a:avLst/>
          </a:prstGeom>
          <a:solidFill>
            <a:srgbClr val="E5C5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5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8" name="矩形 27"/>
          <p:cNvSpPr/>
          <p:nvPr/>
        </p:nvSpPr>
        <p:spPr>
          <a:xfrm rot="450041">
            <a:off x="1388428" y="4203700"/>
            <a:ext cx="468313" cy="468313"/>
          </a:xfrm>
          <a:prstGeom prst="rect">
            <a:avLst/>
          </a:prstGeom>
          <a:solidFill>
            <a:srgbClr val="E5C5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4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9" name="矩形 28"/>
          <p:cNvSpPr/>
          <p:nvPr/>
        </p:nvSpPr>
        <p:spPr>
          <a:xfrm rot="502668">
            <a:off x="2629853" y="3895725"/>
            <a:ext cx="468313" cy="468313"/>
          </a:xfrm>
          <a:prstGeom prst="rect">
            <a:avLst/>
          </a:prstGeom>
          <a:solidFill>
            <a:srgbClr val="E5C5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0" name="矩形 29"/>
          <p:cNvSpPr/>
          <p:nvPr/>
        </p:nvSpPr>
        <p:spPr>
          <a:xfrm rot="21332409">
            <a:off x="2466340" y="4478338"/>
            <a:ext cx="468313" cy="468313"/>
          </a:xfrm>
          <a:prstGeom prst="rect">
            <a:avLst/>
          </a:prstGeom>
          <a:solidFill>
            <a:srgbClr val="E5C5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8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3" name="矩形 32"/>
          <p:cNvSpPr/>
          <p:nvPr/>
        </p:nvSpPr>
        <p:spPr>
          <a:xfrm rot="1195054">
            <a:off x="3342640" y="4311650"/>
            <a:ext cx="468313" cy="468313"/>
          </a:xfrm>
          <a:prstGeom prst="rect">
            <a:avLst/>
          </a:prstGeom>
          <a:solidFill>
            <a:srgbClr val="E5C5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7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4" name="矩形 33"/>
          <p:cNvSpPr/>
          <p:nvPr/>
        </p:nvSpPr>
        <p:spPr>
          <a:xfrm rot="20970967">
            <a:off x="3550603" y="3556000"/>
            <a:ext cx="468313" cy="468313"/>
          </a:xfrm>
          <a:prstGeom prst="rect">
            <a:avLst/>
          </a:prstGeom>
          <a:solidFill>
            <a:srgbClr val="E5C5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3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5" name="矩形 34"/>
          <p:cNvSpPr/>
          <p:nvPr/>
        </p:nvSpPr>
        <p:spPr>
          <a:xfrm rot="547057">
            <a:off x="4131628" y="3763963"/>
            <a:ext cx="468313" cy="468313"/>
          </a:xfrm>
          <a:prstGeom prst="rect">
            <a:avLst/>
          </a:prstGeom>
          <a:solidFill>
            <a:srgbClr val="E5C5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0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6" name="矩形 35"/>
          <p:cNvSpPr/>
          <p:nvPr/>
        </p:nvSpPr>
        <p:spPr>
          <a:xfrm rot="21042152">
            <a:off x="4725353" y="3494088"/>
            <a:ext cx="468313" cy="468313"/>
          </a:xfrm>
          <a:prstGeom prst="rect">
            <a:avLst/>
          </a:prstGeom>
          <a:solidFill>
            <a:srgbClr val="E5C5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4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7" name="矩形 36"/>
          <p:cNvSpPr/>
          <p:nvPr/>
        </p:nvSpPr>
        <p:spPr>
          <a:xfrm rot="1291291">
            <a:off x="4592003" y="4375150"/>
            <a:ext cx="468313" cy="468313"/>
          </a:xfrm>
          <a:prstGeom prst="rect">
            <a:avLst/>
          </a:prstGeom>
          <a:solidFill>
            <a:srgbClr val="E5C5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9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8" name="对话气泡: 圆角矩形 46"/>
          <p:cNvSpPr/>
          <p:nvPr/>
        </p:nvSpPr>
        <p:spPr>
          <a:xfrm>
            <a:off x="224790" y="1868805"/>
            <a:ext cx="1774190" cy="1196975"/>
          </a:xfrm>
          <a:prstGeom prst="wedgeRoundRectCallout">
            <a:avLst>
              <a:gd name="adj1" fmla="val 63015"/>
              <a:gd name="adj2" fmla="val 21970"/>
              <a:gd name="adj3" fmla="val 16667"/>
            </a:avLst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2+6=8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6+2=8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12" grpId="0"/>
      <p:bldP spid="5" grpId="0"/>
      <p:bldP spid="8" grpId="0"/>
      <p:bldP spid="10" grpId="0"/>
      <p:bldP spid="11" grpId="0"/>
      <p:bldP spid="31" grpId="0"/>
      <p:bldP spid="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8515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8.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13316" name="Picture 2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064125" y="1568450"/>
            <a:ext cx="3095625" cy="3095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Picture 2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03313" y="1568450"/>
            <a:ext cx="3095625" cy="3095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20"/>
          <p:cNvSpPr txBox="1"/>
          <p:nvPr/>
        </p:nvSpPr>
        <p:spPr>
          <a:xfrm>
            <a:off x="2822575" y="1597025"/>
            <a:ext cx="6286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</a:pPr>
            <a:r>
              <a:rPr lang="en-US" altLang="zh-CN" sz="3600" b="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600" b="0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TextBox 27"/>
          <p:cNvSpPr txBox="1"/>
          <p:nvPr/>
        </p:nvSpPr>
        <p:spPr>
          <a:xfrm>
            <a:off x="3465513" y="2163763"/>
            <a:ext cx="6286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</a:pPr>
            <a:r>
              <a:rPr lang="en-US" altLang="zh-CN" sz="3600" b="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3600" b="0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TextBox 28"/>
          <p:cNvSpPr txBox="1"/>
          <p:nvPr/>
        </p:nvSpPr>
        <p:spPr>
          <a:xfrm>
            <a:off x="3590925" y="3006725"/>
            <a:ext cx="6286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</a:pPr>
            <a:r>
              <a:rPr lang="en-US" altLang="zh-CN" sz="3600" b="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8</a:t>
            </a:r>
            <a:endParaRPr lang="en-US" altLang="zh-CN" sz="3600" b="0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TextBox 29"/>
          <p:cNvSpPr txBox="1"/>
          <p:nvPr/>
        </p:nvSpPr>
        <p:spPr>
          <a:xfrm>
            <a:off x="3154363" y="3721100"/>
            <a:ext cx="6286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</a:pPr>
            <a:r>
              <a:rPr lang="en-US" altLang="zh-CN" sz="3600" b="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3600" b="0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TextBox 30"/>
          <p:cNvSpPr txBox="1"/>
          <p:nvPr/>
        </p:nvSpPr>
        <p:spPr>
          <a:xfrm>
            <a:off x="2324100" y="4043363"/>
            <a:ext cx="6286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</a:pPr>
            <a:r>
              <a:rPr lang="en-US" altLang="zh-CN" sz="3600" b="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3600" b="0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TextBox 31"/>
          <p:cNvSpPr txBox="1"/>
          <p:nvPr/>
        </p:nvSpPr>
        <p:spPr>
          <a:xfrm>
            <a:off x="1495425" y="3746500"/>
            <a:ext cx="6286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</a:pPr>
            <a:r>
              <a:rPr lang="en-US" altLang="zh-CN" sz="3600" b="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3600" b="0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TextBox 32"/>
          <p:cNvSpPr txBox="1"/>
          <p:nvPr/>
        </p:nvSpPr>
        <p:spPr>
          <a:xfrm>
            <a:off x="1082675" y="3063875"/>
            <a:ext cx="6286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</a:pPr>
            <a:r>
              <a:rPr lang="en-US" altLang="zh-CN" sz="3600" b="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endParaRPr lang="en-US" altLang="zh-CN" sz="3600" b="0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TextBox 33"/>
          <p:cNvSpPr txBox="1"/>
          <p:nvPr/>
        </p:nvSpPr>
        <p:spPr>
          <a:xfrm>
            <a:off x="1227138" y="2119313"/>
            <a:ext cx="6286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</a:pPr>
            <a:r>
              <a:rPr lang="en-US" altLang="zh-CN" sz="3600" b="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0</a:t>
            </a:r>
            <a:endParaRPr lang="en-US" altLang="zh-CN" sz="3600" b="0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TextBox 34"/>
          <p:cNvSpPr txBox="1"/>
          <p:nvPr/>
        </p:nvSpPr>
        <p:spPr>
          <a:xfrm>
            <a:off x="1925638" y="1573213"/>
            <a:ext cx="6286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</a:pPr>
            <a:r>
              <a:rPr lang="en-US" altLang="zh-CN" sz="3600" b="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3600" b="0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TextBox 35"/>
          <p:cNvSpPr txBox="1"/>
          <p:nvPr/>
        </p:nvSpPr>
        <p:spPr>
          <a:xfrm>
            <a:off x="7051675" y="1774825"/>
            <a:ext cx="6286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</a:pPr>
            <a:r>
              <a:rPr lang="en-US" altLang="zh-CN" sz="3600" b="0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endParaRPr lang="en-US" altLang="zh-CN" sz="3600" b="0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TextBox 36"/>
          <p:cNvSpPr txBox="1"/>
          <p:nvPr/>
        </p:nvSpPr>
        <p:spPr>
          <a:xfrm>
            <a:off x="7478713" y="2370138"/>
            <a:ext cx="6286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</a:pPr>
            <a:r>
              <a:rPr lang="en-US" altLang="zh-CN" sz="3600" b="0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9</a:t>
            </a:r>
            <a:endParaRPr lang="en-US" altLang="zh-CN" sz="3600" b="0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TextBox 37"/>
          <p:cNvSpPr txBox="1"/>
          <p:nvPr/>
        </p:nvSpPr>
        <p:spPr>
          <a:xfrm>
            <a:off x="7473950" y="3198813"/>
            <a:ext cx="6286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</a:pPr>
            <a:r>
              <a:rPr lang="en-US" altLang="zh-CN" sz="3600" b="0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0</a:t>
            </a:r>
            <a:endParaRPr lang="en-US" altLang="zh-CN" sz="3600" b="0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TextBox 38"/>
          <p:cNvSpPr txBox="1"/>
          <p:nvPr/>
        </p:nvSpPr>
        <p:spPr>
          <a:xfrm>
            <a:off x="7023100" y="3838575"/>
            <a:ext cx="6286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</a:pPr>
            <a:r>
              <a:rPr lang="en-US" altLang="zh-CN" sz="3600" b="0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3600" b="0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TextBox 39"/>
          <p:cNvSpPr txBox="1"/>
          <p:nvPr/>
        </p:nvSpPr>
        <p:spPr>
          <a:xfrm>
            <a:off x="6265863" y="4078288"/>
            <a:ext cx="6286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</a:pPr>
            <a:r>
              <a:rPr lang="en-US" altLang="zh-CN" sz="3600" b="0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600" b="0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TextBox 40"/>
          <p:cNvSpPr txBox="1"/>
          <p:nvPr/>
        </p:nvSpPr>
        <p:spPr>
          <a:xfrm>
            <a:off x="5508625" y="3819525"/>
            <a:ext cx="6286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</a:pPr>
            <a:r>
              <a:rPr lang="en-US" altLang="zh-CN" sz="3600" b="0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3600" b="0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TextBox 41"/>
          <p:cNvSpPr txBox="1"/>
          <p:nvPr/>
        </p:nvSpPr>
        <p:spPr>
          <a:xfrm>
            <a:off x="5076825" y="3186113"/>
            <a:ext cx="6286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</a:pPr>
            <a:r>
              <a:rPr lang="en-US" altLang="zh-CN" sz="3600" b="0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8</a:t>
            </a:r>
            <a:endParaRPr lang="en-US" altLang="zh-CN" sz="3600" b="0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TextBox 42"/>
          <p:cNvSpPr txBox="1"/>
          <p:nvPr/>
        </p:nvSpPr>
        <p:spPr>
          <a:xfrm>
            <a:off x="5046663" y="2417763"/>
            <a:ext cx="6286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</a:pPr>
            <a:r>
              <a:rPr lang="en-US" altLang="zh-CN" sz="3600" b="0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3600" b="0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TextBox 43"/>
          <p:cNvSpPr txBox="1"/>
          <p:nvPr/>
        </p:nvSpPr>
        <p:spPr>
          <a:xfrm>
            <a:off x="6294438" y="1501775"/>
            <a:ext cx="6286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</a:pPr>
            <a:r>
              <a:rPr lang="en-US" altLang="zh-CN" sz="3600" b="0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3600" b="0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TextBox 45"/>
          <p:cNvSpPr txBox="1"/>
          <p:nvPr/>
        </p:nvSpPr>
        <p:spPr>
          <a:xfrm>
            <a:off x="5526088" y="1736725"/>
            <a:ext cx="6286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</a:pPr>
            <a:r>
              <a:rPr lang="en-US" altLang="zh-CN" sz="3600" b="0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3600" b="0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8515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9.</a:t>
            </a: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抄写算式并计算。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4338" name="图片 8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77875" y="2678113"/>
            <a:ext cx="7902575" cy="698500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</p:pic>
      <p:sp>
        <p:nvSpPr>
          <p:cNvPr id="14340" name="TextBox 2"/>
          <p:cNvSpPr txBox="1"/>
          <p:nvPr/>
        </p:nvSpPr>
        <p:spPr>
          <a:xfrm>
            <a:off x="1200150" y="1831975"/>
            <a:ext cx="137001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3 + 5 =</a:t>
            </a:r>
            <a:endParaRPr lang="en-US" altLang="zh-CN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39" name="组合 138"/>
          <p:cNvGrpSpPr/>
          <p:nvPr/>
        </p:nvGrpSpPr>
        <p:grpSpPr>
          <a:xfrm>
            <a:off x="1133475" y="2628900"/>
            <a:ext cx="1697990" cy="829310"/>
            <a:chOff x="1785" y="4140"/>
            <a:chExt cx="2674" cy="1306"/>
          </a:xfrm>
        </p:grpSpPr>
        <p:grpSp>
          <p:nvGrpSpPr>
            <p:cNvPr id="25" name="组合 24"/>
            <p:cNvGrpSpPr/>
            <p:nvPr/>
          </p:nvGrpSpPr>
          <p:grpSpPr>
            <a:xfrm>
              <a:off x="2779" y="4287"/>
              <a:ext cx="593" cy="964"/>
              <a:chOff x="10100" y="3534"/>
              <a:chExt cx="2620" cy="4245"/>
            </a:xfrm>
          </p:grpSpPr>
          <p:cxnSp>
            <p:nvCxnSpPr>
              <p:cNvPr id="20" name="直接连接符 19"/>
              <p:cNvCxnSpPr/>
              <p:nvPr/>
            </p:nvCxnSpPr>
            <p:spPr>
              <a:xfrm flipH="1">
                <a:off x="10885" y="3534"/>
                <a:ext cx="279" cy="2076"/>
              </a:xfrm>
              <a:prstGeom prst="line">
                <a:avLst/>
              </a:prstGeom>
              <a:ln w="38100" cap="rnd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弧形 20"/>
              <p:cNvSpPr/>
              <p:nvPr/>
            </p:nvSpPr>
            <p:spPr>
              <a:xfrm>
                <a:off x="10100" y="5549"/>
                <a:ext cx="2621" cy="2179"/>
              </a:xfrm>
              <a:prstGeom prst="arc">
                <a:avLst>
                  <a:gd name="adj1" fmla="val 14580530"/>
                  <a:gd name="adj2" fmla="val 19073568"/>
                </a:avLst>
              </a:prstGeom>
              <a:ln w="38100" cap="rnd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2" name="直接连接符 21"/>
              <p:cNvCxnSpPr/>
              <p:nvPr/>
            </p:nvCxnSpPr>
            <p:spPr>
              <a:xfrm flipH="1" flipV="1">
                <a:off x="11160" y="4044"/>
                <a:ext cx="1320" cy="6"/>
              </a:xfrm>
              <a:prstGeom prst="line">
                <a:avLst/>
              </a:prstGeom>
              <a:ln w="38100" cap="rnd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弧形 22"/>
              <p:cNvSpPr/>
              <p:nvPr/>
            </p:nvSpPr>
            <p:spPr>
              <a:xfrm flipV="1">
                <a:off x="10572" y="5601"/>
                <a:ext cx="2128" cy="2179"/>
              </a:xfrm>
              <a:prstGeom prst="arc">
                <a:avLst>
                  <a:gd name="adj1" fmla="val 18386823"/>
                  <a:gd name="adj2" fmla="val 4146214"/>
                </a:avLst>
              </a:prstGeom>
              <a:ln w="38100" cap="rnd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弧形 23"/>
              <p:cNvSpPr/>
              <p:nvPr/>
            </p:nvSpPr>
            <p:spPr>
              <a:xfrm flipV="1">
                <a:off x="10572" y="5599"/>
                <a:ext cx="2128" cy="2179"/>
              </a:xfrm>
              <a:prstGeom prst="arc">
                <a:avLst>
                  <a:gd name="adj1" fmla="val 12226868"/>
                  <a:gd name="adj2" fmla="val 19073568"/>
                </a:avLst>
              </a:prstGeom>
              <a:ln w="38100" cap="rnd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8" name="组合 37"/>
            <p:cNvGrpSpPr>
              <a:grpSpLocks noChangeAspect="1"/>
            </p:cNvGrpSpPr>
            <p:nvPr/>
          </p:nvGrpSpPr>
          <p:grpSpPr>
            <a:xfrm>
              <a:off x="1785" y="4261"/>
              <a:ext cx="485" cy="989"/>
              <a:chOff x="10772" y="3628"/>
              <a:chExt cx="2142" cy="4351"/>
            </a:xfrm>
          </p:grpSpPr>
          <p:sp>
            <p:nvSpPr>
              <p:cNvPr id="39" name="弧形 38"/>
              <p:cNvSpPr/>
              <p:nvPr/>
            </p:nvSpPr>
            <p:spPr>
              <a:xfrm>
                <a:off x="10786" y="3628"/>
                <a:ext cx="2128" cy="2179"/>
              </a:xfrm>
              <a:prstGeom prst="arc">
                <a:avLst>
                  <a:gd name="adj1" fmla="val 12226868"/>
                  <a:gd name="adj2" fmla="val 19073568"/>
                </a:avLst>
              </a:prstGeom>
              <a:ln w="38100" cap="rnd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弧形 40"/>
              <p:cNvSpPr/>
              <p:nvPr/>
            </p:nvSpPr>
            <p:spPr>
              <a:xfrm>
                <a:off x="10786" y="3630"/>
                <a:ext cx="2128" cy="2179"/>
              </a:xfrm>
              <a:prstGeom prst="arc">
                <a:avLst>
                  <a:gd name="adj1" fmla="val 18386823"/>
                  <a:gd name="adj2" fmla="val 5148415"/>
                </a:avLst>
              </a:prstGeom>
              <a:ln w="38100" cap="rnd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弧形 43"/>
              <p:cNvSpPr/>
              <p:nvPr/>
            </p:nvSpPr>
            <p:spPr>
              <a:xfrm flipV="1">
                <a:off x="10772" y="5799"/>
                <a:ext cx="2128" cy="2179"/>
              </a:xfrm>
              <a:prstGeom prst="arc">
                <a:avLst>
                  <a:gd name="adj1" fmla="val 12226868"/>
                  <a:gd name="adj2" fmla="val 19073568"/>
                </a:avLst>
              </a:prstGeom>
              <a:ln w="38100" cap="rnd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弧形 44"/>
              <p:cNvSpPr/>
              <p:nvPr/>
            </p:nvSpPr>
            <p:spPr>
              <a:xfrm flipV="1">
                <a:off x="10772" y="5801"/>
                <a:ext cx="2128" cy="2179"/>
              </a:xfrm>
              <a:prstGeom prst="arc">
                <a:avLst>
                  <a:gd name="adj1" fmla="val 18386823"/>
                  <a:gd name="adj2" fmla="val 5148415"/>
                </a:avLst>
              </a:prstGeom>
              <a:ln w="38100" cap="rnd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7" name="文本框 46"/>
            <p:cNvSpPr txBox="1"/>
            <p:nvPr/>
          </p:nvSpPr>
          <p:spPr>
            <a:xfrm>
              <a:off x="2230" y="4140"/>
              <a:ext cx="768" cy="13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48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+</a:t>
              </a:r>
              <a:endParaRPr lang="en-US" altLang="zh-CN" sz="4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3298" y="4140"/>
              <a:ext cx="768" cy="13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48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=</a:t>
              </a:r>
              <a:endParaRPr lang="en-US" altLang="zh-CN" sz="4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3973" y="4276"/>
              <a:ext cx="487" cy="998"/>
              <a:chOff x="10667" y="3420"/>
              <a:chExt cx="2136" cy="4359"/>
            </a:xfrm>
          </p:grpSpPr>
          <p:sp>
            <p:nvSpPr>
              <p:cNvPr id="50" name="弧形 49"/>
              <p:cNvSpPr/>
              <p:nvPr/>
            </p:nvSpPr>
            <p:spPr>
              <a:xfrm flipH="1">
                <a:off x="10675" y="3420"/>
                <a:ext cx="2049" cy="2179"/>
              </a:xfrm>
              <a:prstGeom prst="arc">
                <a:avLst>
                  <a:gd name="adj1" fmla="val 12226868"/>
                  <a:gd name="adj2" fmla="val 20841998"/>
                </a:avLst>
              </a:prstGeom>
              <a:ln w="38100" cap="rnd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弧形 50"/>
              <p:cNvSpPr/>
              <p:nvPr/>
            </p:nvSpPr>
            <p:spPr>
              <a:xfrm flipV="1">
                <a:off x="10667" y="5601"/>
                <a:ext cx="2043" cy="2179"/>
              </a:xfrm>
              <a:prstGeom prst="arc">
                <a:avLst>
                  <a:gd name="adj1" fmla="val 5448284"/>
                  <a:gd name="adj2" fmla="val 5413102"/>
                </a:avLst>
              </a:prstGeom>
              <a:ln w="38100" cap="rnd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弧形 51"/>
              <p:cNvSpPr/>
              <p:nvPr/>
            </p:nvSpPr>
            <p:spPr>
              <a:xfrm flipH="1">
                <a:off x="10675" y="3422"/>
                <a:ext cx="2128" cy="2179"/>
              </a:xfrm>
              <a:prstGeom prst="arc">
                <a:avLst>
                  <a:gd name="adj1" fmla="val 16372822"/>
                  <a:gd name="adj2" fmla="val 5457315"/>
                </a:avLst>
              </a:prstGeom>
              <a:ln w="38100" cap="rnd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弧形 52"/>
              <p:cNvSpPr/>
              <p:nvPr/>
            </p:nvSpPr>
            <p:spPr>
              <a:xfrm rot="10800000" flipH="1" flipV="1">
                <a:off x="10680" y="3420"/>
                <a:ext cx="2043" cy="2179"/>
              </a:xfrm>
              <a:prstGeom prst="arc">
                <a:avLst>
                  <a:gd name="adj1" fmla="val 18136766"/>
                  <a:gd name="adj2" fmla="val 5413102"/>
                </a:avLst>
              </a:prstGeom>
              <a:ln w="38100" cap="rnd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91" name="TextBox 19"/>
          <p:cNvSpPr txBox="1"/>
          <p:nvPr/>
        </p:nvSpPr>
        <p:spPr>
          <a:xfrm>
            <a:off x="2707005" y="1845945"/>
            <a:ext cx="39211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96" name="组合 195"/>
          <p:cNvGrpSpPr/>
          <p:nvPr/>
        </p:nvGrpSpPr>
        <p:grpSpPr>
          <a:xfrm>
            <a:off x="3556635" y="2628900"/>
            <a:ext cx="1648460" cy="829310"/>
            <a:chOff x="5601" y="4140"/>
            <a:chExt cx="2596" cy="1306"/>
          </a:xfrm>
        </p:grpSpPr>
        <p:cxnSp>
          <p:nvCxnSpPr>
            <p:cNvPr id="197" name="直接连接符 196"/>
            <p:cNvCxnSpPr/>
            <p:nvPr/>
          </p:nvCxnSpPr>
          <p:spPr>
            <a:xfrm flipH="1">
              <a:off x="7807" y="4270"/>
              <a:ext cx="390" cy="981"/>
            </a:xfrm>
            <a:prstGeom prst="line">
              <a:avLst/>
            </a:prstGeom>
            <a:ln w="381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8" name="组合 197"/>
            <p:cNvGrpSpPr/>
            <p:nvPr/>
          </p:nvGrpSpPr>
          <p:grpSpPr>
            <a:xfrm>
              <a:off x="5601" y="4286"/>
              <a:ext cx="464" cy="963"/>
              <a:chOff x="10680" y="3420"/>
              <a:chExt cx="2042" cy="4230"/>
            </a:xfrm>
          </p:grpSpPr>
          <p:sp>
            <p:nvSpPr>
              <p:cNvPr id="199" name="弧形 198"/>
              <p:cNvSpPr/>
              <p:nvPr/>
            </p:nvSpPr>
            <p:spPr>
              <a:xfrm flipV="1">
                <a:off x="10680" y="3421"/>
                <a:ext cx="2043" cy="2179"/>
              </a:xfrm>
              <a:prstGeom prst="arc">
                <a:avLst>
                  <a:gd name="adj1" fmla="val 5702778"/>
                  <a:gd name="adj2" fmla="val 21534481"/>
                </a:avLst>
              </a:prstGeom>
              <a:ln w="38100" cap="rnd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0" name="弧形 199"/>
              <p:cNvSpPr/>
              <p:nvPr/>
            </p:nvSpPr>
            <p:spPr>
              <a:xfrm rot="10800000" flipH="1" flipV="1">
                <a:off x="10680" y="3420"/>
                <a:ext cx="2043" cy="2179"/>
              </a:xfrm>
              <a:prstGeom prst="arc">
                <a:avLst>
                  <a:gd name="adj1" fmla="val 13933703"/>
                  <a:gd name="adj2" fmla="val 722710"/>
                </a:avLst>
              </a:prstGeom>
              <a:ln w="38100" cap="rnd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01" name="直接连接符 200"/>
              <p:cNvCxnSpPr/>
              <p:nvPr/>
            </p:nvCxnSpPr>
            <p:spPr>
              <a:xfrm flipH="1">
                <a:off x="11170" y="5130"/>
                <a:ext cx="1375" cy="2520"/>
              </a:xfrm>
              <a:prstGeom prst="line">
                <a:avLst/>
              </a:prstGeom>
              <a:ln w="38100" cap="rnd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2" name="文本框 201"/>
            <p:cNvSpPr txBox="1"/>
            <p:nvPr/>
          </p:nvSpPr>
          <p:spPr>
            <a:xfrm>
              <a:off x="6010" y="4140"/>
              <a:ext cx="768" cy="13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48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-</a:t>
              </a:r>
              <a:endParaRPr lang="en-US" altLang="zh-CN" sz="4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203" name="文本框 202"/>
            <p:cNvSpPr txBox="1"/>
            <p:nvPr/>
          </p:nvSpPr>
          <p:spPr>
            <a:xfrm>
              <a:off x="7078" y="4140"/>
              <a:ext cx="768" cy="13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48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=</a:t>
              </a:r>
              <a:endParaRPr lang="en-US" altLang="zh-CN" sz="4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grpSp>
          <p:nvGrpSpPr>
            <p:cNvPr id="204" name="组合 203"/>
            <p:cNvGrpSpPr/>
            <p:nvPr/>
          </p:nvGrpSpPr>
          <p:grpSpPr>
            <a:xfrm>
              <a:off x="6703" y="4276"/>
              <a:ext cx="487" cy="998"/>
              <a:chOff x="10667" y="3420"/>
              <a:chExt cx="2136" cy="4359"/>
            </a:xfrm>
          </p:grpSpPr>
          <p:sp>
            <p:nvSpPr>
              <p:cNvPr id="205" name="弧形 204"/>
              <p:cNvSpPr/>
              <p:nvPr/>
            </p:nvSpPr>
            <p:spPr>
              <a:xfrm flipH="1">
                <a:off x="10675" y="3420"/>
                <a:ext cx="2049" cy="2179"/>
              </a:xfrm>
              <a:prstGeom prst="arc">
                <a:avLst>
                  <a:gd name="adj1" fmla="val 12226868"/>
                  <a:gd name="adj2" fmla="val 20841998"/>
                </a:avLst>
              </a:prstGeom>
              <a:ln w="38100" cap="rnd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6" name="弧形 205"/>
              <p:cNvSpPr/>
              <p:nvPr/>
            </p:nvSpPr>
            <p:spPr>
              <a:xfrm flipV="1">
                <a:off x="10667" y="5601"/>
                <a:ext cx="2043" cy="2179"/>
              </a:xfrm>
              <a:prstGeom prst="arc">
                <a:avLst>
                  <a:gd name="adj1" fmla="val 5448284"/>
                  <a:gd name="adj2" fmla="val 5413102"/>
                </a:avLst>
              </a:prstGeom>
              <a:ln w="38100" cap="rnd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7" name="弧形 206"/>
              <p:cNvSpPr/>
              <p:nvPr/>
            </p:nvSpPr>
            <p:spPr>
              <a:xfrm flipH="1">
                <a:off x="10675" y="3422"/>
                <a:ext cx="2128" cy="2179"/>
              </a:xfrm>
              <a:prstGeom prst="arc">
                <a:avLst>
                  <a:gd name="adj1" fmla="val 16372822"/>
                  <a:gd name="adj2" fmla="val 5457315"/>
                </a:avLst>
              </a:prstGeom>
              <a:ln w="38100" cap="rnd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8" name="弧形 207"/>
              <p:cNvSpPr/>
              <p:nvPr/>
            </p:nvSpPr>
            <p:spPr>
              <a:xfrm rot="10800000" flipH="1" flipV="1">
                <a:off x="10680" y="3420"/>
                <a:ext cx="2043" cy="2179"/>
              </a:xfrm>
              <a:prstGeom prst="arc">
                <a:avLst>
                  <a:gd name="adj1" fmla="val 18136766"/>
                  <a:gd name="adj2" fmla="val 5413102"/>
                </a:avLst>
              </a:prstGeom>
              <a:ln w="38100" cap="rnd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24" name="TextBox 2"/>
          <p:cNvSpPr txBox="1"/>
          <p:nvPr/>
        </p:nvSpPr>
        <p:spPr>
          <a:xfrm>
            <a:off x="3443288" y="1828800"/>
            <a:ext cx="161988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 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8 =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25" name="TextBox 19"/>
          <p:cNvSpPr txBox="1"/>
          <p:nvPr/>
        </p:nvSpPr>
        <p:spPr>
          <a:xfrm>
            <a:off x="5153343" y="1814195"/>
            <a:ext cx="39211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28" name="组合 227"/>
          <p:cNvGrpSpPr/>
          <p:nvPr/>
        </p:nvGrpSpPr>
        <p:grpSpPr>
          <a:xfrm>
            <a:off x="5946140" y="2628900"/>
            <a:ext cx="1677035" cy="829310"/>
            <a:chOff x="9364" y="4140"/>
            <a:chExt cx="2641" cy="1306"/>
          </a:xfrm>
        </p:grpSpPr>
        <p:grpSp>
          <p:nvGrpSpPr>
            <p:cNvPr id="229" name="组合 228"/>
            <p:cNvGrpSpPr/>
            <p:nvPr/>
          </p:nvGrpSpPr>
          <p:grpSpPr>
            <a:xfrm>
              <a:off x="9364" y="4240"/>
              <a:ext cx="492" cy="985"/>
              <a:chOff x="10586" y="3440"/>
              <a:chExt cx="2128" cy="4264"/>
            </a:xfrm>
          </p:grpSpPr>
          <p:sp>
            <p:nvSpPr>
              <p:cNvPr id="230" name="弧形 229"/>
              <p:cNvSpPr/>
              <p:nvPr/>
            </p:nvSpPr>
            <p:spPr>
              <a:xfrm>
                <a:off x="10586" y="3440"/>
                <a:ext cx="2128" cy="2216"/>
              </a:xfrm>
              <a:prstGeom prst="arc">
                <a:avLst>
                  <a:gd name="adj1" fmla="val 12226868"/>
                  <a:gd name="adj2" fmla="val 19073568"/>
                </a:avLst>
              </a:prstGeom>
              <a:ln w="38100" cap="rnd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31" name="直接连接符 230"/>
              <p:cNvCxnSpPr/>
              <p:nvPr/>
            </p:nvCxnSpPr>
            <p:spPr>
              <a:xfrm flipH="1">
                <a:off x="10755" y="5159"/>
                <a:ext cx="1782" cy="2517"/>
              </a:xfrm>
              <a:prstGeom prst="line">
                <a:avLst/>
              </a:prstGeom>
              <a:ln w="38100" cap="rnd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2" name="直接连接符 231"/>
              <p:cNvCxnSpPr/>
              <p:nvPr/>
            </p:nvCxnSpPr>
            <p:spPr>
              <a:xfrm flipH="1">
                <a:off x="10737" y="7702"/>
                <a:ext cx="1928" cy="2"/>
              </a:xfrm>
              <a:prstGeom prst="line">
                <a:avLst/>
              </a:prstGeom>
              <a:ln w="38100" cap="rnd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3" name="弧形 232"/>
              <p:cNvSpPr/>
              <p:nvPr/>
            </p:nvSpPr>
            <p:spPr>
              <a:xfrm>
                <a:off x="10586" y="3442"/>
                <a:ext cx="2128" cy="2216"/>
              </a:xfrm>
              <a:prstGeom prst="arc">
                <a:avLst>
                  <a:gd name="adj1" fmla="val 18386823"/>
                  <a:gd name="adj2" fmla="val 2007293"/>
                </a:avLst>
              </a:prstGeom>
              <a:ln w="38100" cap="rnd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4" name="组合 233"/>
            <p:cNvGrpSpPr/>
            <p:nvPr/>
          </p:nvGrpSpPr>
          <p:grpSpPr>
            <a:xfrm>
              <a:off x="10486" y="4336"/>
              <a:ext cx="447" cy="887"/>
              <a:chOff x="3557" y="5275"/>
              <a:chExt cx="1186" cy="2350"/>
            </a:xfrm>
          </p:grpSpPr>
          <p:cxnSp>
            <p:nvCxnSpPr>
              <p:cNvPr id="235" name="直接连接符 234"/>
              <p:cNvCxnSpPr>
                <a:cxnSpLocks noChangeAspect="1"/>
              </p:cNvCxnSpPr>
              <p:nvPr/>
            </p:nvCxnSpPr>
            <p:spPr>
              <a:xfrm>
                <a:off x="3557" y="5275"/>
                <a:ext cx="1181" cy="0"/>
              </a:xfrm>
              <a:prstGeom prst="line">
                <a:avLst/>
              </a:prstGeom>
              <a:ln w="38100" cap="rnd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6" name="任意多边形 235"/>
              <p:cNvSpPr>
                <a:spLocks noChangeAspect="1"/>
              </p:cNvSpPr>
              <p:nvPr/>
            </p:nvSpPr>
            <p:spPr>
              <a:xfrm>
                <a:off x="3941" y="5279"/>
                <a:ext cx="802" cy="2347"/>
              </a:xfrm>
              <a:custGeom>
                <a:avLst/>
                <a:gdLst>
                  <a:gd name="connsiteX0" fmla="*/ 793750 w 793750"/>
                  <a:gd name="connsiteY0" fmla="*/ 0 h 2362200"/>
                  <a:gd name="connsiteX1" fmla="*/ 539750 w 793750"/>
                  <a:gd name="connsiteY1" fmla="*/ 596900 h 2362200"/>
                  <a:gd name="connsiteX2" fmla="*/ 355600 w 793750"/>
                  <a:gd name="connsiteY2" fmla="*/ 1104900 h 2362200"/>
                  <a:gd name="connsiteX3" fmla="*/ 184150 w 793750"/>
                  <a:gd name="connsiteY3" fmla="*/ 1638300 h 2362200"/>
                  <a:gd name="connsiteX4" fmla="*/ 44450 w 793750"/>
                  <a:gd name="connsiteY4" fmla="*/ 2159000 h 2362200"/>
                  <a:gd name="connsiteX5" fmla="*/ 0 w 793750"/>
                  <a:gd name="connsiteY5" fmla="*/ 2362200 h 2362200"/>
                  <a:gd name="connsiteX0-1" fmla="*/ 803275 w 803275"/>
                  <a:gd name="connsiteY0-2" fmla="*/ 0 h 2386012"/>
                  <a:gd name="connsiteX1-3" fmla="*/ 539750 w 803275"/>
                  <a:gd name="connsiteY1-4" fmla="*/ 620712 h 2386012"/>
                  <a:gd name="connsiteX2-5" fmla="*/ 355600 w 803275"/>
                  <a:gd name="connsiteY2-6" fmla="*/ 1128712 h 2386012"/>
                  <a:gd name="connsiteX3-7" fmla="*/ 184150 w 803275"/>
                  <a:gd name="connsiteY3-8" fmla="*/ 1662112 h 2386012"/>
                  <a:gd name="connsiteX4-9" fmla="*/ 44450 w 803275"/>
                  <a:gd name="connsiteY4-10" fmla="*/ 2182812 h 2386012"/>
                  <a:gd name="connsiteX5-11" fmla="*/ 0 w 803275"/>
                  <a:gd name="connsiteY5-12" fmla="*/ 2386012 h 238601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803275" h="2386012">
                    <a:moveTo>
                      <a:pt x="803275" y="0"/>
                    </a:moveTo>
                    <a:cubicBezTo>
                      <a:pt x="712787" y="206375"/>
                      <a:pt x="614362" y="432593"/>
                      <a:pt x="539750" y="620712"/>
                    </a:cubicBezTo>
                    <a:cubicBezTo>
                      <a:pt x="465138" y="808831"/>
                      <a:pt x="414867" y="955145"/>
                      <a:pt x="355600" y="1128712"/>
                    </a:cubicBezTo>
                    <a:cubicBezTo>
                      <a:pt x="296333" y="1302279"/>
                      <a:pt x="236008" y="1486429"/>
                      <a:pt x="184150" y="1662112"/>
                    </a:cubicBezTo>
                    <a:cubicBezTo>
                      <a:pt x="132292" y="1837795"/>
                      <a:pt x="75142" y="2062162"/>
                      <a:pt x="44450" y="2182812"/>
                    </a:cubicBezTo>
                    <a:cubicBezTo>
                      <a:pt x="13758" y="2303462"/>
                      <a:pt x="6879" y="2344737"/>
                      <a:pt x="0" y="2386012"/>
                    </a:cubicBezTo>
                  </a:path>
                </a:pathLst>
              </a:custGeom>
              <a:noFill/>
              <a:ln w="38100" cap="rnd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237" name="文本框 236"/>
            <p:cNvSpPr txBox="1"/>
            <p:nvPr/>
          </p:nvSpPr>
          <p:spPr>
            <a:xfrm>
              <a:off x="9790" y="4140"/>
              <a:ext cx="768" cy="13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48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+</a:t>
              </a:r>
              <a:endParaRPr lang="en-US" altLang="zh-CN" sz="4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238" name="文本框 237"/>
            <p:cNvSpPr txBox="1"/>
            <p:nvPr/>
          </p:nvSpPr>
          <p:spPr>
            <a:xfrm>
              <a:off x="10858" y="4140"/>
              <a:ext cx="768" cy="13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48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=</a:t>
              </a:r>
              <a:endParaRPr lang="en-US" altLang="zh-CN" sz="4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grpSp>
          <p:nvGrpSpPr>
            <p:cNvPr id="239" name="组合 238"/>
            <p:cNvGrpSpPr/>
            <p:nvPr/>
          </p:nvGrpSpPr>
          <p:grpSpPr>
            <a:xfrm>
              <a:off x="11541" y="4286"/>
              <a:ext cx="464" cy="963"/>
              <a:chOff x="10680" y="3420"/>
              <a:chExt cx="2042" cy="4230"/>
            </a:xfrm>
          </p:grpSpPr>
          <p:sp>
            <p:nvSpPr>
              <p:cNvPr id="240" name="弧形 239"/>
              <p:cNvSpPr/>
              <p:nvPr/>
            </p:nvSpPr>
            <p:spPr>
              <a:xfrm flipV="1">
                <a:off x="10680" y="3421"/>
                <a:ext cx="2043" cy="2179"/>
              </a:xfrm>
              <a:prstGeom prst="arc">
                <a:avLst>
                  <a:gd name="adj1" fmla="val 5702778"/>
                  <a:gd name="adj2" fmla="val 21534481"/>
                </a:avLst>
              </a:prstGeom>
              <a:ln w="38100" cap="rnd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1" name="弧形 240"/>
              <p:cNvSpPr/>
              <p:nvPr/>
            </p:nvSpPr>
            <p:spPr>
              <a:xfrm rot="10800000" flipH="1" flipV="1">
                <a:off x="10680" y="3420"/>
                <a:ext cx="2043" cy="2179"/>
              </a:xfrm>
              <a:prstGeom prst="arc">
                <a:avLst>
                  <a:gd name="adj1" fmla="val 13933703"/>
                  <a:gd name="adj2" fmla="val 722710"/>
                </a:avLst>
              </a:prstGeom>
              <a:ln w="38100" cap="rnd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42" name="直接连接符 241"/>
              <p:cNvCxnSpPr/>
              <p:nvPr/>
            </p:nvCxnSpPr>
            <p:spPr>
              <a:xfrm flipH="1">
                <a:off x="11170" y="5130"/>
                <a:ext cx="1375" cy="2520"/>
              </a:xfrm>
              <a:prstGeom prst="line">
                <a:avLst/>
              </a:prstGeom>
              <a:ln w="38100" cap="rnd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43" name="TextBox 2"/>
          <p:cNvSpPr txBox="1"/>
          <p:nvPr/>
        </p:nvSpPr>
        <p:spPr>
          <a:xfrm>
            <a:off x="6007100" y="1816100"/>
            <a:ext cx="1371600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2 + 7 =</a:t>
            </a:r>
            <a:endParaRPr lang="en-US" altLang="zh-CN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4" name="TextBox 19"/>
          <p:cNvSpPr txBox="1"/>
          <p:nvPr/>
        </p:nvSpPr>
        <p:spPr>
          <a:xfrm>
            <a:off x="7552055" y="1809433"/>
            <a:ext cx="39211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9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" grpId="0"/>
      <p:bldP spid="225" grpId="0"/>
      <p:bldP spid="24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8515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10.</a:t>
            </a: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看谁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算得都对</a:t>
            </a: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93863" y="2396490"/>
            <a:ext cx="479425" cy="479425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693863" y="3278346"/>
            <a:ext cx="479425" cy="481013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825558" y="3286601"/>
            <a:ext cx="479425" cy="481013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825558" y="2404745"/>
            <a:ext cx="479425" cy="479425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848350" y="2404745"/>
            <a:ext cx="479425" cy="479425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848350" y="3287395"/>
            <a:ext cx="479425" cy="479425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184198" y="3287395"/>
            <a:ext cx="479425" cy="479425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184198" y="2404745"/>
            <a:ext cx="479425" cy="479425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5745" y="2061845"/>
            <a:ext cx="8769985" cy="1814830"/>
          </a:xfrm>
          <a:prstGeom prst="rect">
            <a:avLst/>
          </a:prstGeom>
          <a:ln w="19050">
            <a:noFill/>
            <a:prstDash val="dash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5 + 2 =     9 - 7 =    1 + 8 =      9 - 3 =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8 - 4 =  	  3 + 6 =	   7 - 4 =      0 + 6 =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12292" name="TextBox 12"/>
          <p:cNvSpPr txBox="1"/>
          <p:nvPr/>
        </p:nvSpPr>
        <p:spPr>
          <a:xfrm>
            <a:off x="1752600" y="2374265"/>
            <a:ext cx="363538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293" name="TextBox 13"/>
          <p:cNvSpPr txBox="1"/>
          <p:nvPr/>
        </p:nvSpPr>
        <p:spPr>
          <a:xfrm>
            <a:off x="3900170" y="2383314"/>
            <a:ext cx="38735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294" name="TextBox 14"/>
          <p:cNvSpPr txBox="1"/>
          <p:nvPr/>
        </p:nvSpPr>
        <p:spPr>
          <a:xfrm>
            <a:off x="5922963" y="2383314"/>
            <a:ext cx="363537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9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295" name="TextBox 15"/>
          <p:cNvSpPr txBox="1"/>
          <p:nvPr/>
        </p:nvSpPr>
        <p:spPr>
          <a:xfrm>
            <a:off x="8233410" y="3265964"/>
            <a:ext cx="363538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296" name="TextBox 16"/>
          <p:cNvSpPr txBox="1"/>
          <p:nvPr/>
        </p:nvSpPr>
        <p:spPr>
          <a:xfrm>
            <a:off x="1752600" y="3257709"/>
            <a:ext cx="365125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297" name="TextBox 17"/>
          <p:cNvSpPr txBox="1"/>
          <p:nvPr/>
        </p:nvSpPr>
        <p:spPr>
          <a:xfrm>
            <a:off x="3884295" y="3265170"/>
            <a:ext cx="363538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9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298" name="TextBox 18"/>
          <p:cNvSpPr txBox="1"/>
          <p:nvPr/>
        </p:nvSpPr>
        <p:spPr>
          <a:xfrm>
            <a:off x="5919788" y="3265170"/>
            <a:ext cx="420687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299" name="TextBox 19"/>
          <p:cNvSpPr txBox="1"/>
          <p:nvPr/>
        </p:nvSpPr>
        <p:spPr>
          <a:xfrm>
            <a:off x="8233410" y="2382520"/>
            <a:ext cx="363538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3" grpId="0"/>
      <p:bldP spid="12294" grpId="0"/>
      <p:bldP spid="12295" grpId="0"/>
      <p:bldP spid="12296" grpId="0"/>
      <p:bldP spid="12297" grpId="0"/>
      <p:bldP spid="12298" grpId="0"/>
      <p:bldP spid="1229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8515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11.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17411" name="Picture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1438" y="1835150"/>
            <a:ext cx="2963862" cy="1165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2" name="TextBox 1"/>
          <p:cNvSpPr txBox="1"/>
          <p:nvPr/>
        </p:nvSpPr>
        <p:spPr>
          <a:xfrm>
            <a:off x="1791018" y="3515678"/>
            <a:ext cx="202882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7 +   = 8</a:t>
            </a:r>
            <a:endParaRPr lang="en-US" altLang="zh-CN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532063" y="3540125"/>
            <a:ext cx="504825" cy="504825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8" name="TextBox 4"/>
          <p:cNvSpPr txBox="1"/>
          <p:nvPr/>
        </p:nvSpPr>
        <p:spPr>
          <a:xfrm>
            <a:off x="2589213" y="3490913"/>
            <a:ext cx="3905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417" name="Picture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52988" y="1851025"/>
            <a:ext cx="3611562" cy="1327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8" name="TextBox 2"/>
          <p:cNvSpPr txBox="1"/>
          <p:nvPr/>
        </p:nvSpPr>
        <p:spPr>
          <a:xfrm>
            <a:off x="5312093" y="3515678"/>
            <a:ext cx="202882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5 +   = 9</a:t>
            </a:r>
            <a:endParaRPr lang="en-US" altLang="zh-CN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053138" y="3552825"/>
            <a:ext cx="504825" cy="504825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4" name="TextBox 4"/>
          <p:cNvSpPr txBox="1"/>
          <p:nvPr/>
        </p:nvSpPr>
        <p:spPr>
          <a:xfrm>
            <a:off x="6110288" y="3492500"/>
            <a:ext cx="3905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8515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12.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9038" y="1080453"/>
            <a:ext cx="5322888" cy="3538220"/>
          </a:xfrm>
          <a:prstGeom prst="rect">
            <a:avLst/>
          </a:prstGeom>
          <a:ln w="19050">
            <a:noFill/>
            <a:prstDash val="dash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6 - 2 =  	   3 + 3 =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7 - 2 =  	   4 + 3 =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8 - 2 =  	   5 + 3 =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9 - 2 =  	   6 + 3 =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880553" y="1409065"/>
            <a:ext cx="363538" cy="3090863"/>
          </a:xfrm>
          <a:prstGeom prst="rect">
            <a:avLst/>
          </a:prstGeom>
          <a:noFill/>
          <a:ln w="127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99CC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323080" y="1409065"/>
            <a:ext cx="310515" cy="3091180"/>
          </a:xfrm>
          <a:prstGeom prst="rect">
            <a:avLst/>
          </a:prstGeom>
          <a:noFill/>
          <a:ln w="127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99CC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13673" y="1447165"/>
            <a:ext cx="415925" cy="417513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13673" y="2310765"/>
            <a:ext cx="415925" cy="415925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13673" y="3190240"/>
            <a:ext cx="415925" cy="417513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13673" y="4071303"/>
            <a:ext cx="415925" cy="417513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98085" y="1426528"/>
            <a:ext cx="415925" cy="417513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98085" y="2290128"/>
            <a:ext cx="415925" cy="415925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98085" y="3169603"/>
            <a:ext cx="415925" cy="417513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98085" y="4049078"/>
            <a:ext cx="415925" cy="415925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13673" y="1366203"/>
            <a:ext cx="363537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13673" y="2271078"/>
            <a:ext cx="363537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713673" y="3137853"/>
            <a:ext cx="363537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13673" y="4018915"/>
            <a:ext cx="363537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025073" y="1374140"/>
            <a:ext cx="363537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025073" y="2264728"/>
            <a:ext cx="363537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025073" y="3109278"/>
            <a:ext cx="363537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025073" y="3995103"/>
            <a:ext cx="363537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9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923280" y="1969135"/>
            <a:ext cx="3026410" cy="2409190"/>
            <a:chOff x="9328" y="3101"/>
            <a:chExt cx="4766" cy="3794"/>
          </a:xfrm>
        </p:grpSpPr>
        <p:sp>
          <p:nvSpPr>
            <p:cNvPr id="22" name="对话气泡: 圆角矩形 21"/>
            <p:cNvSpPr/>
            <p:nvPr/>
          </p:nvSpPr>
          <p:spPr>
            <a:xfrm>
              <a:off x="9328" y="3101"/>
              <a:ext cx="4242" cy="1073"/>
            </a:xfrm>
            <a:prstGeom prst="wedgeRoundRectCallout">
              <a:avLst>
                <a:gd name="adj1" fmla="val 43564"/>
                <a:gd name="adj2" fmla="val 80195"/>
                <a:gd name="adj3" fmla="val 16667"/>
              </a:avLst>
            </a:prstGeom>
            <a:noFill/>
            <a:ln w="28575" cmpd="sng">
              <a:solidFill>
                <a:schemeClr val="accent1">
                  <a:shade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你发现了什么？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pic>
          <p:nvPicPr>
            <p:cNvPr id="2" name="图片 1" descr="老师8 拷贝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 flipH="1">
              <a:off x="12377" y="4689"/>
              <a:ext cx="1717" cy="2206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5" grpId="0" bldLvl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8515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13.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47750" y="928370"/>
            <a:ext cx="7616190" cy="32359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52695" y="3746500"/>
            <a:ext cx="790575" cy="571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61935" y="3827145"/>
            <a:ext cx="802005" cy="40957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7849235" y="4113530"/>
            <a:ext cx="4699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8319135" y="3752850"/>
            <a:ext cx="6096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。</a:t>
            </a:r>
            <a:endParaRPr lang="zh-CN" altLang="en-US" sz="2800"/>
          </a:p>
        </p:txBody>
      </p:sp>
      <p:sp>
        <p:nvSpPr>
          <p:cNvPr id="8" name="文本框 7"/>
          <p:cNvSpPr txBox="1"/>
          <p:nvPr/>
        </p:nvSpPr>
        <p:spPr>
          <a:xfrm>
            <a:off x="1926273" y="3223895"/>
            <a:ext cx="36258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47173" y="3230245"/>
            <a:ext cx="363537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10473" y="3714750"/>
            <a:ext cx="125920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 </a:t>
            </a:r>
            <a:r>
              <a:rPr lang="zh-CN" altLang="en-US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＞</a:t>
            </a: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6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848918" y="3115945"/>
            <a:ext cx="36258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902893" y="3642360"/>
            <a:ext cx="36258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1119505" y="2554605"/>
            <a:ext cx="68929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buClrTx/>
              <a:buSzTx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练习十二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8437" name="文本框 5"/>
          <p:cNvSpPr txBox="1"/>
          <p:nvPr/>
        </p:nvSpPr>
        <p:spPr>
          <a:xfrm>
            <a:off x="3168968" y="1595120"/>
            <a:ext cx="454723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6～10的认识和加减法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9223" name="文本框 8"/>
          <p:cNvSpPr txBox="1"/>
          <p:nvPr/>
        </p:nvSpPr>
        <p:spPr>
          <a:xfrm>
            <a:off x="2095500" y="1611630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5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1119505" y="2554605"/>
            <a:ext cx="68929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buClrTx/>
              <a:buSzTx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练习十一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8437" name="文本框 5"/>
          <p:cNvSpPr txBox="1"/>
          <p:nvPr/>
        </p:nvSpPr>
        <p:spPr>
          <a:xfrm>
            <a:off x="3168968" y="1595120"/>
            <a:ext cx="454723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6～10的认识和加减法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9223" name="文本框 8"/>
          <p:cNvSpPr txBox="1"/>
          <p:nvPr/>
        </p:nvSpPr>
        <p:spPr>
          <a:xfrm>
            <a:off x="2095500" y="1611630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5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8515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1.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" cstate="print"/>
          <a:srcRect l="10333" t="24583" r="58833" b="68750"/>
          <a:stretch>
            <a:fillRect/>
          </a:stretch>
        </p:blipFill>
        <p:spPr>
          <a:xfrm>
            <a:off x="2395855" y="1497330"/>
            <a:ext cx="3524250" cy="1219200"/>
          </a:xfrm>
          <a:prstGeom prst="rect">
            <a:avLst/>
          </a:prstGeom>
        </p:spPr>
      </p:pic>
      <p:sp>
        <p:nvSpPr>
          <p:cNvPr id="19457" name="TextBox 7"/>
          <p:cNvSpPr txBox="1"/>
          <p:nvPr/>
        </p:nvSpPr>
        <p:spPr>
          <a:xfrm>
            <a:off x="4481513" y="3419475"/>
            <a:ext cx="222821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=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（个）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19458" name="组合 13"/>
          <p:cNvGrpSpPr/>
          <p:nvPr/>
        </p:nvGrpSpPr>
        <p:grpSpPr>
          <a:xfrm>
            <a:off x="2263775" y="819150"/>
            <a:ext cx="4029710" cy="2400018"/>
            <a:chOff x="3565" y="1290"/>
            <a:chExt cx="6345" cy="3780"/>
          </a:xfrm>
        </p:grpSpPr>
        <p:pic>
          <p:nvPicPr>
            <p:cNvPr id="19459" name="Picture 3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73273"/>
            <a:stretch>
              <a:fillRect/>
            </a:stretch>
          </p:blipFill>
          <p:spPr>
            <a:xfrm>
              <a:off x="3565" y="1290"/>
              <a:ext cx="6345" cy="89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0" name="TextBox 1"/>
            <p:cNvSpPr txBox="1"/>
            <p:nvPr/>
          </p:nvSpPr>
          <p:spPr>
            <a:xfrm>
              <a:off x="4558" y="4151"/>
              <a:ext cx="4146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>
                <a:buSzTx/>
              </a:pPr>
              <a:r>
                <a:rPr lang="zh-CN" altLang="en-US" sz="3200" b="1" dirty="0">
                  <a:latin typeface="楷体" panose="02010609060101010101" charset="-122"/>
                  <a:ea typeface="楷体" panose="02010609060101010101" charset="-122"/>
                </a:rPr>
                <a:t>一共有几个？</a:t>
              </a:r>
              <a:endParaRPr lang="zh-CN" altLang="en-US" sz="32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2395538" y="3451225"/>
            <a:ext cx="561975" cy="552450"/>
          </a:xfrm>
          <a:prstGeom prst="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824288" y="3451225"/>
            <a:ext cx="561975" cy="552450"/>
          </a:xfrm>
          <a:prstGeom prst="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939348" y="3451225"/>
            <a:ext cx="561975" cy="552450"/>
          </a:xfrm>
          <a:prstGeom prst="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3108325" y="3460750"/>
            <a:ext cx="568325" cy="554038"/>
          </a:xfrm>
          <a:prstGeom prst="ellipse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1" name="TextBox 9"/>
          <p:cNvSpPr txBox="1"/>
          <p:nvPr/>
        </p:nvSpPr>
        <p:spPr>
          <a:xfrm>
            <a:off x="2462213" y="3441700"/>
            <a:ext cx="43815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" name="TextBox 10"/>
          <p:cNvSpPr txBox="1"/>
          <p:nvPr/>
        </p:nvSpPr>
        <p:spPr>
          <a:xfrm>
            <a:off x="3881438" y="3441700"/>
            <a:ext cx="43815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3" name="TextBox 11"/>
          <p:cNvSpPr txBox="1"/>
          <p:nvPr/>
        </p:nvSpPr>
        <p:spPr>
          <a:xfrm>
            <a:off x="4991735" y="3441700"/>
            <a:ext cx="43815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9</a:t>
            </a:r>
            <a:endParaRPr lang="en-US" altLang="zh-CN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" name="TextBox 12"/>
          <p:cNvSpPr txBox="1"/>
          <p:nvPr/>
        </p:nvSpPr>
        <p:spPr>
          <a:xfrm>
            <a:off x="3078163" y="3441700"/>
            <a:ext cx="64198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＋</a:t>
            </a:r>
            <a:endParaRPr lang="zh-CN" altLang="en-US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/>
          <a:srcRect l="55667" t="22083" r="16000" b="68750"/>
          <a:stretch>
            <a:fillRect/>
          </a:stretch>
        </p:blipFill>
        <p:spPr>
          <a:xfrm>
            <a:off x="2499360" y="1470660"/>
            <a:ext cx="3238500" cy="1676400"/>
          </a:xfrm>
          <a:prstGeom prst="rect">
            <a:avLst/>
          </a:prstGeom>
        </p:spPr>
      </p:pic>
      <p:grpSp>
        <p:nvGrpSpPr>
          <p:cNvPr id="20482" name="组合 8"/>
          <p:cNvGrpSpPr/>
          <p:nvPr/>
        </p:nvGrpSpPr>
        <p:grpSpPr>
          <a:xfrm>
            <a:off x="1809750" y="964248"/>
            <a:ext cx="5676900" cy="2990527"/>
            <a:chOff x="2836" y="1507"/>
            <a:chExt cx="8940" cy="4709"/>
          </a:xfrm>
          <a:solidFill>
            <a:schemeClr val="bg1"/>
          </a:solidFill>
        </p:grpSpPr>
        <p:pic>
          <p:nvPicPr>
            <p:cNvPr id="20483" name="Picture 2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72868"/>
            <a:stretch>
              <a:fillRect/>
            </a:stretch>
          </p:blipFill>
          <p:spPr>
            <a:xfrm>
              <a:off x="2836" y="1507"/>
              <a:ext cx="8940" cy="1050"/>
            </a:xfrm>
            <a:prstGeom prst="rect">
              <a:avLst/>
            </a:prstGeom>
            <a:grpFill/>
            <a:ln w="9525">
              <a:solidFill>
                <a:schemeClr val="bg1"/>
              </a:solidFill>
            </a:ln>
          </p:spPr>
        </p:pic>
        <p:grpSp>
          <p:nvGrpSpPr>
            <p:cNvPr id="20484" name="组合 7"/>
            <p:cNvGrpSpPr/>
            <p:nvPr/>
          </p:nvGrpSpPr>
          <p:grpSpPr>
            <a:xfrm>
              <a:off x="4152" y="5196"/>
              <a:ext cx="5115" cy="1020"/>
              <a:chOff x="4152" y="5196"/>
              <a:chExt cx="5115" cy="1020"/>
            </a:xfrm>
            <a:grpFill/>
          </p:grpSpPr>
          <p:sp>
            <p:nvSpPr>
              <p:cNvPr id="20485" name="TextBox 1"/>
              <p:cNvSpPr txBox="1"/>
              <p:nvPr/>
            </p:nvSpPr>
            <p:spPr>
              <a:xfrm>
                <a:off x="4152" y="5196"/>
                <a:ext cx="5115" cy="919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</a:ln>
            </p:spPr>
            <p:txBody>
              <a:bodyPr wrap="none" anchor="t" anchorCtr="0">
                <a:spAutoFit/>
              </a:bodyPr>
              <a:lstStyle/>
              <a:p>
                <a:pPr>
                  <a:buSzTx/>
                </a:pPr>
                <a:r>
                  <a:rPr lang="zh-CN" altLang="en-US" sz="32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还剩下几只</a:t>
                </a:r>
                <a:r>
                  <a:rPr lang="en-US" altLang="zh-CN" sz="32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 </a:t>
                </a:r>
                <a:r>
                  <a:rPr lang="zh-CN" altLang="en-US" sz="32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  ？</a:t>
                </a:r>
                <a:endParaRPr lang="zh-CN" altLang="en-US" sz="3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</p:txBody>
          </p:sp>
          <p:pic>
            <p:nvPicPr>
              <p:cNvPr id="20486" name="Picture 2"/>
              <p:cNvPicPr>
                <a:picLocks noChangeAspect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40549" r="50594" b="75787"/>
              <a:stretch>
                <a:fillRect/>
              </a:stretch>
            </p:blipFill>
            <p:spPr>
              <a:xfrm>
                <a:off x="7535" y="5279"/>
                <a:ext cx="792" cy="9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</a:ln>
            </p:spPr>
          </p:pic>
        </p:grpSp>
      </p:grpSp>
      <p:sp>
        <p:nvSpPr>
          <p:cNvPr id="20487" name="TextBox 7"/>
          <p:cNvSpPr txBox="1"/>
          <p:nvPr/>
        </p:nvSpPr>
        <p:spPr>
          <a:xfrm>
            <a:off x="4494213" y="4013200"/>
            <a:ext cx="222821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=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（只）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408238" y="4044950"/>
            <a:ext cx="561975" cy="552450"/>
          </a:xfrm>
          <a:prstGeom prst="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836988" y="4044950"/>
            <a:ext cx="561975" cy="552450"/>
          </a:xfrm>
          <a:prstGeom prst="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027613" y="4044950"/>
            <a:ext cx="561975" cy="552450"/>
          </a:xfrm>
          <a:prstGeom prst="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3121025" y="4054475"/>
            <a:ext cx="568325" cy="554038"/>
          </a:xfrm>
          <a:prstGeom prst="ellipse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3" name="TextBox 9"/>
          <p:cNvSpPr txBox="1"/>
          <p:nvPr/>
        </p:nvSpPr>
        <p:spPr>
          <a:xfrm>
            <a:off x="2474913" y="4035425"/>
            <a:ext cx="43815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</a:t>
            </a:r>
            <a:endParaRPr lang="en-US" altLang="zh-CN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TextBox 10"/>
          <p:cNvSpPr txBox="1"/>
          <p:nvPr/>
        </p:nvSpPr>
        <p:spPr>
          <a:xfrm>
            <a:off x="3894138" y="4035425"/>
            <a:ext cx="43815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TextBox 11"/>
          <p:cNvSpPr txBox="1"/>
          <p:nvPr/>
        </p:nvSpPr>
        <p:spPr>
          <a:xfrm>
            <a:off x="5080000" y="4035425"/>
            <a:ext cx="43815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" name="TextBox 12"/>
          <p:cNvSpPr txBox="1"/>
          <p:nvPr/>
        </p:nvSpPr>
        <p:spPr>
          <a:xfrm>
            <a:off x="3076258" y="3980180"/>
            <a:ext cx="6400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－</a:t>
            </a:r>
            <a:endParaRPr lang="zh-CN" altLang="en-US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161155" y="964565"/>
            <a:ext cx="5080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4784725" y="3436620"/>
            <a:ext cx="5080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/>
          <a:srcRect l="76725" t="79619" r="18094" b="265"/>
          <a:stretch>
            <a:fillRect/>
          </a:stretch>
        </p:blipFill>
        <p:spPr>
          <a:xfrm>
            <a:off x="4834890" y="3383280"/>
            <a:ext cx="387350" cy="50927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79" h="760">
                <a:moveTo>
                  <a:pt x="290" y="0"/>
                </a:moveTo>
                <a:cubicBezTo>
                  <a:pt x="449" y="0"/>
                  <a:pt x="579" y="170"/>
                  <a:pt x="579" y="380"/>
                </a:cubicBezTo>
                <a:cubicBezTo>
                  <a:pt x="579" y="590"/>
                  <a:pt x="449" y="760"/>
                  <a:pt x="290" y="760"/>
                </a:cubicBezTo>
                <a:cubicBezTo>
                  <a:pt x="130" y="760"/>
                  <a:pt x="0" y="590"/>
                  <a:pt x="0" y="380"/>
                </a:cubicBezTo>
                <a:cubicBezTo>
                  <a:pt x="0" y="170"/>
                  <a:pt x="130" y="0"/>
                  <a:pt x="290" y="0"/>
                </a:cubicBezTo>
                <a:close/>
              </a:path>
            </a:pathLst>
          </a:cu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4229100" y="1064895"/>
            <a:ext cx="371475" cy="33337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85" h="525">
                <a:moveTo>
                  <a:pt x="0" y="0"/>
                </a:moveTo>
                <a:lnTo>
                  <a:pt x="585" y="0"/>
                </a:lnTo>
                <a:lnTo>
                  <a:pt x="585" y="446"/>
                </a:lnTo>
                <a:lnTo>
                  <a:pt x="583" y="440"/>
                </a:lnTo>
                <a:cubicBezTo>
                  <a:pt x="566" y="406"/>
                  <a:pt x="539" y="384"/>
                  <a:pt x="508" y="384"/>
                </a:cubicBezTo>
                <a:cubicBezTo>
                  <a:pt x="458" y="384"/>
                  <a:pt x="418" y="441"/>
                  <a:pt x="418" y="512"/>
                </a:cubicBezTo>
                <a:cubicBezTo>
                  <a:pt x="418" y="516"/>
                  <a:pt x="418" y="520"/>
                  <a:pt x="418" y="525"/>
                </a:cubicBezTo>
                <a:lnTo>
                  <a:pt x="419" y="525"/>
                </a:lnTo>
                <a:lnTo>
                  <a:pt x="0" y="525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8515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2.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" name="Rectangle 4"/>
          <p:cNvSpPr txBox="1"/>
          <p:nvPr/>
        </p:nvSpPr>
        <p:spPr>
          <a:xfrm>
            <a:off x="454025" y="1724025"/>
            <a:ext cx="120904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dist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9-3=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" name="Rectangle 4"/>
          <p:cNvSpPr txBox="1"/>
          <p:nvPr/>
        </p:nvSpPr>
        <p:spPr>
          <a:xfrm>
            <a:off x="1529080" y="1724025"/>
            <a:ext cx="52324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dist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6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4"/>
          <p:cNvSpPr txBox="1"/>
          <p:nvPr/>
        </p:nvSpPr>
        <p:spPr>
          <a:xfrm>
            <a:off x="2667000" y="1724025"/>
            <a:ext cx="120904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dist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0+9=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 txBox="1"/>
          <p:nvPr/>
        </p:nvSpPr>
        <p:spPr>
          <a:xfrm>
            <a:off x="3742055" y="1724025"/>
            <a:ext cx="52324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dist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9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6" name="Rectangle 4"/>
          <p:cNvSpPr txBox="1"/>
          <p:nvPr/>
        </p:nvSpPr>
        <p:spPr>
          <a:xfrm>
            <a:off x="4879975" y="1724025"/>
            <a:ext cx="120904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dist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3+4=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7" name="Rectangle 4"/>
          <p:cNvSpPr txBox="1"/>
          <p:nvPr/>
        </p:nvSpPr>
        <p:spPr>
          <a:xfrm>
            <a:off x="5955030" y="1724025"/>
            <a:ext cx="52324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dist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7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" name="Rectangle 4"/>
          <p:cNvSpPr txBox="1"/>
          <p:nvPr/>
        </p:nvSpPr>
        <p:spPr>
          <a:xfrm>
            <a:off x="7092950" y="1724025"/>
            <a:ext cx="120904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dist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6+2=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9" name="Rectangle 4"/>
          <p:cNvSpPr txBox="1"/>
          <p:nvPr/>
        </p:nvSpPr>
        <p:spPr>
          <a:xfrm>
            <a:off x="8168005" y="1724025"/>
            <a:ext cx="52324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dist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8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4" name="Rectangle 4"/>
          <p:cNvSpPr txBox="1"/>
          <p:nvPr/>
        </p:nvSpPr>
        <p:spPr>
          <a:xfrm>
            <a:off x="454025" y="2832735"/>
            <a:ext cx="120904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dist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2+4=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5" name="Rectangle 4"/>
          <p:cNvSpPr txBox="1"/>
          <p:nvPr/>
        </p:nvSpPr>
        <p:spPr>
          <a:xfrm>
            <a:off x="1529080" y="2832735"/>
            <a:ext cx="52324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dist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6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6" name="Rectangle 4"/>
          <p:cNvSpPr txBox="1"/>
          <p:nvPr/>
        </p:nvSpPr>
        <p:spPr>
          <a:xfrm>
            <a:off x="2667000" y="2832735"/>
            <a:ext cx="120904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dist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8-1=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7" name="Rectangle 4"/>
          <p:cNvSpPr txBox="1"/>
          <p:nvPr/>
        </p:nvSpPr>
        <p:spPr>
          <a:xfrm>
            <a:off x="3742055" y="2832735"/>
            <a:ext cx="52324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dist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7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8" name="Rectangle 4"/>
          <p:cNvSpPr txBox="1"/>
          <p:nvPr/>
        </p:nvSpPr>
        <p:spPr>
          <a:xfrm>
            <a:off x="4879975" y="2832735"/>
            <a:ext cx="120904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dist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2+7=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9" name="Rectangle 4"/>
          <p:cNvSpPr txBox="1"/>
          <p:nvPr/>
        </p:nvSpPr>
        <p:spPr>
          <a:xfrm>
            <a:off x="5955030" y="2832735"/>
            <a:ext cx="52324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dist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9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0" name="Rectangle 4"/>
          <p:cNvSpPr txBox="1"/>
          <p:nvPr/>
        </p:nvSpPr>
        <p:spPr>
          <a:xfrm>
            <a:off x="7092950" y="2832735"/>
            <a:ext cx="120904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dist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7-5=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1" name="Rectangle 4"/>
          <p:cNvSpPr txBox="1"/>
          <p:nvPr/>
        </p:nvSpPr>
        <p:spPr>
          <a:xfrm>
            <a:off x="8168005" y="2832735"/>
            <a:ext cx="52324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dist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2" name="Rectangle 4"/>
          <p:cNvSpPr txBox="1"/>
          <p:nvPr/>
        </p:nvSpPr>
        <p:spPr>
          <a:xfrm>
            <a:off x="454025" y="3865245"/>
            <a:ext cx="120904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dist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5+3=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3" name="Rectangle 4"/>
          <p:cNvSpPr txBox="1"/>
          <p:nvPr/>
        </p:nvSpPr>
        <p:spPr>
          <a:xfrm>
            <a:off x="1529080" y="3865245"/>
            <a:ext cx="52324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dist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8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4" name="Rectangle 4"/>
          <p:cNvSpPr txBox="1"/>
          <p:nvPr/>
        </p:nvSpPr>
        <p:spPr>
          <a:xfrm>
            <a:off x="2667000" y="3865245"/>
            <a:ext cx="120904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dist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4+4=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5" name="Rectangle 4"/>
          <p:cNvSpPr txBox="1"/>
          <p:nvPr/>
        </p:nvSpPr>
        <p:spPr>
          <a:xfrm>
            <a:off x="3742055" y="3865245"/>
            <a:ext cx="52324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dist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8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6" name="Rectangle 4"/>
          <p:cNvSpPr txBox="1"/>
          <p:nvPr/>
        </p:nvSpPr>
        <p:spPr>
          <a:xfrm>
            <a:off x="4879975" y="3865245"/>
            <a:ext cx="120904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dist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8-6=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7" name="Rectangle 4"/>
          <p:cNvSpPr txBox="1"/>
          <p:nvPr/>
        </p:nvSpPr>
        <p:spPr>
          <a:xfrm>
            <a:off x="5955030" y="3865245"/>
            <a:ext cx="52324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dist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8" name="Rectangle 4"/>
          <p:cNvSpPr txBox="1"/>
          <p:nvPr/>
        </p:nvSpPr>
        <p:spPr>
          <a:xfrm>
            <a:off x="7092950" y="3865245"/>
            <a:ext cx="120904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dist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6-3=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9" name="Rectangle 4"/>
          <p:cNvSpPr txBox="1"/>
          <p:nvPr/>
        </p:nvSpPr>
        <p:spPr>
          <a:xfrm>
            <a:off x="8168005" y="3865245"/>
            <a:ext cx="52324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dist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3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9" grpId="0"/>
      <p:bldP spid="15" grpId="0"/>
      <p:bldP spid="17" grpId="0"/>
      <p:bldP spid="19" grpId="0"/>
      <p:bldP spid="21" grpId="0"/>
      <p:bldP spid="23" grpId="0"/>
      <p:bldP spid="25" grpId="0"/>
      <p:bldP spid="27" grpId="0"/>
      <p:bldP spid="2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273050" y="818515"/>
            <a:ext cx="202120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你能从图中提出数学问题并解答吗？</a:t>
            </a:r>
            <a:endParaRPr lang="zh-CN" altLang="en-US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220595" y="430530"/>
            <a:ext cx="6328410" cy="450977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/>
          <a:srcRect l="31000" t="21722" r="14000" b="60208"/>
          <a:stretch>
            <a:fillRect/>
          </a:stretch>
        </p:blipFill>
        <p:spPr>
          <a:xfrm>
            <a:off x="1649730" y="1814830"/>
            <a:ext cx="4860925" cy="2555240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 flipV="1">
            <a:off x="3169920" y="2159635"/>
            <a:ext cx="271780" cy="914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441383" y="2141855"/>
            <a:ext cx="305435" cy="1016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3765550" y="2059623"/>
            <a:ext cx="187325" cy="8191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931603" y="2005330"/>
            <a:ext cx="66675" cy="32956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3998595" y="2334578"/>
            <a:ext cx="107315" cy="26733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3670936" y="2601913"/>
            <a:ext cx="434340" cy="40449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 flipV="1">
            <a:off x="3121026" y="2891791"/>
            <a:ext cx="590550" cy="12636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3052446" y="2540953"/>
            <a:ext cx="50165" cy="35052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2989263" y="2159318"/>
            <a:ext cx="62865" cy="41973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546100" y="882650"/>
            <a:ext cx="739775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kumimoji="0" 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0～9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的顺序连线。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381000" y="1024255"/>
            <a:ext cx="8629650" cy="30956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590" h="4875">
                <a:moveTo>
                  <a:pt x="5258" y="0"/>
                </a:moveTo>
                <a:lnTo>
                  <a:pt x="13590" y="0"/>
                </a:lnTo>
                <a:lnTo>
                  <a:pt x="13590" y="4875"/>
                </a:lnTo>
                <a:lnTo>
                  <a:pt x="0" y="4875"/>
                </a:lnTo>
                <a:lnTo>
                  <a:pt x="0" y="882"/>
                </a:lnTo>
                <a:lnTo>
                  <a:pt x="5258" y="882"/>
                </a:lnTo>
                <a:lnTo>
                  <a:pt x="5258" y="0"/>
                </a:lnTo>
                <a:close/>
              </a:path>
            </a:pathLst>
          </a:custGeom>
        </p:spPr>
      </p:pic>
      <p:sp>
        <p:nvSpPr>
          <p:cNvPr id="16386" name="Rectangle 4"/>
          <p:cNvSpPr txBox="1"/>
          <p:nvPr/>
        </p:nvSpPr>
        <p:spPr>
          <a:xfrm>
            <a:off x="381000" y="818515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数一数，比一比。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TextBox 4"/>
          <p:cNvSpPr txBox="1"/>
          <p:nvPr/>
        </p:nvSpPr>
        <p:spPr>
          <a:xfrm>
            <a:off x="7954645" y="2443163"/>
            <a:ext cx="363538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9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TextBox 5"/>
          <p:cNvSpPr txBox="1"/>
          <p:nvPr/>
        </p:nvSpPr>
        <p:spPr>
          <a:xfrm>
            <a:off x="7857173" y="2963863"/>
            <a:ext cx="36512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TextBox 4"/>
          <p:cNvSpPr txBox="1"/>
          <p:nvPr/>
        </p:nvSpPr>
        <p:spPr>
          <a:xfrm>
            <a:off x="7204393" y="3548698"/>
            <a:ext cx="363537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9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TextBox 4"/>
          <p:cNvSpPr txBox="1"/>
          <p:nvPr/>
        </p:nvSpPr>
        <p:spPr>
          <a:xfrm>
            <a:off x="7598410" y="3559175"/>
            <a:ext cx="544513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＞</a:t>
            </a:r>
            <a:endParaRPr lang="zh-CN" altLang="en-US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TextBox 4"/>
          <p:cNvSpPr txBox="1"/>
          <p:nvPr/>
        </p:nvSpPr>
        <p:spPr>
          <a:xfrm>
            <a:off x="8143240" y="3549015"/>
            <a:ext cx="363538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TextBox 4"/>
          <p:cNvSpPr txBox="1"/>
          <p:nvPr/>
        </p:nvSpPr>
        <p:spPr>
          <a:xfrm>
            <a:off x="7386955" y="4084638"/>
            <a:ext cx="93535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＜</a:t>
            </a: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-288290" y="1007110"/>
            <a:ext cx="7800975" cy="27908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285" h="4395">
                <a:moveTo>
                  <a:pt x="0" y="4118"/>
                </a:moveTo>
                <a:lnTo>
                  <a:pt x="7" y="4122"/>
                </a:lnTo>
                <a:cubicBezTo>
                  <a:pt x="54" y="4152"/>
                  <a:pt x="80" y="4165"/>
                  <a:pt x="123" y="4205"/>
                </a:cubicBezTo>
                <a:cubicBezTo>
                  <a:pt x="166" y="4245"/>
                  <a:pt x="176" y="4282"/>
                  <a:pt x="223" y="4322"/>
                </a:cubicBezTo>
                <a:cubicBezTo>
                  <a:pt x="258" y="4352"/>
                  <a:pt x="288" y="4369"/>
                  <a:pt x="322" y="4387"/>
                </a:cubicBezTo>
                <a:lnTo>
                  <a:pt x="338" y="4395"/>
                </a:lnTo>
                <a:lnTo>
                  <a:pt x="0" y="4395"/>
                </a:lnTo>
                <a:lnTo>
                  <a:pt x="0" y="4118"/>
                </a:lnTo>
                <a:close/>
                <a:moveTo>
                  <a:pt x="3712" y="0"/>
                </a:moveTo>
                <a:lnTo>
                  <a:pt x="12285" y="0"/>
                </a:lnTo>
                <a:lnTo>
                  <a:pt x="12285" y="4395"/>
                </a:lnTo>
                <a:lnTo>
                  <a:pt x="807" y="4395"/>
                </a:lnTo>
                <a:lnTo>
                  <a:pt x="807" y="4392"/>
                </a:lnTo>
                <a:cubicBezTo>
                  <a:pt x="807" y="4375"/>
                  <a:pt x="807" y="4357"/>
                  <a:pt x="807" y="4338"/>
                </a:cubicBezTo>
                <a:cubicBezTo>
                  <a:pt x="807" y="4288"/>
                  <a:pt x="800" y="4255"/>
                  <a:pt x="807" y="4205"/>
                </a:cubicBezTo>
                <a:cubicBezTo>
                  <a:pt x="814" y="4155"/>
                  <a:pt x="823" y="4135"/>
                  <a:pt x="840" y="4088"/>
                </a:cubicBezTo>
                <a:cubicBezTo>
                  <a:pt x="857" y="4041"/>
                  <a:pt x="867" y="4019"/>
                  <a:pt x="890" y="3972"/>
                </a:cubicBezTo>
                <a:cubicBezTo>
                  <a:pt x="913" y="3925"/>
                  <a:pt x="934" y="3902"/>
                  <a:pt x="957" y="3855"/>
                </a:cubicBezTo>
                <a:cubicBezTo>
                  <a:pt x="980" y="3808"/>
                  <a:pt x="984" y="3785"/>
                  <a:pt x="1007" y="3738"/>
                </a:cubicBezTo>
                <a:cubicBezTo>
                  <a:pt x="1030" y="3691"/>
                  <a:pt x="1046" y="3669"/>
                  <a:pt x="1073" y="3622"/>
                </a:cubicBezTo>
                <a:cubicBezTo>
                  <a:pt x="1100" y="3575"/>
                  <a:pt x="1117" y="3552"/>
                  <a:pt x="1140" y="3505"/>
                </a:cubicBezTo>
                <a:cubicBezTo>
                  <a:pt x="1163" y="3458"/>
                  <a:pt x="1167" y="3435"/>
                  <a:pt x="1190" y="3388"/>
                </a:cubicBezTo>
                <a:cubicBezTo>
                  <a:pt x="1213" y="3341"/>
                  <a:pt x="1227" y="3319"/>
                  <a:pt x="1257" y="3272"/>
                </a:cubicBezTo>
                <a:cubicBezTo>
                  <a:pt x="1287" y="3225"/>
                  <a:pt x="1303" y="3202"/>
                  <a:pt x="1340" y="3155"/>
                </a:cubicBezTo>
                <a:cubicBezTo>
                  <a:pt x="1377" y="3108"/>
                  <a:pt x="1407" y="3085"/>
                  <a:pt x="1440" y="3038"/>
                </a:cubicBezTo>
                <a:cubicBezTo>
                  <a:pt x="1473" y="2991"/>
                  <a:pt x="1470" y="2965"/>
                  <a:pt x="1507" y="2922"/>
                </a:cubicBezTo>
                <a:cubicBezTo>
                  <a:pt x="1544" y="2879"/>
                  <a:pt x="1586" y="2865"/>
                  <a:pt x="1623" y="2822"/>
                </a:cubicBezTo>
                <a:cubicBezTo>
                  <a:pt x="1660" y="2779"/>
                  <a:pt x="1650" y="2745"/>
                  <a:pt x="1690" y="2705"/>
                </a:cubicBezTo>
                <a:cubicBezTo>
                  <a:pt x="1730" y="2665"/>
                  <a:pt x="1773" y="2645"/>
                  <a:pt x="1823" y="2622"/>
                </a:cubicBezTo>
                <a:cubicBezTo>
                  <a:pt x="1873" y="2599"/>
                  <a:pt x="1893" y="2595"/>
                  <a:pt x="1940" y="2588"/>
                </a:cubicBezTo>
                <a:cubicBezTo>
                  <a:pt x="1987" y="2581"/>
                  <a:pt x="2007" y="2578"/>
                  <a:pt x="2057" y="2588"/>
                </a:cubicBezTo>
                <a:cubicBezTo>
                  <a:pt x="2107" y="2598"/>
                  <a:pt x="2140" y="2625"/>
                  <a:pt x="2190" y="2638"/>
                </a:cubicBezTo>
                <a:cubicBezTo>
                  <a:pt x="2240" y="2651"/>
                  <a:pt x="2260" y="2642"/>
                  <a:pt x="2307" y="2655"/>
                </a:cubicBezTo>
                <a:cubicBezTo>
                  <a:pt x="2354" y="2668"/>
                  <a:pt x="2380" y="2672"/>
                  <a:pt x="2423" y="2705"/>
                </a:cubicBezTo>
                <a:cubicBezTo>
                  <a:pt x="2466" y="2738"/>
                  <a:pt x="2486" y="2775"/>
                  <a:pt x="2523" y="2822"/>
                </a:cubicBezTo>
                <a:cubicBezTo>
                  <a:pt x="2560" y="2869"/>
                  <a:pt x="2567" y="2895"/>
                  <a:pt x="2607" y="2938"/>
                </a:cubicBezTo>
                <a:cubicBezTo>
                  <a:pt x="2647" y="2981"/>
                  <a:pt x="2673" y="3001"/>
                  <a:pt x="2723" y="3038"/>
                </a:cubicBezTo>
                <a:cubicBezTo>
                  <a:pt x="2773" y="3075"/>
                  <a:pt x="2807" y="3099"/>
                  <a:pt x="2857" y="3122"/>
                </a:cubicBezTo>
                <a:cubicBezTo>
                  <a:pt x="2907" y="3145"/>
                  <a:pt x="2926" y="3152"/>
                  <a:pt x="2973" y="3155"/>
                </a:cubicBezTo>
                <a:cubicBezTo>
                  <a:pt x="3020" y="3158"/>
                  <a:pt x="3060" y="3165"/>
                  <a:pt x="3090" y="3138"/>
                </a:cubicBezTo>
                <a:cubicBezTo>
                  <a:pt x="3120" y="3111"/>
                  <a:pt x="3110" y="3069"/>
                  <a:pt x="3123" y="3022"/>
                </a:cubicBezTo>
                <a:cubicBezTo>
                  <a:pt x="3136" y="2975"/>
                  <a:pt x="3144" y="2952"/>
                  <a:pt x="3157" y="2905"/>
                </a:cubicBezTo>
                <a:cubicBezTo>
                  <a:pt x="3170" y="2858"/>
                  <a:pt x="3183" y="2838"/>
                  <a:pt x="3190" y="2788"/>
                </a:cubicBezTo>
                <a:cubicBezTo>
                  <a:pt x="3197" y="2738"/>
                  <a:pt x="3190" y="2705"/>
                  <a:pt x="3190" y="2655"/>
                </a:cubicBezTo>
                <a:cubicBezTo>
                  <a:pt x="3190" y="2605"/>
                  <a:pt x="3190" y="2585"/>
                  <a:pt x="3190" y="2538"/>
                </a:cubicBezTo>
                <a:cubicBezTo>
                  <a:pt x="3190" y="2491"/>
                  <a:pt x="3190" y="2469"/>
                  <a:pt x="3190" y="2422"/>
                </a:cubicBezTo>
                <a:cubicBezTo>
                  <a:pt x="3190" y="2375"/>
                  <a:pt x="3190" y="2352"/>
                  <a:pt x="3190" y="2305"/>
                </a:cubicBezTo>
                <a:cubicBezTo>
                  <a:pt x="3190" y="2258"/>
                  <a:pt x="3190" y="2235"/>
                  <a:pt x="3190" y="2188"/>
                </a:cubicBezTo>
                <a:cubicBezTo>
                  <a:pt x="3190" y="2141"/>
                  <a:pt x="3167" y="2072"/>
                  <a:pt x="3190" y="2072"/>
                </a:cubicBezTo>
                <a:cubicBezTo>
                  <a:pt x="3213" y="2072"/>
                  <a:pt x="3260" y="2151"/>
                  <a:pt x="3307" y="2188"/>
                </a:cubicBezTo>
                <a:cubicBezTo>
                  <a:pt x="3354" y="2225"/>
                  <a:pt x="3376" y="2225"/>
                  <a:pt x="3423" y="2255"/>
                </a:cubicBezTo>
                <a:cubicBezTo>
                  <a:pt x="3470" y="2285"/>
                  <a:pt x="3493" y="2321"/>
                  <a:pt x="3540" y="2338"/>
                </a:cubicBezTo>
                <a:cubicBezTo>
                  <a:pt x="3587" y="2355"/>
                  <a:pt x="3610" y="2338"/>
                  <a:pt x="3657" y="2338"/>
                </a:cubicBezTo>
                <a:cubicBezTo>
                  <a:pt x="3704" y="2338"/>
                  <a:pt x="3726" y="2355"/>
                  <a:pt x="3773" y="2338"/>
                </a:cubicBezTo>
                <a:cubicBezTo>
                  <a:pt x="3820" y="2321"/>
                  <a:pt x="3840" y="2282"/>
                  <a:pt x="3890" y="2255"/>
                </a:cubicBezTo>
                <a:cubicBezTo>
                  <a:pt x="3940" y="2228"/>
                  <a:pt x="3973" y="2218"/>
                  <a:pt x="4023" y="2205"/>
                </a:cubicBezTo>
                <a:cubicBezTo>
                  <a:pt x="4073" y="2192"/>
                  <a:pt x="4093" y="2191"/>
                  <a:pt x="4140" y="2188"/>
                </a:cubicBezTo>
                <a:cubicBezTo>
                  <a:pt x="4187" y="2185"/>
                  <a:pt x="4210" y="2191"/>
                  <a:pt x="4257" y="2188"/>
                </a:cubicBezTo>
                <a:cubicBezTo>
                  <a:pt x="4304" y="2185"/>
                  <a:pt x="4326" y="2179"/>
                  <a:pt x="4373" y="2172"/>
                </a:cubicBezTo>
                <a:cubicBezTo>
                  <a:pt x="4420" y="2165"/>
                  <a:pt x="4443" y="2165"/>
                  <a:pt x="4490" y="2155"/>
                </a:cubicBezTo>
                <a:cubicBezTo>
                  <a:pt x="4537" y="2145"/>
                  <a:pt x="4564" y="2152"/>
                  <a:pt x="4607" y="2122"/>
                </a:cubicBezTo>
                <a:cubicBezTo>
                  <a:pt x="4650" y="2092"/>
                  <a:pt x="4694" y="2052"/>
                  <a:pt x="4707" y="2005"/>
                </a:cubicBezTo>
                <a:cubicBezTo>
                  <a:pt x="4720" y="1958"/>
                  <a:pt x="4683" y="1935"/>
                  <a:pt x="4673" y="1888"/>
                </a:cubicBezTo>
                <a:cubicBezTo>
                  <a:pt x="4663" y="1841"/>
                  <a:pt x="4670" y="1819"/>
                  <a:pt x="4657" y="1772"/>
                </a:cubicBezTo>
                <a:cubicBezTo>
                  <a:pt x="4644" y="1725"/>
                  <a:pt x="4617" y="1702"/>
                  <a:pt x="4607" y="1655"/>
                </a:cubicBezTo>
                <a:cubicBezTo>
                  <a:pt x="4597" y="1608"/>
                  <a:pt x="4607" y="1585"/>
                  <a:pt x="4607" y="1538"/>
                </a:cubicBezTo>
                <a:cubicBezTo>
                  <a:pt x="4607" y="1491"/>
                  <a:pt x="4607" y="1469"/>
                  <a:pt x="4607" y="1422"/>
                </a:cubicBezTo>
                <a:cubicBezTo>
                  <a:pt x="4607" y="1375"/>
                  <a:pt x="4607" y="1352"/>
                  <a:pt x="4607" y="1305"/>
                </a:cubicBezTo>
                <a:cubicBezTo>
                  <a:pt x="4607" y="1258"/>
                  <a:pt x="4607" y="1235"/>
                  <a:pt x="4607" y="1188"/>
                </a:cubicBezTo>
                <a:cubicBezTo>
                  <a:pt x="4607" y="1141"/>
                  <a:pt x="4600" y="1119"/>
                  <a:pt x="4607" y="1072"/>
                </a:cubicBezTo>
                <a:cubicBezTo>
                  <a:pt x="4614" y="1025"/>
                  <a:pt x="4613" y="1002"/>
                  <a:pt x="4640" y="955"/>
                </a:cubicBezTo>
                <a:cubicBezTo>
                  <a:pt x="4667" y="908"/>
                  <a:pt x="4697" y="868"/>
                  <a:pt x="4740" y="838"/>
                </a:cubicBezTo>
                <a:cubicBezTo>
                  <a:pt x="4783" y="808"/>
                  <a:pt x="4810" y="815"/>
                  <a:pt x="4857" y="805"/>
                </a:cubicBezTo>
                <a:cubicBezTo>
                  <a:pt x="4904" y="795"/>
                  <a:pt x="4926" y="791"/>
                  <a:pt x="4973" y="788"/>
                </a:cubicBezTo>
                <a:cubicBezTo>
                  <a:pt x="5020" y="785"/>
                  <a:pt x="5043" y="788"/>
                  <a:pt x="5090" y="788"/>
                </a:cubicBezTo>
                <a:cubicBezTo>
                  <a:pt x="5137" y="788"/>
                  <a:pt x="5160" y="788"/>
                  <a:pt x="5207" y="788"/>
                </a:cubicBezTo>
                <a:cubicBezTo>
                  <a:pt x="5254" y="788"/>
                  <a:pt x="5276" y="788"/>
                  <a:pt x="5323" y="788"/>
                </a:cubicBezTo>
                <a:cubicBezTo>
                  <a:pt x="5370" y="788"/>
                  <a:pt x="5390" y="785"/>
                  <a:pt x="5440" y="788"/>
                </a:cubicBezTo>
                <a:cubicBezTo>
                  <a:pt x="5490" y="791"/>
                  <a:pt x="5523" y="795"/>
                  <a:pt x="5573" y="805"/>
                </a:cubicBezTo>
                <a:cubicBezTo>
                  <a:pt x="5623" y="815"/>
                  <a:pt x="5663" y="808"/>
                  <a:pt x="5690" y="838"/>
                </a:cubicBezTo>
                <a:cubicBezTo>
                  <a:pt x="5717" y="868"/>
                  <a:pt x="5700" y="908"/>
                  <a:pt x="5707" y="955"/>
                </a:cubicBezTo>
                <a:cubicBezTo>
                  <a:pt x="5714" y="1002"/>
                  <a:pt x="5720" y="1025"/>
                  <a:pt x="5723" y="1072"/>
                </a:cubicBezTo>
                <a:cubicBezTo>
                  <a:pt x="5726" y="1119"/>
                  <a:pt x="5723" y="1141"/>
                  <a:pt x="5723" y="1188"/>
                </a:cubicBezTo>
                <a:cubicBezTo>
                  <a:pt x="5723" y="1235"/>
                  <a:pt x="5706" y="1258"/>
                  <a:pt x="5723" y="1305"/>
                </a:cubicBezTo>
                <a:cubicBezTo>
                  <a:pt x="5740" y="1352"/>
                  <a:pt x="5794" y="1375"/>
                  <a:pt x="5807" y="1422"/>
                </a:cubicBezTo>
                <a:cubicBezTo>
                  <a:pt x="5820" y="1469"/>
                  <a:pt x="5803" y="1491"/>
                  <a:pt x="5790" y="1538"/>
                </a:cubicBezTo>
                <a:cubicBezTo>
                  <a:pt x="5777" y="1585"/>
                  <a:pt x="5760" y="1608"/>
                  <a:pt x="5740" y="1655"/>
                </a:cubicBezTo>
                <a:cubicBezTo>
                  <a:pt x="5720" y="1702"/>
                  <a:pt x="5707" y="1725"/>
                  <a:pt x="5690" y="1772"/>
                </a:cubicBezTo>
                <a:cubicBezTo>
                  <a:pt x="5673" y="1819"/>
                  <a:pt x="5677" y="1841"/>
                  <a:pt x="5657" y="1888"/>
                </a:cubicBezTo>
                <a:cubicBezTo>
                  <a:pt x="5637" y="1935"/>
                  <a:pt x="5620" y="1958"/>
                  <a:pt x="5590" y="2005"/>
                </a:cubicBezTo>
                <a:cubicBezTo>
                  <a:pt x="5560" y="2052"/>
                  <a:pt x="5537" y="2075"/>
                  <a:pt x="5507" y="2122"/>
                </a:cubicBezTo>
                <a:cubicBezTo>
                  <a:pt x="5477" y="2169"/>
                  <a:pt x="5453" y="2191"/>
                  <a:pt x="5440" y="2238"/>
                </a:cubicBezTo>
                <a:cubicBezTo>
                  <a:pt x="5427" y="2285"/>
                  <a:pt x="5440" y="2308"/>
                  <a:pt x="5440" y="2355"/>
                </a:cubicBezTo>
                <a:cubicBezTo>
                  <a:pt x="5440" y="2402"/>
                  <a:pt x="5440" y="2425"/>
                  <a:pt x="5440" y="2472"/>
                </a:cubicBezTo>
                <a:cubicBezTo>
                  <a:pt x="5440" y="2519"/>
                  <a:pt x="5423" y="2541"/>
                  <a:pt x="5440" y="2588"/>
                </a:cubicBezTo>
                <a:cubicBezTo>
                  <a:pt x="5457" y="2635"/>
                  <a:pt x="5496" y="2658"/>
                  <a:pt x="5523" y="2705"/>
                </a:cubicBezTo>
                <a:cubicBezTo>
                  <a:pt x="5550" y="2752"/>
                  <a:pt x="5546" y="2775"/>
                  <a:pt x="5573" y="2822"/>
                </a:cubicBezTo>
                <a:cubicBezTo>
                  <a:pt x="5600" y="2869"/>
                  <a:pt x="5624" y="2891"/>
                  <a:pt x="5657" y="2938"/>
                </a:cubicBezTo>
                <a:cubicBezTo>
                  <a:pt x="5690" y="2985"/>
                  <a:pt x="5713" y="3055"/>
                  <a:pt x="5740" y="3055"/>
                </a:cubicBezTo>
                <a:cubicBezTo>
                  <a:pt x="5767" y="3055"/>
                  <a:pt x="5773" y="2985"/>
                  <a:pt x="5790" y="2938"/>
                </a:cubicBezTo>
                <a:cubicBezTo>
                  <a:pt x="5807" y="2891"/>
                  <a:pt x="5813" y="2869"/>
                  <a:pt x="5823" y="2822"/>
                </a:cubicBezTo>
                <a:cubicBezTo>
                  <a:pt x="5833" y="2775"/>
                  <a:pt x="5833" y="2752"/>
                  <a:pt x="5840" y="2705"/>
                </a:cubicBezTo>
                <a:cubicBezTo>
                  <a:pt x="5847" y="2658"/>
                  <a:pt x="5844" y="2635"/>
                  <a:pt x="5857" y="2588"/>
                </a:cubicBezTo>
                <a:cubicBezTo>
                  <a:pt x="5870" y="2541"/>
                  <a:pt x="5890" y="2519"/>
                  <a:pt x="5907" y="2472"/>
                </a:cubicBezTo>
                <a:cubicBezTo>
                  <a:pt x="5924" y="2425"/>
                  <a:pt x="5930" y="2402"/>
                  <a:pt x="5940" y="2355"/>
                </a:cubicBezTo>
                <a:cubicBezTo>
                  <a:pt x="5950" y="2308"/>
                  <a:pt x="5950" y="2285"/>
                  <a:pt x="5957" y="2238"/>
                </a:cubicBezTo>
                <a:cubicBezTo>
                  <a:pt x="5964" y="2191"/>
                  <a:pt x="5963" y="2169"/>
                  <a:pt x="5973" y="2122"/>
                </a:cubicBezTo>
                <a:cubicBezTo>
                  <a:pt x="5983" y="2075"/>
                  <a:pt x="5977" y="2038"/>
                  <a:pt x="6007" y="2005"/>
                </a:cubicBezTo>
                <a:cubicBezTo>
                  <a:pt x="6037" y="1972"/>
                  <a:pt x="6076" y="1965"/>
                  <a:pt x="6123" y="1955"/>
                </a:cubicBezTo>
                <a:cubicBezTo>
                  <a:pt x="6170" y="1945"/>
                  <a:pt x="6193" y="1955"/>
                  <a:pt x="6240" y="1955"/>
                </a:cubicBezTo>
                <a:cubicBezTo>
                  <a:pt x="6287" y="1955"/>
                  <a:pt x="6310" y="1958"/>
                  <a:pt x="6357" y="1955"/>
                </a:cubicBezTo>
                <a:cubicBezTo>
                  <a:pt x="6404" y="1952"/>
                  <a:pt x="6426" y="1938"/>
                  <a:pt x="6473" y="1938"/>
                </a:cubicBezTo>
                <a:cubicBezTo>
                  <a:pt x="6520" y="1938"/>
                  <a:pt x="6543" y="1948"/>
                  <a:pt x="6590" y="1955"/>
                </a:cubicBezTo>
                <a:cubicBezTo>
                  <a:pt x="6637" y="1962"/>
                  <a:pt x="6660" y="1969"/>
                  <a:pt x="6707" y="1972"/>
                </a:cubicBezTo>
                <a:cubicBezTo>
                  <a:pt x="6754" y="1975"/>
                  <a:pt x="6776" y="1972"/>
                  <a:pt x="6823" y="1972"/>
                </a:cubicBezTo>
                <a:cubicBezTo>
                  <a:pt x="6870" y="1972"/>
                  <a:pt x="6893" y="1972"/>
                  <a:pt x="6940" y="1972"/>
                </a:cubicBezTo>
                <a:cubicBezTo>
                  <a:pt x="6987" y="1972"/>
                  <a:pt x="7010" y="1975"/>
                  <a:pt x="7057" y="1972"/>
                </a:cubicBezTo>
                <a:cubicBezTo>
                  <a:pt x="7104" y="1969"/>
                  <a:pt x="7126" y="1958"/>
                  <a:pt x="7173" y="1955"/>
                </a:cubicBezTo>
                <a:cubicBezTo>
                  <a:pt x="7220" y="1952"/>
                  <a:pt x="7243" y="1955"/>
                  <a:pt x="7290" y="1955"/>
                </a:cubicBezTo>
                <a:cubicBezTo>
                  <a:pt x="7337" y="1955"/>
                  <a:pt x="7360" y="1955"/>
                  <a:pt x="7407" y="1955"/>
                </a:cubicBezTo>
                <a:cubicBezTo>
                  <a:pt x="7454" y="1955"/>
                  <a:pt x="7476" y="1955"/>
                  <a:pt x="7523" y="1955"/>
                </a:cubicBezTo>
                <a:cubicBezTo>
                  <a:pt x="7570" y="1955"/>
                  <a:pt x="7593" y="1955"/>
                  <a:pt x="7640" y="1955"/>
                </a:cubicBezTo>
                <a:cubicBezTo>
                  <a:pt x="7687" y="1955"/>
                  <a:pt x="7710" y="1955"/>
                  <a:pt x="7757" y="1955"/>
                </a:cubicBezTo>
                <a:cubicBezTo>
                  <a:pt x="7804" y="1955"/>
                  <a:pt x="7826" y="1948"/>
                  <a:pt x="7873" y="1955"/>
                </a:cubicBezTo>
                <a:cubicBezTo>
                  <a:pt x="7920" y="1962"/>
                  <a:pt x="7947" y="1958"/>
                  <a:pt x="7990" y="1988"/>
                </a:cubicBezTo>
                <a:cubicBezTo>
                  <a:pt x="8033" y="2018"/>
                  <a:pt x="8050" y="2058"/>
                  <a:pt x="8090" y="2105"/>
                </a:cubicBezTo>
                <a:cubicBezTo>
                  <a:pt x="8130" y="2152"/>
                  <a:pt x="8147" y="2185"/>
                  <a:pt x="8190" y="2222"/>
                </a:cubicBezTo>
                <a:cubicBezTo>
                  <a:pt x="8233" y="2259"/>
                  <a:pt x="8260" y="2265"/>
                  <a:pt x="8307" y="2288"/>
                </a:cubicBezTo>
                <a:cubicBezTo>
                  <a:pt x="8354" y="2311"/>
                  <a:pt x="8376" y="2318"/>
                  <a:pt x="8423" y="2338"/>
                </a:cubicBezTo>
                <a:cubicBezTo>
                  <a:pt x="8470" y="2358"/>
                  <a:pt x="8493" y="2368"/>
                  <a:pt x="8540" y="2388"/>
                </a:cubicBezTo>
                <a:cubicBezTo>
                  <a:pt x="8587" y="2408"/>
                  <a:pt x="8610" y="2418"/>
                  <a:pt x="8657" y="2438"/>
                </a:cubicBezTo>
                <a:cubicBezTo>
                  <a:pt x="8704" y="2458"/>
                  <a:pt x="8726" y="2468"/>
                  <a:pt x="8773" y="2488"/>
                </a:cubicBezTo>
                <a:cubicBezTo>
                  <a:pt x="8820" y="2508"/>
                  <a:pt x="8843" y="2511"/>
                  <a:pt x="8890" y="2538"/>
                </a:cubicBezTo>
                <a:cubicBezTo>
                  <a:pt x="8937" y="2565"/>
                  <a:pt x="8960" y="2622"/>
                  <a:pt x="9007" y="2622"/>
                </a:cubicBezTo>
                <a:cubicBezTo>
                  <a:pt x="9054" y="2622"/>
                  <a:pt x="9076" y="2568"/>
                  <a:pt x="9123" y="2538"/>
                </a:cubicBezTo>
                <a:cubicBezTo>
                  <a:pt x="9170" y="2508"/>
                  <a:pt x="9193" y="2499"/>
                  <a:pt x="9240" y="2472"/>
                </a:cubicBezTo>
                <a:cubicBezTo>
                  <a:pt x="9287" y="2445"/>
                  <a:pt x="9310" y="2418"/>
                  <a:pt x="9357" y="2405"/>
                </a:cubicBezTo>
                <a:cubicBezTo>
                  <a:pt x="9404" y="2392"/>
                  <a:pt x="9426" y="2402"/>
                  <a:pt x="9473" y="2405"/>
                </a:cubicBezTo>
                <a:cubicBezTo>
                  <a:pt x="9520" y="2408"/>
                  <a:pt x="9543" y="2399"/>
                  <a:pt x="9590" y="2422"/>
                </a:cubicBezTo>
                <a:cubicBezTo>
                  <a:pt x="9637" y="2445"/>
                  <a:pt x="9660" y="2485"/>
                  <a:pt x="9707" y="2522"/>
                </a:cubicBezTo>
                <a:cubicBezTo>
                  <a:pt x="9754" y="2559"/>
                  <a:pt x="9776" y="2605"/>
                  <a:pt x="9823" y="2605"/>
                </a:cubicBezTo>
                <a:cubicBezTo>
                  <a:pt x="9870" y="2605"/>
                  <a:pt x="9893" y="2545"/>
                  <a:pt x="9940" y="2522"/>
                </a:cubicBezTo>
                <a:cubicBezTo>
                  <a:pt x="9987" y="2499"/>
                  <a:pt x="10010" y="2511"/>
                  <a:pt x="10057" y="2488"/>
                </a:cubicBezTo>
                <a:cubicBezTo>
                  <a:pt x="10104" y="2465"/>
                  <a:pt x="10123" y="2435"/>
                  <a:pt x="10173" y="2405"/>
                </a:cubicBezTo>
                <a:cubicBezTo>
                  <a:pt x="10223" y="2375"/>
                  <a:pt x="10257" y="2358"/>
                  <a:pt x="10307" y="2338"/>
                </a:cubicBezTo>
                <a:cubicBezTo>
                  <a:pt x="10357" y="2318"/>
                  <a:pt x="10376" y="2312"/>
                  <a:pt x="10423" y="2305"/>
                </a:cubicBezTo>
                <a:cubicBezTo>
                  <a:pt x="10470" y="2298"/>
                  <a:pt x="10493" y="2308"/>
                  <a:pt x="10540" y="2305"/>
                </a:cubicBezTo>
                <a:cubicBezTo>
                  <a:pt x="10587" y="2302"/>
                  <a:pt x="10610" y="2295"/>
                  <a:pt x="10657" y="2288"/>
                </a:cubicBezTo>
                <a:cubicBezTo>
                  <a:pt x="10704" y="2281"/>
                  <a:pt x="10726" y="2275"/>
                  <a:pt x="10773" y="2272"/>
                </a:cubicBezTo>
                <a:cubicBezTo>
                  <a:pt x="10820" y="2269"/>
                  <a:pt x="10843" y="2279"/>
                  <a:pt x="10890" y="2272"/>
                </a:cubicBezTo>
                <a:cubicBezTo>
                  <a:pt x="10937" y="2265"/>
                  <a:pt x="10967" y="2268"/>
                  <a:pt x="11007" y="2238"/>
                </a:cubicBezTo>
                <a:cubicBezTo>
                  <a:pt x="11047" y="2208"/>
                  <a:pt x="11060" y="2172"/>
                  <a:pt x="11090" y="2122"/>
                </a:cubicBezTo>
                <a:cubicBezTo>
                  <a:pt x="11120" y="2072"/>
                  <a:pt x="11117" y="2035"/>
                  <a:pt x="11157" y="1988"/>
                </a:cubicBezTo>
                <a:cubicBezTo>
                  <a:pt x="11197" y="1941"/>
                  <a:pt x="11240" y="1931"/>
                  <a:pt x="11290" y="1888"/>
                </a:cubicBezTo>
                <a:cubicBezTo>
                  <a:pt x="11340" y="1845"/>
                  <a:pt x="11367" y="1819"/>
                  <a:pt x="11407" y="1772"/>
                </a:cubicBezTo>
                <a:cubicBezTo>
                  <a:pt x="11447" y="1725"/>
                  <a:pt x="11460" y="1702"/>
                  <a:pt x="11490" y="1655"/>
                </a:cubicBezTo>
                <a:cubicBezTo>
                  <a:pt x="11520" y="1608"/>
                  <a:pt x="11524" y="1585"/>
                  <a:pt x="11557" y="1538"/>
                </a:cubicBezTo>
                <a:cubicBezTo>
                  <a:pt x="11590" y="1491"/>
                  <a:pt x="11617" y="1472"/>
                  <a:pt x="11657" y="1422"/>
                </a:cubicBezTo>
                <a:cubicBezTo>
                  <a:pt x="11697" y="1372"/>
                  <a:pt x="11727" y="1341"/>
                  <a:pt x="11757" y="1288"/>
                </a:cubicBezTo>
                <a:cubicBezTo>
                  <a:pt x="11787" y="1235"/>
                  <a:pt x="11790" y="1205"/>
                  <a:pt x="11807" y="1155"/>
                </a:cubicBezTo>
                <a:cubicBezTo>
                  <a:pt x="11824" y="1105"/>
                  <a:pt x="11833" y="1088"/>
                  <a:pt x="11840" y="1038"/>
                </a:cubicBezTo>
                <a:cubicBezTo>
                  <a:pt x="11847" y="988"/>
                  <a:pt x="11840" y="955"/>
                  <a:pt x="11840" y="905"/>
                </a:cubicBezTo>
                <a:cubicBezTo>
                  <a:pt x="11840" y="855"/>
                  <a:pt x="11840" y="835"/>
                  <a:pt x="11840" y="788"/>
                </a:cubicBezTo>
                <a:cubicBezTo>
                  <a:pt x="11840" y="741"/>
                  <a:pt x="11840" y="719"/>
                  <a:pt x="11840" y="672"/>
                </a:cubicBezTo>
                <a:cubicBezTo>
                  <a:pt x="11840" y="625"/>
                  <a:pt x="11847" y="602"/>
                  <a:pt x="11840" y="555"/>
                </a:cubicBezTo>
                <a:cubicBezTo>
                  <a:pt x="11833" y="508"/>
                  <a:pt x="11837" y="478"/>
                  <a:pt x="11807" y="438"/>
                </a:cubicBezTo>
                <a:cubicBezTo>
                  <a:pt x="11777" y="398"/>
                  <a:pt x="11737" y="382"/>
                  <a:pt x="11690" y="355"/>
                </a:cubicBezTo>
                <a:cubicBezTo>
                  <a:pt x="11643" y="328"/>
                  <a:pt x="11626" y="325"/>
                  <a:pt x="11573" y="305"/>
                </a:cubicBezTo>
                <a:cubicBezTo>
                  <a:pt x="11520" y="285"/>
                  <a:pt x="11483" y="272"/>
                  <a:pt x="11423" y="255"/>
                </a:cubicBezTo>
                <a:cubicBezTo>
                  <a:pt x="11363" y="238"/>
                  <a:pt x="11330" y="229"/>
                  <a:pt x="11273" y="222"/>
                </a:cubicBezTo>
                <a:cubicBezTo>
                  <a:pt x="11216" y="215"/>
                  <a:pt x="11190" y="225"/>
                  <a:pt x="11140" y="222"/>
                </a:cubicBezTo>
                <a:cubicBezTo>
                  <a:pt x="11090" y="219"/>
                  <a:pt x="11073" y="208"/>
                  <a:pt x="11023" y="205"/>
                </a:cubicBezTo>
                <a:cubicBezTo>
                  <a:pt x="10973" y="202"/>
                  <a:pt x="10943" y="208"/>
                  <a:pt x="10890" y="205"/>
                </a:cubicBezTo>
                <a:cubicBezTo>
                  <a:pt x="10837" y="202"/>
                  <a:pt x="10810" y="191"/>
                  <a:pt x="10757" y="188"/>
                </a:cubicBezTo>
                <a:cubicBezTo>
                  <a:pt x="10704" y="185"/>
                  <a:pt x="10673" y="188"/>
                  <a:pt x="10623" y="188"/>
                </a:cubicBezTo>
                <a:cubicBezTo>
                  <a:pt x="10573" y="188"/>
                  <a:pt x="10554" y="188"/>
                  <a:pt x="10507" y="188"/>
                </a:cubicBezTo>
                <a:cubicBezTo>
                  <a:pt x="10460" y="188"/>
                  <a:pt x="10440" y="188"/>
                  <a:pt x="10390" y="188"/>
                </a:cubicBezTo>
                <a:cubicBezTo>
                  <a:pt x="10340" y="188"/>
                  <a:pt x="10314" y="188"/>
                  <a:pt x="10257" y="188"/>
                </a:cubicBezTo>
                <a:cubicBezTo>
                  <a:pt x="10200" y="188"/>
                  <a:pt x="10167" y="188"/>
                  <a:pt x="10107" y="188"/>
                </a:cubicBezTo>
                <a:cubicBezTo>
                  <a:pt x="10047" y="188"/>
                  <a:pt x="10014" y="188"/>
                  <a:pt x="9957" y="188"/>
                </a:cubicBezTo>
                <a:cubicBezTo>
                  <a:pt x="9900" y="188"/>
                  <a:pt x="9873" y="188"/>
                  <a:pt x="9823" y="188"/>
                </a:cubicBezTo>
                <a:cubicBezTo>
                  <a:pt x="9773" y="188"/>
                  <a:pt x="9754" y="188"/>
                  <a:pt x="9707" y="188"/>
                </a:cubicBezTo>
                <a:cubicBezTo>
                  <a:pt x="9660" y="188"/>
                  <a:pt x="9637" y="188"/>
                  <a:pt x="9590" y="188"/>
                </a:cubicBezTo>
                <a:cubicBezTo>
                  <a:pt x="9543" y="188"/>
                  <a:pt x="9523" y="188"/>
                  <a:pt x="9473" y="188"/>
                </a:cubicBezTo>
                <a:cubicBezTo>
                  <a:pt x="9423" y="188"/>
                  <a:pt x="9393" y="188"/>
                  <a:pt x="9340" y="188"/>
                </a:cubicBezTo>
                <a:cubicBezTo>
                  <a:pt x="9287" y="188"/>
                  <a:pt x="9257" y="191"/>
                  <a:pt x="9207" y="188"/>
                </a:cubicBezTo>
                <a:cubicBezTo>
                  <a:pt x="9157" y="185"/>
                  <a:pt x="9147" y="175"/>
                  <a:pt x="9090" y="172"/>
                </a:cubicBezTo>
                <a:cubicBezTo>
                  <a:pt x="9033" y="169"/>
                  <a:pt x="8990" y="175"/>
                  <a:pt x="8923" y="172"/>
                </a:cubicBezTo>
                <a:cubicBezTo>
                  <a:pt x="8856" y="169"/>
                  <a:pt x="8814" y="158"/>
                  <a:pt x="8757" y="155"/>
                </a:cubicBezTo>
                <a:cubicBezTo>
                  <a:pt x="8700" y="152"/>
                  <a:pt x="8690" y="155"/>
                  <a:pt x="8640" y="155"/>
                </a:cubicBezTo>
                <a:cubicBezTo>
                  <a:pt x="8590" y="155"/>
                  <a:pt x="8557" y="155"/>
                  <a:pt x="8507" y="155"/>
                </a:cubicBezTo>
                <a:cubicBezTo>
                  <a:pt x="8457" y="155"/>
                  <a:pt x="8440" y="155"/>
                  <a:pt x="8390" y="155"/>
                </a:cubicBezTo>
                <a:cubicBezTo>
                  <a:pt x="8340" y="155"/>
                  <a:pt x="8317" y="158"/>
                  <a:pt x="8257" y="155"/>
                </a:cubicBezTo>
                <a:cubicBezTo>
                  <a:pt x="8197" y="152"/>
                  <a:pt x="8150" y="141"/>
                  <a:pt x="8090" y="138"/>
                </a:cubicBezTo>
                <a:cubicBezTo>
                  <a:pt x="8030" y="135"/>
                  <a:pt x="8020" y="138"/>
                  <a:pt x="7957" y="138"/>
                </a:cubicBezTo>
                <a:cubicBezTo>
                  <a:pt x="7894" y="138"/>
                  <a:pt x="7846" y="138"/>
                  <a:pt x="7773" y="138"/>
                </a:cubicBezTo>
                <a:cubicBezTo>
                  <a:pt x="7700" y="138"/>
                  <a:pt x="7657" y="138"/>
                  <a:pt x="7590" y="138"/>
                </a:cubicBezTo>
                <a:cubicBezTo>
                  <a:pt x="7523" y="138"/>
                  <a:pt x="7500" y="138"/>
                  <a:pt x="7440" y="138"/>
                </a:cubicBezTo>
                <a:cubicBezTo>
                  <a:pt x="7380" y="138"/>
                  <a:pt x="7347" y="138"/>
                  <a:pt x="7290" y="138"/>
                </a:cubicBezTo>
                <a:cubicBezTo>
                  <a:pt x="7233" y="138"/>
                  <a:pt x="7210" y="138"/>
                  <a:pt x="7157" y="138"/>
                </a:cubicBezTo>
                <a:cubicBezTo>
                  <a:pt x="7104" y="138"/>
                  <a:pt x="7076" y="138"/>
                  <a:pt x="7023" y="138"/>
                </a:cubicBezTo>
                <a:cubicBezTo>
                  <a:pt x="6970" y="138"/>
                  <a:pt x="6947" y="138"/>
                  <a:pt x="6890" y="138"/>
                </a:cubicBezTo>
                <a:cubicBezTo>
                  <a:pt x="6833" y="138"/>
                  <a:pt x="6797" y="138"/>
                  <a:pt x="6740" y="138"/>
                </a:cubicBezTo>
                <a:cubicBezTo>
                  <a:pt x="6683" y="138"/>
                  <a:pt x="6657" y="138"/>
                  <a:pt x="6607" y="138"/>
                </a:cubicBezTo>
                <a:cubicBezTo>
                  <a:pt x="6557" y="138"/>
                  <a:pt x="6540" y="138"/>
                  <a:pt x="6490" y="138"/>
                </a:cubicBezTo>
                <a:cubicBezTo>
                  <a:pt x="6440" y="138"/>
                  <a:pt x="6407" y="138"/>
                  <a:pt x="6357" y="138"/>
                </a:cubicBezTo>
                <a:cubicBezTo>
                  <a:pt x="6307" y="138"/>
                  <a:pt x="6287" y="138"/>
                  <a:pt x="6240" y="138"/>
                </a:cubicBezTo>
                <a:cubicBezTo>
                  <a:pt x="6193" y="138"/>
                  <a:pt x="6176" y="138"/>
                  <a:pt x="6123" y="138"/>
                </a:cubicBezTo>
                <a:cubicBezTo>
                  <a:pt x="6070" y="138"/>
                  <a:pt x="6030" y="141"/>
                  <a:pt x="5973" y="138"/>
                </a:cubicBezTo>
                <a:cubicBezTo>
                  <a:pt x="5916" y="135"/>
                  <a:pt x="5893" y="125"/>
                  <a:pt x="5840" y="122"/>
                </a:cubicBezTo>
                <a:cubicBezTo>
                  <a:pt x="5787" y="119"/>
                  <a:pt x="5757" y="122"/>
                  <a:pt x="5707" y="122"/>
                </a:cubicBezTo>
                <a:cubicBezTo>
                  <a:pt x="5657" y="122"/>
                  <a:pt x="5637" y="122"/>
                  <a:pt x="5590" y="122"/>
                </a:cubicBezTo>
                <a:cubicBezTo>
                  <a:pt x="5543" y="122"/>
                  <a:pt x="5523" y="122"/>
                  <a:pt x="5473" y="122"/>
                </a:cubicBezTo>
                <a:cubicBezTo>
                  <a:pt x="5423" y="122"/>
                  <a:pt x="5393" y="122"/>
                  <a:pt x="5340" y="122"/>
                </a:cubicBezTo>
                <a:cubicBezTo>
                  <a:pt x="5287" y="122"/>
                  <a:pt x="5260" y="122"/>
                  <a:pt x="5207" y="122"/>
                </a:cubicBezTo>
                <a:cubicBezTo>
                  <a:pt x="5154" y="122"/>
                  <a:pt x="5123" y="122"/>
                  <a:pt x="5073" y="122"/>
                </a:cubicBezTo>
                <a:cubicBezTo>
                  <a:pt x="5023" y="122"/>
                  <a:pt x="5004" y="122"/>
                  <a:pt x="4957" y="122"/>
                </a:cubicBezTo>
                <a:cubicBezTo>
                  <a:pt x="4910" y="122"/>
                  <a:pt x="4887" y="122"/>
                  <a:pt x="4840" y="122"/>
                </a:cubicBezTo>
                <a:cubicBezTo>
                  <a:pt x="4793" y="122"/>
                  <a:pt x="4773" y="122"/>
                  <a:pt x="4723" y="122"/>
                </a:cubicBezTo>
                <a:cubicBezTo>
                  <a:pt x="4673" y="122"/>
                  <a:pt x="4640" y="122"/>
                  <a:pt x="4590" y="122"/>
                </a:cubicBezTo>
                <a:cubicBezTo>
                  <a:pt x="4540" y="122"/>
                  <a:pt x="4520" y="122"/>
                  <a:pt x="4473" y="122"/>
                </a:cubicBezTo>
                <a:cubicBezTo>
                  <a:pt x="4426" y="122"/>
                  <a:pt x="4404" y="122"/>
                  <a:pt x="4357" y="122"/>
                </a:cubicBezTo>
                <a:cubicBezTo>
                  <a:pt x="4310" y="122"/>
                  <a:pt x="4293" y="129"/>
                  <a:pt x="4240" y="122"/>
                </a:cubicBezTo>
                <a:cubicBezTo>
                  <a:pt x="4187" y="115"/>
                  <a:pt x="4147" y="101"/>
                  <a:pt x="4090" y="88"/>
                </a:cubicBezTo>
                <a:cubicBezTo>
                  <a:pt x="4033" y="75"/>
                  <a:pt x="4014" y="68"/>
                  <a:pt x="3957" y="55"/>
                </a:cubicBezTo>
                <a:cubicBezTo>
                  <a:pt x="3900" y="42"/>
                  <a:pt x="3867" y="35"/>
                  <a:pt x="3807" y="22"/>
                </a:cubicBezTo>
                <a:cubicBezTo>
                  <a:pt x="3770" y="14"/>
                  <a:pt x="3746" y="8"/>
                  <a:pt x="3718" y="1"/>
                </a:cubicBezTo>
                <a:lnTo>
                  <a:pt x="3712" y="0"/>
                </a:lnTo>
                <a:close/>
              </a:path>
            </a:pathLst>
          </a:custGeom>
        </p:spPr>
      </p:pic>
      <p:sp>
        <p:nvSpPr>
          <p:cNvPr id="16386" name="Rectangle 4"/>
          <p:cNvSpPr txBox="1"/>
          <p:nvPr/>
        </p:nvSpPr>
        <p:spPr>
          <a:xfrm>
            <a:off x="363855" y="899160"/>
            <a:ext cx="44069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3.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327275" y="3015933"/>
            <a:ext cx="362585" cy="52197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2</a:t>
            </a:r>
            <a:endParaRPr kumimoji="0" lang="en-US" altLang="zh-CN" sz="2800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3481388" y="3009583"/>
            <a:ext cx="362585" cy="52197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4</a:t>
            </a:r>
            <a:endParaRPr kumimoji="0" lang="en-US" altLang="zh-CN" sz="280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4194810" y="3015933"/>
            <a:ext cx="362585" cy="52197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5</a:t>
            </a:r>
            <a:endParaRPr kumimoji="0" lang="en-US" altLang="zh-CN" sz="280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4871720" y="3007995"/>
            <a:ext cx="362585" cy="52197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6</a:t>
            </a:r>
            <a:endParaRPr kumimoji="0" lang="en-US" altLang="zh-CN" sz="280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5463858" y="3015933"/>
            <a:ext cx="362585" cy="52197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7</a:t>
            </a:r>
            <a:endParaRPr kumimoji="0" lang="en-US" altLang="zh-CN" sz="280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6092508" y="3015933"/>
            <a:ext cx="362585" cy="52197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8</a:t>
            </a:r>
            <a:endParaRPr kumimoji="0" lang="en-US" altLang="zh-CN" sz="280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644958" y="3015933"/>
            <a:ext cx="362585" cy="52197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9</a:t>
            </a:r>
            <a:endParaRPr kumimoji="0" lang="en-US" altLang="zh-CN" sz="280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731520" y="1730375"/>
            <a:ext cx="1828800" cy="609600"/>
          </a:xfrm>
          <a:prstGeom prst="wedgeRoundRectCallout">
            <a:avLst>
              <a:gd name="adj1" fmla="val 30104"/>
              <a:gd name="adj2" fmla="val 70208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我在第</a:t>
            </a:r>
            <a:r>
              <a:rPr lang="en-US" altLang="zh-CN" sz="2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车厢。</a:t>
            </a:r>
            <a:endParaRPr lang="zh-CN" altLang="en-US" sz="20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4937760" y="1624965"/>
            <a:ext cx="2002790" cy="609600"/>
          </a:xfrm>
          <a:prstGeom prst="wedgeRoundRectCallout">
            <a:avLst>
              <a:gd name="adj1" fmla="val 12222"/>
              <a:gd name="adj2" fmla="val 87916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我在第几车厢？</a:t>
            </a:r>
            <a:endParaRPr lang="zh-CN" altLang="en-US" sz="20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TextBox 4"/>
          <p:cNvSpPr txBox="1"/>
          <p:nvPr/>
        </p:nvSpPr>
        <p:spPr>
          <a:xfrm>
            <a:off x="7164705" y="1712278"/>
            <a:ext cx="215011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在第</a:t>
            </a: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车厢。</a:t>
            </a:r>
            <a:endParaRPr lang="zh-CN" altLang="en-US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3910" y="899160"/>
            <a:ext cx="59029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填一填，同桌之间互相提一个问题。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8515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4.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1" name="TextBox 2"/>
          <p:cNvSpPr txBox="1">
            <a:spLocks noChangeArrowheads="1"/>
          </p:cNvSpPr>
          <p:nvPr/>
        </p:nvSpPr>
        <p:spPr bwMode="auto">
          <a:xfrm>
            <a:off x="1757264" y="1611139"/>
            <a:ext cx="38798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8</a:t>
            </a:r>
            <a:endParaRPr lang="en-US" altLang="zh-CN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556411" y="1347614"/>
          <a:ext cx="4201887" cy="11858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0075"/>
                <a:gridCol w="600302"/>
                <a:gridCol w="600302"/>
                <a:gridCol w="600302"/>
                <a:gridCol w="600302"/>
                <a:gridCol w="600302"/>
                <a:gridCol w="600302"/>
              </a:tblGrid>
              <a:tr h="57947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1</a:t>
                      </a:r>
                      <a:endParaRPr lang="en-US" altLang="zh-CN" sz="32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1" marR="91431" marT="45748" marB="4574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1" marR="91431" marT="45748" marB="4574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2</a:t>
                      </a:r>
                      <a:endParaRPr lang="en-US" altLang="zh-CN" sz="32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1" marR="91431" marT="45748" marB="4574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1" marR="91431" marT="45748" marB="4574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3</a:t>
                      </a:r>
                      <a:endParaRPr lang="en-US" altLang="zh-CN" sz="32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1" marR="91431" marT="45748" marB="4574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1" marR="91431" marT="45748" marB="4574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4</a:t>
                      </a:r>
                      <a:endParaRPr lang="en-US" altLang="zh-CN" sz="32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1" marR="91431" marT="45748" marB="4574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606388">
                <a:tc>
                  <a:txBody>
                    <a:bodyPr/>
                    <a:lstStyle/>
                    <a:p>
                      <a:pPr algn="ctr"/>
                      <a:endParaRPr lang="zh-CN" altLang="en-US" sz="32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1" marR="91431" marT="45748" marB="4574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1</a:t>
                      </a:r>
                      <a:endParaRPr lang="en-US" altLang="zh-CN" sz="32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1" marR="91431" marT="45748" marB="4574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1" marR="91431" marT="45748" marB="4574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2</a:t>
                      </a:r>
                      <a:endParaRPr lang="en-US" altLang="zh-CN" sz="32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1" marR="91431" marT="45748" marB="4574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1" marR="91431" marT="45748" marB="4574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3</a:t>
                      </a:r>
                      <a:endParaRPr lang="en-US" altLang="zh-CN" sz="32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1" marR="91431" marT="45748" marB="4574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1" marR="91431" marT="45748" marB="4574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  <p:sp>
        <p:nvSpPr>
          <p:cNvPr id="13" name="矩形 2"/>
          <p:cNvSpPr/>
          <p:nvPr/>
        </p:nvSpPr>
        <p:spPr>
          <a:xfrm rot="2786413">
            <a:off x="2243832" y="1699246"/>
            <a:ext cx="471487" cy="469900"/>
          </a:xfrm>
          <a:custGeom>
            <a:avLst/>
            <a:gdLst>
              <a:gd name="connsiteX0" fmla="*/ 0 w 452582"/>
              <a:gd name="connsiteY0" fmla="*/ 0 h 415636"/>
              <a:gd name="connsiteX1" fmla="*/ 452582 w 452582"/>
              <a:gd name="connsiteY1" fmla="*/ 0 h 415636"/>
              <a:gd name="connsiteX2" fmla="*/ 452582 w 452582"/>
              <a:gd name="connsiteY2" fmla="*/ 415636 h 415636"/>
              <a:gd name="connsiteX3" fmla="*/ 0 w 452582"/>
              <a:gd name="connsiteY3" fmla="*/ 415636 h 415636"/>
              <a:gd name="connsiteX4" fmla="*/ 0 w 452582"/>
              <a:gd name="connsiteY4" fmla="*/ 0 h 415636"/>
              <a:gd name="connsiteX0-1" fmla="*/ 452582 w 544022"/>
              <a:gd name="connsiteY0-2" fmla="*/ 0 h 415636"/>
              <a:gd name="connsiteX1-3" fmla="*/ 452582 w 544022"/>
              <a:gd name="connsiteY1-4" fmla="*/ 415636 h 415636"/>
              <a:gd name="connsiteX2-5" fmla="*/ 0 w 544022"/>
              <a:gd name="connsiteY2-6" fmla="*/ 415636 h 415636"/>
              <a:gd name="connsiteX3-7" fmla="*/ 0 w 544022"/>
              <a:gd name="connsiteY3-8" fmla="*/ 0 h 415636"/>
              <a:gd name="connsiteX4-9" fmla="*/ 544022 w 544022"/>
              <a:gd name="connsiteY4-10" fmla="*/ 91440 h 415636"/>
              <a:gd name="connsiteX0-11" fmla="*/ 452582 w 452582"/>
              <a:gd name="connsiteY0-12" fmla="*/ 0 h 415636"/>
              <a:gd name="connsiteX1-13" fmla="*/ 452582 w 452582"/>
              <a:gd name="connsiteY1-14" fmla="*/ 415636 h 415636"/>
              <a:gd name="connsiteX2-15" fmla="*/ 0 w 452582"/>
              <a:gd name="connsiteY2-16" fmla="*/ 415636 h 415636"/>
              <a:gd name="connsiteX3-17" fmla="*/ 0 w 452582"/>
              <a:gd name="connsiteY3-18" fmla="*/ 0 h 415636"/>
              <a:gd name="connsiteX0-19" fmla="*/ 452582 w 452582"/>
              <a:gd name="connsiteY0-20" fmla="*/ 415636 h 415636"/>
              <a:gd name="connsiteX1-21" fmla="*/ 0 w 452582"/>
              <a:gd name="connsiteY1-22" fmla="*/ 415636 h 415636"/>
              <a:gd name="connsiteX2-23" fmla="*/ 0 w 452582"/>
              <a:gd name="connsiteY2-24" fmla="*/ 0 h 41563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452582" h="415636">
                <a:moveTo>
                  <a:pt x="452582" y="415636"/>
                </a:moveTo>
                <a:lnTo>
                  <a:pt x="0" y="415636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2555776" y="2908127"/>
          <a:ext cx="4816393" cy="11588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1980"/>
                <a:gridCol w="602059"/>
                <a:gridCol w="602059"/>
                <a:gridCol w="602059"/>
                <a:gridCol w="602059"/>
                <a:gridCol w="602059"/>
                <a:gridCol w="602059"/>
                <a:gridCol w="602059"/>
              </a:tblGrid>
              <a:tr h="57943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1</a:t>
                      </a:r>
                      <a:endParaRPr lang="en-US" altLang="zh-CN" sz="32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9" marR="91439" marT="45745" marB="4574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9" marR="91439" marT="45745" marB="4574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2</a:t>
                      </a:r>
                      <a:endParaRPr lang="en-US" altLang="zh-CN" sz="32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9" marR="91439" marT="45745" marB="4574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9" marR="91439" marT="45745" marB="4574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3</a:t>
                      </a:r>
                      <a:endParaRPr lang="en-US" altLang="zh-CN" sz="32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9" marR="91439" marT="45745" marB="4574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9" marR="91439" marT="45745" marB="4574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4</a:t>
                      </a:r>
                      <a:endParaRPr lang="en-US" altLang="zh-CN" sz="32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9" marR="91439" marT="45745" marB="4574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9" marR="91439" marT="45745" marB="4574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algn="ctr"/>
                      <a:endParaRPr lang="zh-CN" altLang="en-US" sz="32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9" marR="91439" marT="45745" marB="4574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1</a:t>
                      </a:r>
                      <a:endParaRPr lang="en-US" altLang="zh-CN" sz="32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9" marR="91439" marT="45745" marB="4574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9" marR="91439" marT="45745" marB="4574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2</a:t>
                      </a:r>
                      <a:endParaRPr lang="en-US" altLang="zh-CN" sz="32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9" marR="91439" marT="45745" marB="4574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9" marR="91439" marT="45745" marB="4574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3</a:t>
                      </a:r>
                      <a:endParaRPr lang="en-US" altLang="zh-CN" sz="32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9" marR="91439" marT="45745" marB="4574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9" marR="91439" marT="45745" marB="4574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4</a:t>
                      </a:r>
                      <a:endParaRPr lang="en-US" altLang="zh-CN" sz="32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9" marR="91439" marT="45745" marB="4574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  <p:sp>
        <p:nvSpPr>
          <p:cNvPr id="15" name="TextBox 6"/>
          <p:cNvSpPr txBox="1">
            <a:spLocks noChangeArrowheads="1"/>
          </p:cNvSpPr>
          <p:nvPr/>
        </p:nvSpPr>
        <p:spPr bwMode="auto">
          <a:xfrm>
            <a:off x="1757264" y="3154189"/>
            <a:ext cx="38798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9</a:t>
            </a:r>
            <a:endParaRPr lang="en-US" altLang="zh-CN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矩形 2"/>
          <p:cNvSpPr/>
          <p:nvPr/>
        </p:nvSpPr>
        <p:spPr>
          <a:xfrm rot="2781893">
            <a:off x="2243038" y="3241502"/>
            <a:ext cx="473075" cy="469900"/>
          </a:xfrm>
          <a:custGeom>
            <a:avLst/>
            <a:gdLst>
              <a:gd name="connsiteX0" fmla="*/ 0 w 452582"/>
              <a:gd name="connsiteY0" fmla="*/ 0 h 415636"/>
              <a:gd name="connsiteX1" fmla="*/ 452582 w 452582"/>
              <a:gd name="connsiteY1" fmla="*/ 0 h 415636"/>
              <a:gd name="connsiteX2" fmla="*/ 452582 w 452582"/>
              <a:gd name="connsiteY2" fmla="*/ 415636 h 415636"/>
              <a:gd name="connsiteX3" fmla="*/ 0 w 452582"/>
              <a:gd name="connsiteY3" fmla="*/ 415636 h 415636"/>
              <a:gd name="connsiteX4" fmla="*/ 0 w 452582"/>
              <a:gd name="connsiteY4" fmla="*/ 0 h 415636"/>
              <a:gd name="connsiteX0-1" fmla="*/ 452582 w 544022"/>
              <a:gd name="connsiteY0-2" fmla="*/ 0 h 415636"/>
              <a:gd name="connsiteX1-3" fmla="*/ 452582 w 544022"/>
              <a:gd name="connsiteY1-4" fmla="*/ 415636 h 415636"/>
              <a:gd name="connsiteX2-5" fmla="*/ 0 w 544022"/>
              <a:gd name="connsiteY2-6" fmla="*/ 415636 h 415636"/>
              <a:gd name="connsiteX3-7" fmla="*/ 0 w 544022"/>
              <a:gd name="connsiteY3-8" fmla="*/ 0 h 415636"/>
              <a:gd name="connsiteX4-9" fmla="*/ 544022 w 544022"/>
              <a:gd name="connsiteY4-10" fmla="*/ 91440 h 415636"/>
              <a:gd name="connsiteX0-11" fmla="*/ 452582 w 452582"/>
              <a:gd name="connsiteY0-12" fmla="*/ 0 h 415636"/>
              <a:gd name="connsiteX1-13" fmla="*/ 452582 w 452582"/>
              <a:gd name="connsiteY1-14" fmla="*/ 415636 h 415636"/>
              <a:gd name="connsiteX2-15" fmla="*/ 0 w 452582"/>
              <a:gd name="connsiteY2-16" fmla="*/ 415636 h 415636"/>
              <a:gd name="connsiteX3-17" fmla="*/ 0 w 452582"/>
              <a:gd name="connsiteY3-18" fmla="*/ 0 h 415636"/>
              <a:gd name="connsiteX0-19" fmla="*/ 452582 w 452582"/>
              <a:gd name="connsiteY0-20" fmla="*/ 415636 h 415636"/>
              <a:gd name="connsiteX1-21" fmla="*/ 0 w 452582"/>
              <a:gd name="connsiteY1-22" fmla="*/ 415636 h 415636"/>
              <a:gd name="connsiteX2-23" fmla="*/ 0 w 452582"/>
              <a:gd name="connsiteY2-24" fmla="*/ 0 h 41563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452582" h="415636">
                <a:moveTo>
                  <a:pt x="452582" y="415636"/>
                </a:moveTo>
                <a:lnTo>
                  <a:pt x="0" y="415636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TextBox 8"/>
          <p:cNvSpPr txBox="1">
            <a:spLocks noChangeArrowheads="1"/>
          </p:cNvSpPr>
          <p:nvPr/>
        </p:nvSpPr>
        <p:spPr bwMode="auto">
          <a:xfrm>
            <a:off x="2628801" y="1946102"/>
            <a:ext cx="38798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TextBox 9"/>
          <p:cNvSpPr txBox="1">
            <a:spLocks noChangeArrowheads="1"/>
          </p:cNvSpPr>
          <p:nvPr/>
        </p:nvSpPr>
        <p:spPr bwMode="auto">
          <a:xfrm>
            <a:off x="3255864" y="1349202"/>
            <a:ext cx="38798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TextBox 10"/>
          <p:cNvSpPr txBox="1">
            <a:spLocks noChangeArrowheads="1"/>
          </p:cNvSpPr>
          <p:nvPr/>
        </p:nvSpPr>
        <p:spPr bwMode="auto">
          <a:xfrm>
            <a:off x="3855939" y="1933402"/>
            <a:ext cx="38798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TextBox 11"/>
          <p:cNvSpPr txBox="1">
            <a:spLocks noChangeArrowheads="1"/>
          </p:cNvSpPr>
          <p:nvPr/>
        </p:nvSpPr>
        <p:spPr bwMode="auto">
          <a:xfrm>
            <a:off x="4438551" y="1349202"/>
            <a:ext cx="38798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TextBox 12"/>
          <p:cNvSpPr txBox="1">
            <a:spLocks noChangeArrowheads="1"/>
          </p:cNvSpPr>
          <p:nvPr/>
        </p:nvSpPr>
        <p:spPr bwMode="auto">
          <a:xfrm>
            <a:off x="5057676" y="1946102"/>
            <a:ext cx="38798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TextBox 13"/>
          <p:cNvSpPr txBox="1">
            <a:spLocks noChangeArrowheads="1"/>
          </p:cNvSpPr>
          <p:nvPr/>
        </p:nvSpPr>
        <p:spPr bwMode="auto">
          <a:xfrm>
            <a:off x="5648226" y="1319039"/>
            <a:ext cx="38798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TextBox 14"/>
          <p:cNvSpPr txBox="1">
            <a:spLocks noChangeArrowheads="1"/>
          </p:cNvSpPr>
          <p:nvPr/>
        </p:nvSpPr>
        <p:spPr bwMode="auto">
          <a:xfrm>
            <a:off x="6267351" y="1946102"/>
            <a:ext cx="38798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TextBox 15"/>
          <p:cNvSpPr txBox="1">
            <a:spLocks noChangeArrowheads="1"/>
          </p:cNvSpPr>
          <p:nvPr/>
        </p:nvSpPr>
        <p:spPr bwMode="auto">
          <a:xfrm>
            <a:off x="2638326" y="3476452"/>
            <a:ext cx="38798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" name="TextBox 16"/>
          <p:cNvSpPr txBox="1">
            <a:spLocks noChangeArrowheads="1"/>
          </p:cNvSpPr>
          <p:nvPr/>
        </p:nvSpPr>
        <p:spPr bwMode="auto">
          <a:xfrm>
            <a:off x="3255864" y="2892252"/>
            <a:ext cx="38798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5" name="TextBox 17"/>
          <p:cNvSpPr txBox="1">
            <a:spLocks noChangeArrowheads="1"/>
          </p:cNvSpPr>
          <p:nvPr/>
        </p:nvSpPr>
        <p:spPr bwMode="auto">
          <a:xfrm>
            <a:off x="3867051" y="3476452"/>
            <a:ext cx="38798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6" name="TextBox 18"/>
          <p:cNvSpPr txBox="1">
            <a:spLocks noChangeArrowheads="1"/>
          </p:cNvSpPr>
          <p:nvPr/>
        </p:nvSpPr>
        <p:spPr bwMode="auto">
          <a:xfrm>
            <a:off x="4438551" y="2892252"/>
            <a:ext cx="38798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7" name="TextBox 19"/>
          <p:cNvSpPr txBox="1">
            <a:spLocks noChangeArrowheads="1"/>
          </p:cNvSpPr>
          <p:nvPr/>
        </p:nvSpPr>
        <p:spPr bwMode="auto">
          <a:xfrm>
            <a:off x="5057676" y="3476452"/>
            <a:ext cx="38798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8" name="TextBox 20"/>
          <p:cNvSpPr txBox="1">
            <a:spLocks noChangeArrowheads="1"/>
          </p:cNvSpPr>
          <p:nvPr/>
        </p:nvSpPr>
        <p:spPr bwMode="auto">
          <a:xfrm>
            <a:off x="5648226" y="2892252"/>
            <a:ext cx="38798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9" name="TextBox 21"/>
          <p:cNvSpPr txBox="1">
            <a:spLocks noChangeArrowheads="1"/>
          </p:cNvSpPr>
          <p:nvPr/>
        </p:nvSpPr>
        <p:spPr bwMode="auto">
          <a:xfrm>
            <a:off x="6278464" y="3476452"/>
            <a:ext cx="38798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0" name="TextBox 22"/>
          <p:cNvSpPr txBox="1">
            <a:spLocks noChangeArrowheads="1"/>
          </p:cNvSpPr>
          <p:nvPr/>
        </p:nvSpPr>
        <p:spPr bwMode="auto">
          <a:xfrm>
            <a:off x="6869014" y="2892252"/>
            <a:ext cx="38798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EFFFF">
                  <a:alpha val="100000"/>
                </a:srgbClr>
              </a:clrFrom>
              <a:clrTo>
                <a:srgbClr val="FE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0160" y="859790"/>
            <a:ext cx="9039225" cy="3619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4235" h="5700">
                <a:moveTo>
                  <a:pt x="3425" y="0"/>
                </a:moveTo>
                <a:lnTo>
                  <a:pt x="14235" y="0"/>
                </a:lnTo>
                <a:lnTo>
                  <a:pt x="14235" y="5700"/>
                </a:lnTo>
                <a:lnTo>
                  <a:pt x="0" y="5700"/>
                </a:lnTo>
                <a:lnTo>
                  <a:pt x="0" y="1118"/>
                </a:lnTo>
                <a:lnTo>
                  <a:pt x="4" y="1121"/>
                </a:lnTo>
                <a:cubicBezTo>
                  <a:pt x="35" y="1142"/>
                  <a:pt x="72" y="1154"/>
                  <a:pt x="113" y="1154"/>
                </a:cubicBezTo>
                <a:lnTo>
                  <a:pt x="3355" y="1154"/>
                </a:lnTo>
                <a:cubicBezTo>
                  <a:pt x="3463" y="1154"/>
                  <a:pt x="3550" y="1067"/>
                  <a:pt x="3550" y="959"/>
                </a:cubicBezTo>
                <a:lnTo>
                  <a:pt x="3550" y="182"/>
                </a:lnTo>
                <a:cubicBezTo>
                  <a:pt x="3550" y="101"/>
                  <a:pt x="3501" y="32"/>
                  <a:pt x="3431" y="2"/>
                </a:cubicBezTo>
                <a:lnTo>
                  <a:pt x="3425" y="0"/>
                </a:lnTo>
                <a:close/>
                <a:moveTo>
                  <a:pt x="0" y="0"/>
                </a:moveTo>
                <a:lnTo>
                  <a:pt x="43" y="0"/>
                </a:lnTo>
                <a:lnTo>
                  <a:pt x="37" y="2"/>
                </a:lnTo>
                <a:cubicBezTo>
                  <a:pt x="25" y="7"/>
                  <a:pt x="14" y="13"/>
                  <a:pt x="4" y="20"/>
                </a:cubicBezTo>
                <a:lnTo>
                  <a:pt x="0" y="23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3" name="任意多边形 2"/>
          <p:cNvSpPr/>
          <p:nvPr/>
        </p:nvSpPr>
        <p:spPr>
          <a:xfrm>
            <a:off x="3343275" y="4124960"/>
            <a:ext cx="2876550" cy="791845"/>
          </a:xfrm>
          <a:custGeom>
            <a:avLst/>
            <a:gdLst>
              <a:gd name="connsiteX0" fmla="*/ 0 w 3870"/>
              <a:gd name="connsiteY0" fmla="*/ 0 h 2637"/>
              <a:gd name="connsiteX1" fmla="*/ 2030 w 3870"/>
              <a:gd name="connsiteY1" fmla="*/ 2637 h 2637"/>
              <a:gd name="connsiteX2" fmla="*/ 3870 w 3870"/>
              <a:gd name="connsiteY2" fmla="*/ 308 h 2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70" h="2637">
                <a:moveTo>
                  <a:pt x="0" y="0"/>
                </a:moveTo>
                <a:cubicBezTo>
                  <a:pt x="50" y="621"/>
                  <a:pt x="50" y="2649"/>
                  <a:pt x="2030" y="2637"/>
                </a:cubicBezTo>
                <a:cubicBezTo>
                  <a:pt x="4010" y="2625"/>
                  <a:pt x="3830" y="993"/>
                  <a:pt x="3870" y="308"/>
                </a:cubicBezTo>
              </a:path>
            </a:pathLst>
          </a:custGeom>
          <a:noFill/>
          <a:ln w="38100">
            <a:solidFill>
              <a:srgbClr val="FF0000"/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任意多边形 3"/>
          <p:cNvSpPr/>
          <p:nvPr/>
        </p:nvSpPr>
        <p:spPr>
          <a:xfrm rot="20460000">
            <a:off x="4568825" y="3655060"/>
            <a:ext cx="884555" cy="815340"/>
          </a:xfrm>
          <a:custGeom>
            <a:avLst/>
            <a:gdLst>
              <a:gd name="connsiteX0" fmla="*/ 0 w 840"/>
              <a:gd name="connsiteY0" fmla="*/ 0 h 1996"/>
              <a:gd name="connsiteX1" fmla="*/ 400 w 840"/>
              <a:gd name="connsiteY1" fmla="*/ 1996 h 1996"/>
              <a:gd name="connsiteX2" fmla="*/ 840 w 840"/>
              <a:gd name="connsiteY2" fmla="*/ 456 h 1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40" h="1996">
                <a:moveTo>
                  <a:pt x="0" y="0"/>
                </a:moveTo>
                <a:cubicBezTo>
                  <a:pt x="11" y="621"/>
                  <a:pt x="-35" y="2008"/>
                  <a:pt x="400" y="1996"/>
                </a:cubicBezTo>
                <a:cubicBezTo>
                  <a:pt x="836" y="1984"/>
                  <a:pt x="831" y="1141"/>
                  <a:pt x="840" y="456"/>
                </a:cubicBezTo>
              </a:path>
            </a:pathLst>
          </a:custGeom>
          <a:noFill/>
          <a:ln w="38100">
            <a:solidFill>
              <a:srgbClr val="FF0000"/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 rot="21180000" flipV="1">
            <a:off x="3898900" y="379730"/>
            <a:ext cx="965200" cy="877570"/>
          </a:xfrm>
          <a:custGeom>
            <a:avLst/>
            <a:gdLst>
              <a:gd name="connsiteX0" fmla="*/ 0 w 1520"/>
              <a:gd name="connsiteY0" fmla="*/ 0 h 2117"/>
              <a:gd name="connsiteX1" fmla="*/ 729 w 1520"/>
              <a:gd name="connsiteY1" fmla="*/ 2117 h 2117"/>
              <a:gd name="connsiteX2" fmla="*/ 1520 w 1520"/>
              <a:gd name="connsiteY2" fmla="*/ 224 h 2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0" h="2117">
                <a:moveTo>
                  <a:pt x="0" y="0"/>
                </a:moveTo>
                <a:cubicBezTo>
                  <a:pt x="20" y="659"/>
                  <a:pt x="-64" y="2130"/>
                  <a:pt x="729" y="2117"/>
                </a:cubicBezTo>
                <a:cubicBezTo>
                  <a:pt x="1523" y="2104"/>
                  <a:pt x="1504" y="950"/>
                  <a:pt x="1520" y="224"/>
                </a:cubicBezTo>
              </a:path>
            </a:pathLst>
          </a:custGeom>
          <a:noFill/>
          <a:ln w="38100">
            <a:solidFill>
              <a:srgbClr val="FF0000"/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 rot="1560000" flipV="1">
            <a:off x="5682615" y="912495"/>
            <a:ext cx="1886585" cy="1656715"/>
          </a:xfrm>
          <a:custGeom>
            <a:avLst/>
            <a:gdLst>
              <a:gd name="connsiteX0" fmla="*/ 0 w 1740"/>
              <a:gd name="connsiteY0" fmla="*/ 1736 h 3750"/>
              <a:gd name="connsiteX1" fmla="*/ 830 w 1740"/>
              <a:gd name="connsiteY1" fmla="*/ 3750 h 3750"/>
              <a:gd name="connsiteX2" fmla="*/ 1740 w 1740"/>
              <a:gd name="connsiteY2" fmla="*/ 0 h 3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40" h="3750">
                <a:moveTo>
                  <a:pt x="0" y="1736"/>
                </a:moveTo>
                <a:cubicBezTo>
                  <a:pt x="20" y="2395"/>
                  <a:pt x="37" y="3763"/>
                  <a:pt x="830" y="3750"/>
                </a:cubicBezTo>
                <a:cubicBezTo>
                  <a:pt x="1624" y="3737"/>
                  <a:pt x="1724" y="726"/>
                  <a:pt x="1740" y="0"/>
                </a:cubicBezTo>
              </a:path>
            </a:pathLst>
          </a:custGeom>
          <a:noFill/>
          <a:ln w="38100">
            <a:solidFill>
              <a:srgbClr val="FF0000"/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Rectangle 4"/>
          <p:cNvSpPr txBox="1"/>
          <p:nvPr/>
        </p:nvSpPr>
        <p:spPr>
          <a:xfrm>
            <a:off x="381000" y="742950"/>
            <a:ext cx="203327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找朋友。</a:t>
            </a:r>
            <a:endParaRPr lang="zh-CN" altLang="en-US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EFFFF">
                  <a:alpha val="100000"/>
                </a:srgbClr>
              </a:clrFrom>
              <a:clrTo>
                <a:srgbClr val="FE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-1015365" y="859790"/>
            <a:ext cx="9039225" cy="3619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4235" h="5700">
                <a:moveTo>
                  <a:pt x="3425" y="0"/>
                </a:moveTo>
                <a:lnTo>
                  <a:pt x="14235" y="0"/>
                </a:lnTo>
                <a:lnTo>
                  <a:pt x="14235" y="5700"/>
                </a:lnTo>
                <a:lnTo>
                  <a:pt x="0" y="5700"/>
                </a:lnTo>
                <a:lnTo>
                  <a:pt x="0" y="1118"/>
                </a:lnTo>
                <a:lnTo>
                  <a:pt x="4" y="1121"/>
                </a:lnTo>
                <a:cubicBezTo>
                  <a:pt x="35" y="1142"/>
                  <a:pt x="72" y="1154"/>
                  <a:pt x="113" y="1154"/>
                </a:cubicBezTo>
                <a:lnTo>
                  <a:pt x="392" y="1154"/>
                </a:lnTo>
                <a:lnTo>
                  <a:pt x="392" y="4730"/>
                </a:lnTo>
                <a:lnTo>
                  <a:pt x="4581" y="4730"/>
                </a:lnTo>
                <a:lnTo>
                  <a:pt x="5418" y="899"/>
                </a:lnTo>
                <a:lnTo>
                  <a:pt x="3550" y="813"/>
                </a:lnTo>
                <a:lnTo>
                  <a:pt x="3550" y="182"/>
                </a:lnTo>
                <a:cubicBezTo>
                  <a:pt x="3550" y="101"/>
                  <a:pt x="3501" y="32"/>
                  <a:pt x="3431" y="2"/>
                </a:cubicBezTo>
                <a:lnTo>
                  <a:pt x="3425" y="0"/>
                </a:lnTo>
                <a:close/>
                <a:moveTo>
                  <a:pt x="0" y="0"/>
                </a:moveTo>
                <a:lnTo>
                  <a:pt x="43" y="0"/>
                </a:lnTo>
                <a:lnTo>
                  <a:pt x="37" y="2"/>
                </a:lnTo>
                <a:cubicBezTo>
                  <a:pt x="25" y="7"/>
                  <a:pt x="14" y="13"/>
                  <a:pt x="4" y="20"/>
                </a:cubicBezTo>
                <a:lnTo>
                  <a:pt x="0" y="23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Rectangle 4"/>
          <p:cNvSpPr txBox="1"/>
          <p:nvPr/>
        </p:nvSpPr>
        <p:spPr>
          <a:xfrm>
            <a:off x="381000" y="742950"/>
            <a:ext cx="203327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找朋友。</a:t>
            </a:r>
            <a:endParaRPr lang="zh-CN" altLang="en-US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3507105" y="1971675"/>
            <a:ext cx="195580" cy="997585"/>
          </a:xfrm>
          <a:prstGeom prst="line">
            <a:avLst/>
          </a:prstGeom>
          <a:noFill/>
          <a:ln w="38100">
            <a:solidFill>
              <a:srgbClr val="FF0000"/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567555" y="2135505"/>
            <a:ext cx="388620" cy="800100"/>
          </a:xfrm>
          <a:prstGeom prst="line">
            <a:avLst/>
          </a:prstGeom>
          <a:noFill/>
          <a:ln w="38100">
            <a:solidFill>
              <a:srgbClr val="FF0000"/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" name="任意多边形 12"/>
          <p:cNvSpPr/>
          <p:nvPr/>
        </p:nvSpPr>
        <p:spPr>
          <a:xfrm rot="20940000">
            <a:off x="4299585" y="4026535"/>
            <a:ext cx="1804670" cy="619760"/>
          </a:xfrm>
          <a:custGeom>
            <a:avLst/>
            <a:gdLst>
              <a:gd name="connsiteX0" fmla="*/ 0 w 840"/>
              <a:gd name="connsiteY0" fmla="*/ 0 h 1996"/>
              <a:gd name="connsiteX1" fmla="*/ 400 w 840"/>
              <a:gd name="connsiteY1" fmla="*/ 1996 h 1996"/>
              <a:gd name="connsiteX2" fmla="*/ 840 w 840"/>
              <a:gd name="connsiteY2" fmla="*/ 456 h 1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40" h="1996">
                <a:moveTo>
                  <a:pt x="0" y="0"/>
                </a:moveTo>
                <a:cubicBezTo>
                  <a:pt x="11" y="621"/>
                  <a:pt x="-35" y="2008"/>
                  <a:pt x="400" y="1996"/>
                </a:cubicBezTo>
                <a:cubicBezTo>
                  <a:pt x="836" y="1984"/>
                  <a:pt x="831" y="1141"/>
                  <a:pt x="840" y="456"/>
                </a:cubicBezTo>
              </a:path>
            </a:pathLst>
          </a:custGeom>
          <a:noFill/>
          <a:ln w="38100">
            <a:solidFill>
              <a:srgbClr val="FF0000"/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27238" y="1073150"/>
            <a:ext cx="4362450" cy="1695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027238" y="2873375"/>
            <a:ext cx="4572000" cy="15684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5 + 4 =     9 – 4 =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4 +   =     9 –   =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52520" y="3159125"/>
            <a:ext cx="433388" cy="403225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311583" y="3159125"/>
            <a:ext cx="434975" cy="403225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70188" y="3906838"/>
            <a:ext cx="433388" cy="404813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65763" y="3916363"/>
            <a:ext cx="433388" cy="403225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98883" y="3906838"/>
            <a:ext cx="434975" cy="404813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662045" y="3916363"/>
            <a:ext cx="433388" cy="403225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6" name="TextBox 5"/>
          <p:cNvSpPr txBox="1"/>
          <p:nvPr/>
        </p:nvSpPr>
        <p:spPr>
          <a:xfrm>
            <a:off x="3673158" y="3089275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9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TextBox 12"/>
          <p:cNvSpPr txBox="1"/>
          <p:nvPr/>
        </p:nvSpPr>
        <p:spPr>
          <a:xfrm>
            <a:off x="2776538" y="3816350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489575" y="3835400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TextBox 14"/>
          <p:cNvSpPr txBox="1"/>
          <p:nvPr/>
        </p:nvSpPr>
        <p:spPr>
          <a:xfrm>
            <a:off x="3682683" y="3816350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9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" name="TextBox 15"/>
          <p:cNvSpPr txBox="1"/>
          <p:nvPr/>
        </p:nvSpPr>
        <p:spPr>
          <a:xfrm>
            <a:off x="6333808" y="3089275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" name="TextBox 16"/>
          <p:cNvSpPr txBox="1"/>
          <p:nvPr/>
        </p:nvSpPr>
        <p:spPr>
          <a:xfrm>
            <a:off x="6321108" y="3816350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692" name="TextBox 1"/>
          <p:cNvSpPr txBox="1"/>
          <p:nvPr/>
        </p:nvSpPr>
        <p:spPr>
          <a:xfrm>
            <a:off x="641350" y="1073150"/>
            <a:ext cx="5930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6.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1" grpId="0"/>
      <p:bldP spid="24" grpId="0"/>
      <p:bldP spid="28" grpId="0"/>
      <p:bldP spid="34" grpId="0"/>
    </p:bldLst>
  </p:timing>
</p:sld>
</file>

<file path=ppt/tags/tag1.xml><?xml version="1.0" encoding="utf-8"?>
<p:tagLst xmlns:p="http://schemas.openxmlformats.org/presentationml/2006/main">
  <p:tag name="KSO_WM_UNIT_TABLE_BEAUTIFY" val="smartTable{2c9a84c3-cdbb-4b24-a8a0-a314705566d2}"/>
</p:tagLst>
</file>

<file path=ppt/tags/tag2.xml><?xml version="1.0" encoding="utf-8"?>
<p:tagLst xmlns:p="http://schemas.openxmlformats.org/presentationml/2006/main">
  <p:tag name="KSO_WM_UNIT_TABLE_BEAUTIFY" val="smartTable{3228ca9d-9da6-4dbe-b3ee-a90dc79ff568}"/>
</p:tagLst>
</file>

<file path=ppt/tags/tag3.xml><?xml version="1.0" encoding="utf-8"?>
<p:tagLst xmlns:p="http://schemas.openxmlformats.org/presentationml/2006/main">
  <p:tag name="COMMONDATA" val="eyJoZGlkIjoiMzkyMmExYzMyNGI2NDZkYjhmY2JmMGNiY2ZkOWFhOWY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912</Words>
  <Application>WPS 演示</Application>
  <PresentationFormat>全屏显示(16:9)</PresentationFormat>
  <Paragraphs>480</Paragraphs>
  <Slides>25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25</vt:i4>
      </vt:variant>
    </vt:vector>
  </HeadingPairs>
  <TitlesOfParts>
    <vt:vector size="41" baseType="lpstr">
      <vt:lpstr>Arial</vt:lpstr>
      <vt:lpstr>宋体</vt:lpstr>
      <vt:lpstr>Wingdings</vt:lpstr>
      <vt:lpstr>Calibri</vt:lpstr>
      <vt:lpstr>微软雅黑</vt:lpstr>
      <vt:lpstr>Wingdings</vt:lpstr>
      <vt:lpstr>黑体</vt:lpstr>
      <vt:lpstr>楷体</vt:lpstr>
      <vt:lpstr>Times New Roman</vt:lpstr>
      <vt:lpstr>Arial Unicode MS</vt:lpstr>
      <vt:lpstr>Cambria</vt:lpstr>
      <vt:lpstr>Arial</vt:lpstr>
      <vt:lpstr>等线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554</cp:revision>
  <dcterms:created xsi:type="dcterms:W3CDTF">2015-05-29T07:51:00Z</dcterms:created>
  <dcterms:modified xsi:type="dcterms:W3CDTF">2023-09-28T13:12:08Z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41AA928D7E984EC1B1D87001A94989A5</vt:lpwstr>
  </property>
  <property fmtid="{D5CDD505-2E9C-101B-9397-08002B2CF9AE}" pid="5" name="KSOSaveFontToCloudKey">
    <vt:lpwstr>443445414_btnclosed</vt:lpwstr>
  </property>
</Properties>
</file>