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0" r:id="rId4"/>
    <p:sldId id="280" r:id="rId5"/>
    <p:sldId id="281" r:id="rId6"/>
    <p:sldId id="276" r:id="rId7"/>
    <p:sldId id="299" r:id="rId8"/>
    <p:sldId id="300" r:id="rId9"/>
    <p:sldId id="320" r:id="rId10"/>
    <p:sldId id="301" r:id="rId11"/>
    <p:sldId id="284" r:id="rId12"/>
    <p:sldId id="283" r:id="rId13"/>
    <p:sldId id="282" r:id="rId14"/>
    <p:sldId id="261" r:id="rId15"/>
    <p:sldId id="316" r:id="rId16"/>
    <p:sldId id="319" r:id="rId17"/>
    <p:sldId id="318" r:id="rId18"/>
    <p:sldId id="315" r:id="rId19"/>
    <p:sldId id="317" r:id="rId20"/>
    <p:sldId id="266" r:id="rId21"/>
    <p:sldId id="269" r:id="rId22"/>
    <p:sldId id="268" r:id="rId23"/>
    <p:sldId id="334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FF99"/>
    <a:srgbClr val="CCFF33"/>
    <a:srgbClr val="FFFF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1"/>
          <p:cNvSpPr txBox="1"/>
          <p:nvPr/>
        </p:nvSpPr>
        <p:spPr>
          <a:xfrm>
            <a:off x="357188" y="2357438"/>
            <a:ext cx="842962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       </a:t>
            </a:r>
            <a:endParaRPr lang="zh-CN" altLang="en-US" sz="60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3075" name="TextBox 2"/>
          <p:cNvSpPr txBox="1"/>
          <p:nvPr/>
        </p:nvSpPr>
        <p:spPr>
          <a:xfrm>
            <a:off x="428625" y="2000250"/>
            <a:ext cx="82867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b="1" dirty="0">
                <a:latin typeface="Comic Sans MS" panose="030F0702030302020204" pitchFamily="2" charset="0"/>
              </a:rPr>
              <a:t>Unit 1 </a:t>
            </a:r>
            <a:r>
              <a:rPr lang="en-US" altLang="zh-CN" sz="60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Lesson </a:t>
            </a:r>
            <a:r>
              <a:rPr lang="zh-CN" altLang="en-US" sz="6000" b="1" dirty="0">
                <a:latin typeface="Comic Sans MS" panose="030F0702030302020204" pitchFamily="2" charset="0"/>
              </a:rPr>
              <a:t>1</a:t>
            </a:r>
            <a:endParaRPr lang="zh-CN" altLang="en-US" sz="6000" b="1" dirty="0">
              <a:latin typeface="Comic Sans MS" panose="030F0702030302020204" pitchFamily="2" charset="0"/>
            </a:endParaRPr>
          </a:p>
          <a:p>
            <a:pPr algn="ctr"/>
            <a:r>
              <a:rPr lang="zh-CN" altLang="en-US" sz="6000" b="1" dirty="0">
                <a:latin typeface="Comic Sans MS" panose="030F0702030302020204" pitchFamily="2" charset="0"/>
              </a:rPr>
              <a:t>At the Airport</a:t>
            </a:r>
            <a:endParaRPr lang="zh-CN" altLang="en-US" sz="6000" b="1" dirty="0">
              <a:latin typeface="Comic Sans MS" panose="030F0702030302020204" pitchFamily="2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4211638" y="4581525"/>
            <a:ext cx="4176712" cy="1189038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r>
              <a:rPr lang="zh-CN" altLang="en-US" sz="3600" dirty="0">
                <a:latin typeface="Arial" panose="020B0604020202020204" pitchFamily="34" charset="0"/>
              </a:rPr>
              <a:t>It's ...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2291" name="Picture 5" descr="C:\Users\Administrator\Desktop\QQ图片20141031175702.jpgQQ图片201410311757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988" y="765175"/>
            <a:ext cx="2887662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6" descr="C:\Users\Administrator\Desktop\QQ图片20141031175617.jpgQQ图片201410311756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675" y="4005263"/>
            <a:ext cx="2374900" cy="2297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QQ图片20141031175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338" y="692150"/>
            <a:ext cx="2792412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13314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Pair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work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2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?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4341" name="TextBox 4"/>
          <p:cNvSpPr txBox="1"/>
          <p:nvPr/>
        </p:nvSpPr>
        <p:spPr>
          <a:xfrm>
            <a:off x="2628900" y="5445125"/>
            <a:ext cx="4500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It’s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t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2" charset="0"/>
              </a:rPr>
              <a:t>wo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 o’clock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.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pic>
        <p:nvPicPr>
          <p:cNvPr id="14342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5038"/>
            <a:ext cx="3062288" cy="306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2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?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5365" name="TextBox 4"/>
          <p:cNvSpPr txBox="1"/>
          <p:nvPr/>
        </p:nvSpPr>
        <p:spPr>
          <a:xfrm>
            <a:off x="2628900" y="5445125"/>
            <a:ext cx="4500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It’s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t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2" charset="0"/>
              </a:rPr>
              <a:t>welve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 o’clock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.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pic>
        <p:nvPicPr>
          <p:cNvPr id="15366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6625"/>
            <a:ext cx="3062288" cy="306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2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?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6389" name="TextBox 4"/>
          <p:cNvSpPr txBox="1"/>
          <p:nvPr/>
        </p:nvSpPr>
        <p:spPr>
          <a:xfrm>
            <a:off x="2628900" y="5445125"/>
            <a:ext cx="4500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It’s 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nine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 o’clock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.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pic>
        <p:nvPicPr>
          <p:cNvPr id="16390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6625"/>
            <a:ext cx="3062288" cy="306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2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?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7413" name="TextBox 4"/>
          <p:cNvSpPr txBox="1"/>
          <p:nvPr/>
        </p:nvSpPr>
        <p:spPr>
          <a:xfrm>
            <a:off x="2628900" y="5445125"/>
            <a:ext cx="4500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It’s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t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2" charset="0"/>
              </a:rPr>
              <a:t>hree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 o’clock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.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pic>
        <p:nvPicPr>
          <p:cNvPr id="17414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6625"/>
            <a:ext cx="3062288" cy="306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2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?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8437" name="TextBox 4"/>
          <p:cNvSpPr txBox="1"/>
          <p:nvPr/>
        </p:nvSpPr>
        <p:spPr>
          <a:xfrm>
            <a:off x="2628900" y="5445125"/>
            <a:ext cx="4500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It’s 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half past four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.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pic>
        <p:nvPicPr>
          <p:cNvPr id="18438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6625"/>
            <a:ext cx="3062288" cy="306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2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?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9461" name="TextBox 4"/>
          <p:cNvSpPr txBox="1"/>
          <p:nvPr/>
        </p:nvSpPr>
        <p:spPr>
          <a:xfrm>
            <a:off x="2628900" y="5445125"/>
            <a:ext cx="5399088" cy="641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It’s 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half past eleven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.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pic>
        <p:nvPicPr>
          <p:cNvPr id="19462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6625"/>
            <a:ext cx="3062288" cy="306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1260475" y="1989138"/>
            <a:ext cx="3095625" cy="338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3" name="图片 20482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3" descr="QQ截图2014072002071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1270000"/>
            <a:ext cx="3024188" cy="302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5" descr="QQ截图2014072002074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270000"/>
            <a:ext cx="2844800" cy="2846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TextBox 6"/>
          <p:cNvSpPr txBox="1"/>
          <p:nvPr/>
        </p:nvSpPr>
        <p:spPr>
          <a:xfrm>
            <a:off x="2411413" y="4797425"/>
            <a:ext cx="509587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A: What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  <a:r>
              <a:rPr lang="en-US" altLang="zh-CN" sz="3600" dirty="0">
                <a:latin typeface="Arial" panose="020B0604020202020204" pitchFamily="34" charset="0"/>
              </a:rPr>
              <a:t>time</a:t>
            </a:r>
            <a:r>
              <a:rPr lang="zh-CN" altLang="en-US" sz="3600" dirty="0">
                <a:latin typeface="Arial" panose="020B0604020202020204" pitchFamily="34" charset="0"/>
              </a:rPr>
              <a:t> is it now</a:t>
            </a:r>
            <a:r>
              <a:rPr lang="en-US" altLang="zh-CN" sz="3600" dirty="0">
                <a:latin typeface="Arial" panose="020B0604020202020204" pitchFamily="34" charset="0"/>
              </a:rPr>
              <a:t>?</a:t>
            </a:r>
            <a:endParaRPr lang="en-US" altLang="zh-CN" sz="3600" dirty="0">
              <a:latin typeface="Arial" panose="020B0604020202020204" pitchFamily="34" charset="0"/>
            </a:endParaRPr>
          </a:p>
          <a:p>
            <a:r>
              <a:rPr lang="en-US" altLang="zh-CN" sz="3600" dirty="0">
                <a:latin typeface="Arial" panose="020B0604020202020204" pitchFamily="34" charset="0"/>
              </a:rPr>
              <a:t>B: It’s ….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C:\Users\Administrator\Desktop\85058801.jpg850588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4932363" y="620713"/>
            <a:ext cx="2773362" cy="1189037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7200" dirty="0">
                <a:latin typeface="Arial" panose="020B0604020202020204" pitchFamily="34" charset="0"/>
              </a:rPr>
              <a:t>airport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6"/>
          <p:cNvSpPr txBox="1"/>
          <p:nvPr/>
        </p:nvSpPr>
        <p:spPr>
          <a:xfrm>
            <a:off x="428625" y="2286000"/>
            <a:ext cx="8358188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800" b="1" dirty="0">
                <a:latin typeface="Comic Sans MS" panose="030F0702030302020204" pitchFamily="2" charset="0"/>
              </a:rPr>
              <a:t>Thank you!</a:t>
            </a:r>
            <a:endParaRPr lang="zh-CN" altLang="en-US" sz="8800" b="1" dirty="0">
              <a:latin typeface="Comic Sans MS" panose="030F0702030302020204" pitchFamily="2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5122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learn!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3851275" y="4870450"/>
            <a:ext cx="4114800" cy="1187450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It's 10:10.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6147" name="图片 6146" descr="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17700"/>
            <a:ext cx="2592388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QQ图片201410311753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1125538"/>
            <a:ext cx="3602037" cy="3398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3851275" y="4870450"/>
            <a:ext cx="4114800" cy="1187450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It's three o'clock.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7171" name="图片 7170" descr="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17700"/>
            <a:ext cx="2592388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7171" descr="C:\Users\Administrator\Desktop\QQ图片20141031175436.jpgQQ图片20141031175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225" y="1125538"/>
            <a:ext cx="3597275" cy="3398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3851275" y="4870450"/>
            <a:ext cx="4114800" cy="1187450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It's nine o'clock.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8195" name="图片 8194" descr="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17700"/>
            <a:ext cx="2592388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8195" descr="C:\Users\Administrator\Desktop\QQ图片20141031175537.jpgQQ图片201410311755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1131888"/>
            <a:ext cx="3602037" cy="338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3851275" y="4870450"/>
            <a:ext cx="4114800" cy="1189038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It's three o'clock.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9219" name="图片 9218" descr="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17700"/>
            <a:ext cx="2592388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219" descr="C:\Users\Administrator\Desktop\QQ图片20141101195425.jpgQQ图片201411011954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1131888"/>
            <a:ext cx="3414713" cy="338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3851275" y="4870450"/>
            <a:ext cx="4114800" cy="1187450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It's 11:55.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0243" name="图片 10242" descr="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17700"/>
            <a:ext cx="2592388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243" descr="C:\Users\Administrator\Desktop\QQ图片20141031175603.jpgQQ图片201410311756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1225550"/>
            <a:ext cx="3602037" cy="3198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11266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613</Words>
  <Application>WPS 演示</Application>
  <PresentationFormat>全屏显示(4:3)</PresentationFormat>
  <Paragraphs>65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Comic Sans MS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85</cp:revision>
  <dcterms:created xsi:type="dcterms:W3CDTF">2014-03-24T06:41:00Z</dcterms:created>
  <dcterms:modified xsi:type="dcterms:W3CDTF">2023-09-30T12:05:24Z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319812B948BF43B4B457F2AE0CEB65E4_13</vt:lpwstr>
  </property>
</Properties>
</file>