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9" r:id="rId4"/>
    <p:sldId id="259" r:id="rId5"/>
    <p:sldId id="266" r:id="rId6"/>
    <p:sldId id="270" r:id="rId7"/>
    <p:sldId id="267" r:id="rId8"/>
    <p:sldId id="268" r:id="rId9"/>
    <p:sldId id="272" r:id="rId10"/>
    <p:sldId id="271" r:id="rId11"/>
    <p:sldId id="264" r:id="rId12"/>
    <p:sldId id="261" r:id="rId13"/>
    <p:sldId id="265" r:id="rId14"/>
    <p:sldId id="280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5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118A55-696B-4415-A724-4BDAB99C2D47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118A55-696B-4415-A724-4BDAB99C2D47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118A55-696B-4415-A724-4BDAB99C2D47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118A55-696B-4415-A724-4BDAB99C2D47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118A55-696B-4415-A724-4BDAB99C2D47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118A55-696B-4415-A724-4BDAB99C2D47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118A55-696B-4415-A724-4BDAB99C2D47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118A55-696B-4415-A724-4BDAB99C2D47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118A55-696B-4415-A724-4BDAB99C2D47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118A55-696B-4415-A724-4BDAB99C2D47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118A55-696B-4415-A724-4BDAB99C2D47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118A55-696B-4415-A724-4BDAB99C2D47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Unit </a:t>
            </a: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3 Lesson 15 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Left </a:t>
            </a: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and Right</a:t>
            </a:r>
            <a:endParaRPr kumimoji="0" lang="en-US" altLang="zh-CN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idx="1"/>
          </p:nvPr>
        </p:nvSpPr>
        <p:spPr>
          <a:xfrm>
            <a:off x="179388" y="333375"/>
            <a:ext cx="3035300" cy="604838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我们一起做游戏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179388" y="1628775"/>
            <a:ext cx="4392612" cy="1066800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dirty="0"/>
              <a:t>听老师的口令，做动作。看谁对得对！</a:t>
            </a:r>
            <a:endParaRPr lang="zh-CN" altLang="en-US" dirty="0"/>
          </a:p>
        </p:txBody>
      </p:sp>
      <p:pic>
        <p:nvPicPr>
          <p:cNvPr id="11268" name="Picture 4" descr="加油"/>
          <p:cNvPicPr>
            <a:picLocks noChangeAspect="1"/>
          </p:cNvPicPr>
          <p:nvPr/>
        </p:nvPicPr>
        <p:blipFill>
          <a:blip r:embed="rId1"/>
          <a:srcRect b="9166"/>
          <a:stretch>
            <a:fillRect/>
          </a:stretch>
        </p:blipFill>
        <p:spPr>
          <a:xfrm>
            <a:off x="4859338" y="1628775"/>
            <a:ext cx="1385887" cy="1223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Text Box 5"/>
          <p:cNvSpPr txBox="1"/>
          <p:nvPr/>
        </p:nvSpPr>
        <p:spPr>
          <a:xfrm>
            <a:off x="250825" y="3357563"/>
            <a:ext cx="4392613" cy="579437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Touch your right eye.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250825" y="4292600"/>
            <a:ext cx="4392613" cy="579438"/>
          </a:xfrm>
          <a:prstGeom prst="rect">
            <a:avLst/>
          </a:prstGeom>
          <a:solidFill>
            <a:srgbClr val="339966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Touch your left eye.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头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1628775"/>
            <a:ext cx="2820988" cy="2881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 Box 3"/>
          <p:cNvSpPr txBox="1"/>
          <p:nvPr/>
        </p:nvSpPr>
        <p:spPr>
          <a:xfrm>
            <a:off x="1908175" y="2708275"/>
            <a:ext cx="122555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nose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2051050" y="3573463"/>
            <a:ext cx="720725" cy="579437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ear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1908175" y="4724400"/>
            <a:ext cx="1223963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mouth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6588125" y="2133600"/>
            <a:ext cx="936625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hair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2295" name="Text Box 7"/>
          <p:cNvSpPr txBox="1"/>
          <p:nvPr/>
        </p:nvSpPr>
        <p:spPr>
          <a:xfrm>
            <a:off x="6732588" y="3357563"/>
            <a:ext cx="1008062" cy="579437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eye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2296" name="Text Box 8"/>
          <p:cNvSpPr txBox="1"/>
          <p:nvPr/>
        </p:nvSpPr>
        <p:spPr>
          <a:xfrm>
            <a:off x="6588125" y="4581525"/>
            <a:ext cx="863600" cy="579438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face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2297" name="Line 9"/>
          <p:cNvSpPr/>
          <p:nvPr/>
        </p:nvSpPr>
        <p:spPr>
          <a:xfrm>
            <a:off x="2987675" y="3141663"/>
            <a:ext cx="1800225" cy="5746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298" name="Line 10"/>
          <p:cNvSpPr/>
          <p:nvPr/>
        </p:nvSpPr>
        <p:spPr>
          <a:xfrm flipV="1">
            <a:off x="2700338" y="3429000"/>
            <a:ext cx="1150937" cy="504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299" name="Line 11"/>
          <p:cNvSpPr/>
          <p:nvPr/>
        </p:nvSpPr>
        <p:spPr>
          <a:xfrm flipV="1">
            <a:off x="2987675" y="4076700"/>
            <a:ext cx="1800225" cy="8651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300" name="Line 12"/>
          <p:cNvSpPr/>
          <p:nvPr/>
        </p:nvSpPr>
        <p:spPr>
          <a:xfrm flipH="1" flipV="1">
            <a:off x="5364163" y="3213100"/>
            <a:ext cx="1584325" cy="5032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301" name="Line 13"/>
          <p:cNvSpPr/>
          <p:nvPr/>
        </p:nvSpPr>
        <p:spPr>
          <a:xfrm flipH="1">
            <a:off x="6011863" y="2349500"/>
            <a:ext cx="647700" cy="1428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302" name="Line 14"/>
          <p:cNvSpPr/>
          <p:nvPr/>
        </p:nvSpPr>
        <p:spPr>
          <a:xfrm flipH="1" flipV="1">
            <a:off x="5364163" y="3716338"/>
            <a:ext cx="1368425" cy="1152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303" name="Rectangle 17"/>
          <p:cNvSpPr/>
          <p:nvPr/>
        </p:nvSpPr>
        <p:spPr>
          <a:xfrm>
            <a:off x="0" y="0"/>
            <a:ext cx="1944688" cy="576263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9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homework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2304" name="Text Box 18"/>
          <p:cNvSpPr txBox="1"/>
          <p:nvPr/>
        </p:nvSpPr>
        <p:spPr>
          <a:xfrm>
            <a:off x="0" y="692150"/>
            <a:ext cx="4248150" cy="106680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dirty="0"/>
              <a:t>认真复习我们学过的关于身体部位的单词！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" descr="头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6600" y="1628775"/>
            <a:ext cx="2820988" cy="2881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Text Box 3"/>
          <p:cNvSpPr txBox="1"/>
          <p:nvPr/>
        </p:nvSpPr>
        <p:spPr>
          <a:xfrm>
            <a:off x="1908175" y="2708275"/>
            <a:ext cx="122555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nose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2052" name="Text Box 4"/>
          <p:cNvSpPr txBox="1"/>
          <p:nvPr/>
        </p:nvSpPr>
        <p:spPr>
          <a:xfrm>
            <a:off x="2051050" y="3573463"/>
            <a:ext cx="720725" cy="579437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ear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2053" name="Text Box 5"/>
          <p:cNvSpPr txBox="1"/>
          <p:nvPr/>
        </p:nvSpPr>
        <p:spPr>
          <a:xfrm>
            <a:off x="1908175" y="4724400"/>
            <a:ext cx="1223963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mouth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2054" name="Text Box 6"/>
          <p:cNvSpPr txBox="1"/>
          <p:nvPr/>
        </p:nvSpPr>
        <p:spPr>
          <a:xfrm>
            <a:off x="6588125" y="2133600"/>
            <a:ext cx="936625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hair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2055" name="Text Box 7"/>
          <p:cNvSpPr txBox="1"/>
          <p:nvPr/>
        </p:nvSpPr>
        <p:spPr>
          <a:xfrm>
            <a:off x="6732588" y="3357563"/>
            <a:ext cx="1008062" cy="579437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eye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2056" name="Text Box 8"/>
          <p:cNvSpPr txBox="1"/>
          <p:nvPr/>
        </p:nvSpPr>
        <p:spPr>
          <a:xfrm>
            <a:off x="6588125" y="4581525"/>
            <a:ext cx="863600" cy="579438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face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2057" name="Line 9"/>
          <p:cNvSpPr/>
          <p:nvPr/>
        </p:nvSpPr>
        <p:spPr>
          <a:xfrm>
            <a:off x="2987675" y="3141663"/>
            <a:ext cx="1800225" cy="5746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82" name="Line 10"/>
          <p:cNvSpPr/>
          <p:nvPr/>
        </p:nvSpPr>
        <p:spPr>
          <a:xfrm flipV="1">
            <a:off x="2700338" y="3429000"/>
            <a:ext cx="1150937" cy="504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59" name="Line 11"/>
          <p:cNvSpPr/>
          <p:nvPr/>
        </p:nvSpPr>
        <p:spPr>
          <a:xfrm flipV="1">
            <a:off x="2987675" y="4076700"/>
            <a:ext cx="1800225" cy="8651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60" name="Line 12"/>
          <p:cNvSpPr/>
          <p:nvPr/>
        </p:nvSpPr>
        <p:spPr>
          <a:xfrm flipH="1" flipV="1">
            <a:off x="5364163" y="3213100"/>
            <a:ext cx="1584325" cy="5032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61" name="Line 13"/>
          <p:cNvSpPr/>
          <p:nvPr/>
        </p:nvSpPr>
        <p:spPr>
          <a:xfrm flipH="1">
            <a:off x="6011863" y="2349500"/>
            <a:ext cx="647700" cy="1428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62" name="Line 14"/>
          <p:cNvSpPr/>
          <p:nvPr/>
        </p:nvSpPr>
        <p:spPr>
          <a:xfrm flipH="1" flipV="1">
            <a:off x="5364163" y="3716338"/>
            <a:ext cx="1368425" cy="1152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87" name="Text Box 16"/>
          <p:cNvSpPr txBox="1"/>
          <p:nvPr/>
        </p:nvSpPr>
        <p:spPr>
          <a:xfrm>
            <a:off x="1403350" y="1125538"/>
            <a:ext cx="1439863" cy="5778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dirty="0"/>
              <a:t>新单词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nimBg="1"/>
      <p:bldP spid="2052" grpId="0" animBg="1"/>
      <p:bldP spid="2053" grpId="0" animBg="1"/>
      <p:bldP spid="2054" grpId="0" animBg="1"/>
      <p:bldP spid="2055" grpId="0" animBg="1"/>
      <p:bldP spid="20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line2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764213"/>
            <a:ext cx="9144000" cy="1017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3" descr="hea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575" y="333375"/>
            <a:ext cx="2713038" cy="396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Rectangle 4"/>
          <p:cNvSpPr/>
          <p:nvPr/>
        </p:nvSpPr>
        <p:spPr>
          <a:xfrm>
            <a:off x="3276600" y="4581525"/>
            <a:ext cx="406717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latin typeface="Times New Roman" panose="02020603050405020304" pitchFamily="18" charset="0"/>
              </a:rPr>
              <a:t>This is my </a:t>
            </a:r>
            <a:r>
              <a:rPr lang="en-US" altLang="zh-CN" sz="4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head</a:t>
            </a:r>
            <a:r>
              <a:rPr lang="en-US" altLang="zh-CN" sz="4400" b="1" dirty="0">
                <a:latin typeface="Times New Roman" panose="02020603050405020304" pitchFamily="18" charset="0"/>
              </a:rPr>
              <a:t>.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>
              <a:buNone/>
            </a:pPr>
            <a:endParaRPr lang="zh-CN" altLang="en-US" dirty="0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endParaRPr lang="zh-CN" altLang="en-US" dirty="0"/>
          </a:p>
        </p:txBody>
      </p:sp>
      <p:pic>
        <p:nvPicPr>
          <p:cNvPr id="5124" name="Picture 3" descr="fac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274638"/>
            <a:ext cx="3287713" cy="410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4"/>
          <p:cNvSpPr/>
          <p:nvPr/>
        </p:nvSpPr>
        <p:spPr>
          <a:xfrm>
            <a:off x="2339975" y="4740275"/>
            <a:ext cx="3878263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latin typeface="Times New Roman" panose="02020603050405020304" pitchFamily="18" charset="0"/>
              </a:rPr>
              <a:t>This is my </a:t>
            </a:r>
            <a:r>
              <a:rPr lang="en-US" altLang="zh-CN" sz="4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face</a:t>
            </a:r>
            <a:r>
              <a:rPr lang="en-US" altLang="zh-CN" sz="4400" b="1" dirty="0">
                <a:latin typeface="Times New Roman" panose="02020603050405020304" pitchFamily="18" charset="0"/>
              </a:rPr>
              <a:t>.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line2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0" y="5734050"/>
            <a:ext cx="9144000" cy="1017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 descr="nos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3" y="260350"/>
            <a:ext cx="2881312" cy="4005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Rectangle 4"/>
          <p:cNvSpPr/>
          <p:nvPr/>
        </p:nvSpPr>
        <p:spPr>
          <a:xfrm>
            <a:off x="2627313" y="4652963"/>
            <a:ext cx="3973512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latin typeface="Times New Roman" panose="02020603050405020304" pitchFamily="18" charset="0"/>
              </a:rPr>
              <a:t>This is my </a:t>
            </a:r>
            <a:r>
              <a:rPr lang="en-US" altLang="zh-CN" sz="4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nose</a:t>
            </a:r>
            <a:r>
              <a:rPr lang="en-US" altLang="zh-CN" sz="4400" b="1" dirty="0">
                <a:latin typeface="Times New Roman" panose="02020603050405020304" pitchFamily="18" charset="0"/>
              </a:rPr>
              <a:t>.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line2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764213"/>
            <a:ext cx="9144000" cy="1017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3" descr="ey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3" y="188913"/>
            <a:ext cx="3025775" cy="441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Rectangle 4"/>
          <p:cNvSpPr/>
          <p:nvPr/>
        </p:nvSpPr>
        <p:spPr>
          <a:xfrm>
            <a:off x="2627313" y="4581525"/>
            <a:ext cx="369252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latin typeface="Times New Roman" panose="02020603050405020304" pitchFamily="18" charset="0"/>
              </a:rPr>
              <a:t>This is my </a:t>
            </a:r>
            <a:r>
              <a:rPr lang="en-US" altLang="zh-CN" sz="4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eye</a:t>
            </a:r>
            <a:r>
              <a:rPr lang="en-US" altLang="zh-CN" sz="4400" b="1" dirty="0">
                <a:latin typeface="Times New Roman" panose="02020603050405020304" pitchFamily="18" charset="0"/>
              </a:rPr>
              <a:t>.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>
              <a:buNone/>
            </a:pPr>
            <a:endParaRPr lang="zh-CN" altLang="en-US" dirty="0"/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endParaRPr lang="zh-CN" altLang="en-US" dirty="0"/>
          </a:p>
        </p:txBody>
      </p:sp>
      <p:pic>
        <p:nvPicPr>
          <p:cNvPr id="8196" name="Picture 3" descr="ea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9113" y="274638"/>
            <a:ext cx="3025775" cy="441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4"/>
          <p:cNvSpPr/>
          <p:nvPr/>
        </p:nvSpPr>
        <p:spPr>
          <a:xfrm>
            <a:off x="2554288" y="4883150"/>
            <a:ext cx="369252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latin typeface="Times New Roman" panose="02020603050405020304" pitchFamily="18" charset="0"/>
              </a:rPr>
              <a:t>This is my </a:t>
            </a:r>
            <a:r>
              <a:rPr lang="en-US" altLang="zh-CN" sz="4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ear</a:t>
            </a:r>
            <a:r>
              <a:rPr lang="en-US" altLang="zh-CN" sz="4400" b="1" dirty="0">
                <a:latin typeface="Times New Roman" panose="02020603050405020304" pitchFamily="18" charset="0"/>
              </a:rPr>
              <a:t>.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>
              <a:buNone/>
            </a:pPr>
            <a:endParaRPr lang="zh-CN" altLang="en-US" dirty="0"/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endParaRPr lang="zh-CN" altLang="en-US" dirty="0"/>
          </a:p>
        </p:txBody>
      </p:sp>
      <p:pic>
        <p:nvPicPr>
          <p:cNvPr id="9220" name="Picture 3" descr="mout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2138" y="298450"/>
            <a:ext cx="3078162" cy="3887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4"/>
          <p:cNvSpPr/>
          <p:nvPr/>
        </p:nvSpPr>
        <p:spPr>
          <a:xfrm>
            <a:off x="1908175" y="4591050"/>
            <a:ext cx="447040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latin typeface="Times New Roman" panose="02020603050405020304" pitchFamily="18" charset="0"/>
              </a:rPr>
              <a:t>This is my </a:t>
            </a:r>
            <a:r>
              <a:rPr lang="en-US" altLang="zh-CN" sz="4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mouth</a:t>
            </a:r>
            <a:r>
              <a:rPr lang="en-US" altLang="zh-CN" sz="4400" b="1" dirty="0">
                <a:latin typeface="Times New Roman" panose="02020603050405020304" pitchFamily="18" charset="0"/>
              </a:rPr>
              <a:t>.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AutoShape 2" descr="u=3968903047,2214946158&amp;fm=23&amp;gp=0"/>
          <p:cNvSpPr>
            <a:spLocks noChangeAspect="1"/>
          </p:cNvSpPr>
          <p:nvPr/>
        </p:nvSpPr>
        <p:spPr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0243" name="Text Box 5"/>
          <p:cNvSpPr txBox="1"/>
          <p:nvPr/>
        </p:nvSpPr>
        <p:spPr>
          <a:xfrm>
            <a:off x="5940425" y="4868863"/>
            <a:ext cx="194468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sz="1800" dirty="0"/>
          </a:p>
        </p:txBody>
      </p:sp>
      <p:sp>
        <p:nvSpPr>
          <p:cNvPr id="10244" name="Text Box 8"/>
          <p:cNvSpPr txBox="1"/>
          <p:nvPr/>
        </p:nvSpPr>
        <p:spPr>
          <a:xfrm>
            <a:off x="179388" y="188913"/>
            <a:ext cx="4751387" cy="1554162"/>
          </a:xfrm>
          <a:prstGeom prst="rect">
            <a:avLst/>
          </a:prstGeom>
          <a:solidFill>
            <a:srgbClr val="339966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dirty="0"/>
              <a:t>同学们，你们知道哪只手是右手吗？看图片，写字的手是右手。</a:t>
            </a:r>
            <a:endParaRPr lang="zh-CN" altLang="en-US" dirty="0"/>
          </a:p>
        </p:txBody>
      </p:sp>
      <p:pic>
        <p:nvPicPr>
          <p:cNvPr id="10245" name="Picture 4" descr="east-ep-a71-12117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1275" y="2636838"/>
            <a:ext cx="1619250" cy="1504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5"/>
          <p:cNvSpPr txBox="1"/>
          <p:nvPr/>
        </p:nvSpPr>
        <p:spPr>
          <a:xfrm>
            <a:off x="3059113" y="3429000"/>
            <a:ext cx="10810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left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10" name="Text Box 6"/>
          <p:cNvSpPr txBox="1"/>
          <p:nvPr/>
        </p:nvSpPr>
        <p:spPr>
          <a:xfrm>
            <a:off x="5435600" y="3429000"/>
            <a:ext cx="10080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right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10248" name="Line 7"/>
          <p:cNvSpPr/>
          <p:nvPr/>
        </p:nvSpPr>
        <p:spPr>
          <a:xfrm flipV="1">
            <a:off x="3635375" y="3573463"/>
            <a:ext cx="576263" cy="2873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49" name="Line 8"/>
          <p:cNvSpPr/>
          <p:nvPr/>
        </p:nvSpPr>
        <p:spPr>
          <a:xfrm flipH="1" flipV="1">
            <a:off x="5076825" y="3429000"/>
            <a:ext cx="431800" cy="3603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346</Words>
  <Application>WPS 演示</Application>
  <PresentationFormat>全屏显示(4:3)</PresentationFormat>
  <Paragraphs>66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 and hair!</dc:title>
  <dc:creator/>
  <cp:lastModifiedBy>上帝掷骰子吗</cp:lastModifiedBy>
  <cp:revision>12</cp:revision>
  <dcterms:created xsi:type="dcterms:W3CDTF">2012-06-06T01:30:00Z</dcterms:created>
  <dcterms:modified xsi:type="dcterms:W3CDTF">2023-09-30T15:46:35Z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90679F1B3D5F4395B83722A3EA9E0436_13</vt:lpwstr>
  </property>
</Properties>
</file>