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彩虹"/>
          <p:cNvPicPr/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588" y="0"/>
            <a:ext cx="9107487" cy="6815138"/>
          </a:xfr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00200" y="2438400"/>
            <a:ext cx="5791200" cy="12954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+mj-cs"/>
              </a:rPr>
              <a:t>Unit 2 Lesson 10</a:t>
            </a:r>
            <a:br>
              <a:rPr kumimoji="0" lang="en-US" altLang="zh-CN" sz="3200" b="1" kern="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en-US" altLang="zh-CN" sz="3200" b="1" kern="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+mj-cs"/>
              </a:rPr>
              <a:t>  Orange, Brown, White, Black</a:t>
            </a:r>
            <a:endParaRPr kumimoji="0" lang="en-US" altLang="zh-CN" sz="3200" b="1" kern="0" cap="none" spc="0" normalizeH="0" baseline="0" noProof="0" dirty="0" smtClean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subTitle" idx="1"/>
          </p:nvPr>
        </p:nvSpPr>
        <p:spPr>
          <a:xfrm>
            <a:off x="3733800" y="3933825"/>
            <a:ext cx="2667000" cy="5619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orange 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8195" name="Picture 3" descr="橘色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b="28761"/>
          <a:stretch>
            <a:fillRect/>
          </a:stretch>
        </p:blipFill>
        <p:spPr>
          <a:xfrm>
            <a:off x="1524000" y="1066800"/>
            <a:ext cx="3527425" cy="237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4"/>
          <p:cNvSpPr txBox="1"/>
          <p:nvPr/>
        </p:nvSpPr>
        <p:spPr>
          <a:xfrm>
            <a:off x="4800600" y="49530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橘黄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  <p:bldP spid="81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idx="1"/>
          </p:nvPr>
        </p:nvSpPr>
        <p:spPr>
          <a:xfrm>
            <a:off x="3492500" y="3573463"/>
            <a:ext cx="2592388" cy="25527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brown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4099" name="Picture 3" descr="棕色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13" y="1268413"/>
            <a:ext cx="3024187" cy="208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棕色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305"/>
          <a:stretch>
            <a:fillRect/>
          </a:stretch>
        </p:blipFill>
        <p:spPr>
          <a:xfrm>
            <a:off x="4140200" y="1268413"/>
            <a:ext cx="1222375" cy="208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 Box 5"/>
          <p:cNvSpPr txBox="1"/>
          <p:nvPr/>
        </p:nvSpPr>
        <p:spPr>
          <a:xfrm>
            <a:off x="3200400" y="4419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棕色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2843213" y="4149725"/>
            <a:ext cx="2519362" cy="65087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white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0243" name="Picture 3" descr="白色"/>
          <p:cNvPicPr>
            <a:picLocks noChangeAspect="1"/>
          </p:cNvPicPr>
          <p:nvPr/>
        </p:nvPicPr>
        <p:blipFill>
          <a:blip r:embed="rId1"/>
          <a:srcRect b="7996"/>
          <a:stretch>
            <a:fillRect/>
          </a:stretch>
        </p:blipFill>
        <p:spPr>
          <a:xfrm>
            <a:off x="2362200" y="990600"/>
            <a:ext cx="3025775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3048000" y="51054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白色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2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  <p:bldP spid="102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idx="1"/>
          </p:nvPr>
        </p:nvSpPr>
        <p:spPr>
          <a:xfrm>
            <a:off x="4114800" y="3886200"/>
            <a:ext cx="1203325" cy="693738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black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1267" name="Picture 3" descr="黑笔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1143000"/>
            <a:ext cx="3184525" cy="2411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4"/>
          <p:cNvSpPr txBox="1"/>
          <p:nvPr/>
        </p:nvSpPr>
        <p:spPr>
          <a:xfrm>
            <a:off x="4267200" y="50292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黑色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112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33400" y="762000"/>
            <a:ext cx="2971800" cy="688975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+mj-cs"/>
              </a:rPr>
              <a:t>Homework</a:t>
            </a:r>
            <a:endParaRPr kumimoji="0" lang="en-US" altLang="zh-CN" sz="3200" kern="0" cap="none" spc="0" normalizeH="0" baseline="0" noProof="0" smtClean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81000" y="2209800"/>
            <a:ext cx="5791200" cy="11430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kumimoji="0" lang="en-US" altLang="zh-CN" sz="3200" kern="0" cap="none" spc="0" normalizeH="0" baseline="0" noProof="0" smtClean="0">
                <a:latin typeface="+mn-lt"/>
                <a:ea typeface="+mn-ea"/>
                <a:cs typeface="+mn-cs"/>
              </a:rPr>
              <a:t>          </a:t>
            </a:r>
            <a:r>
              <a:rPr kumimoji="0" lang="zh-CN" altLang="en-US" sz="3200" kern="0" cap="none" spc="0" normalizeH="0" baseline="0" noProof="0" smtClean="0">
                <a:latin typeface="+mn-lt"/>
                <a:ea typeface="+mn-ea"/>
                <a:cs typeface="+mn-cs"/>
              </a:rPr>
              <a:t>回家看看家里有哪些颜色是我们所学过的。</a:t>
            </a:r>
            <a:endParaRPr kumimoji="0" lang="zh-CN" altLang="en-US" sz="3200" kern="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2057400" y="40386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Thank you!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WPS 演示</Application>
  <PresentationFormat>全屏显示(4:3)</PresentationFormat>
  <Paragraphs>28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8</cp:revision>
  <dcterms:created xsi:type="dcterms:W3CDTF">2023-09-30T08:36:00Z</dcterms:created>
  <dcterms:modified xsi:type="dcterms:W3CDTF">2023-09-30T15:55:00Z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F0FBF28309FE4EFC8D93BED31093C04B_13</vt:lpwstr>
  </property>
  <property fmtid="{D5CDD505-2E9C-101B-9397-08002B2CF9AE}" pid="4" name="KSOProductBuildVer">
    <vt:lpwstr>2052-12.1.0.15374</vt:lpwstr>
  </property>
</Properties>
</file>