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</p:sldMasterIdLst>
  <p:sldIdLst>
    <p:sldId id="256" r:id="rId9"/>
    <p:sldId id="262" r:id="rId10"/>
    <p:sldId id="276" r:id="rId11"/>
    <p:sldId id="275" r:id="rId12"/>
    <p:sldId id="277" r:id="rId13"/>
    <p:sldId id="278" r:id="rId14"/>
    <p:sldId id="279" r:id="rId15"/>
    <p:sldId id="263" r:id="rId16"/>
    <p:sldId id="264" r:id="rId17"/>
    <p:sldId id="280" r:id="rId18"/>
    <p:sldId id="281" r:id="rId19"/>
    <p:sldId id="283" r:id="rId20"/>
    <p:sldId id="257" r:id="rId21"/>
    <p:sldId id="259" r:id="rId22"/>
    <p:sldId id="284" r:id="rId23"/>
    <p:sldId id="258" r:id="rId24"/>
    <p:sldId id="266" r:id="rId25"/>
    <p:sldId id="267" r:id="rId26"/>
    <p:sldId id="260" r:id="rId27"/>
    <p:sldId id="261" r:id="rId28"/>
    <p:sldId id="294" r:id="rId29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1367A5-E5B2-43E4-A6A2-DF7482337F5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1367A5-E5B2-43E4-A6A2-DF7482337F5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1367A5-E5B2-43E4-A6A2-DF7482337F5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1367A5-E5B2-43E4-A6A2-DF7482337F5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5454E9-AF4B-4D3E-B111-4402662FE41F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5454E9-AF4B-4D3E-B111-4402662FE41F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5454E9-AF4B-4D3E-B111-4402662FE41F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5454E9-AF4B-4D3E-B111-4402662FE41F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5454E9-AF4B-4D3E-B111-4402662FE41F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5454E9-AF4B-4D3E-B111-4402662FE41F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5454E9-AF4B-4D3E-B111-4402662FE41F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1367A5-E5B2-43E4-A6A2-DF7482337F5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5454E9-AF4B-4D3E-B111-4402662FE41F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5454E9-AF4B-4D3E-B111-4402662FE41F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5454E9-AF4B-4D3E-B111-4402662FE41F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5454E9-AF4B-4D3E-B111-4402662FE41F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7CEB7B-FA45-4EB4-9106-B7EAD2DBC05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7CEB7B-FA45-4EB4-9106-B7EAD2DBC05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7CEB7B-FA45-4EB4-9106-B7EAD2DBC05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7CEB7B-FA45-4EB4-9106-B7EAD2DBC05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7CEB7B-FA45-4EB4-9106-B7EAD2DBC05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7CEB7B-FA45-4EB4-9106-B7EAD2DBC05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1367A5-E5B2-43E4-A6A2-DF7482337F5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7CEB7B-FA45-4EB4-9106-B7EAD2DBC05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7CEB7B-FA45-4EB4-9106-B7EAD2DBC05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7CEB7B-FA45-4EB4-9106-B7EAD2DBC05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7CEB7B-FA45-4EB4-9106-B7EAD2DBC05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7CEB7B-FA45-4EB4-9106-B7EAD2DBC05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C24AB8-52C5-490E-B017-A30EA2A3181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C24AB8-52C5-490E-B017-A30EA2A3181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C24AB8-52C5-490E-B017-A30EA2A3181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C24AB8-52C5-490E-B017-A30EA2A3181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C24AB8-52C5-490E-B017-A30EA2A3181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1367A5-E5B2-43E4-A6A2-DF7482337F5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C24AB8-52C5-490E-B017-A30EA2A3181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C24AB8-52C5-490E-B017-A30EA2A3181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C24AB8-52C5-490E-B017-A30EA2A3181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C24AB8-52C5-490E-B017-A30EA2A3181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C24AB8-52C5-490E-B017-A30EA2A3181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C24AB8-52C5-490E-B017-A30EA2A3181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374B6D-42AE-406A-875E-7EB9D552A266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374B6D-42AE-406A-875E-7EB9D552A266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374B6D-42AE-406A-875E-7EB9D552A266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374B6D-42AE-406A-875E-7EB9D552A266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1367A5-E5B2-43E4-A6A2-DF7482337F5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374B6D-42AE-406A-875E-7EB9D552A266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374B6D-42AE-406A-875E-7EB9D552A266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374B6D-42AE-406A-875E-7EB9D552A266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374B6D-42AE-406A-875E-7EB9D552A266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374B6D-42AE-406A-875E-7EB9D552A266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374B6D-42AE-406A-875E-7EB9D552A266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374B6D-42AE-406A-875E-7EB9D552A266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1367A5-E5B2-43E4-A6A2-DF7482337F5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1367A5-E5B2-43E4-A6A2-DF7482337F5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1367A5-E5B2-43E4-A6A2-DF7482337F5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5" Type="http://schemas.openxmlformats.org/officeDocument/2006/relationships/theme" Target="../theme/theme4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5" Type="http://schemas.openxmlformats.org/officeDocument/2006/relationships/theme" Target="../theme/theme5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5" Type="http://schemas.openxmlformats.org/officeDocument/2006/relationships/theme" Target="../theme/theme6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7" Type="http://schemas.openxmlformats.org/officeDocument/2006/relationships/theme" Target="../theme/theme7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1367A5-E5B2-43E4-A6A2-DF7482337F5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5741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6" descr="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79388" y="5373688"/>
            <a:ext cx="1166812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7" descr="6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3915006">
            <a:off x="8210550" y="366713"/>
            <a:ext cx="771525" cy="70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8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5454E9-AF4B-4D3E-B111-4402662FE41F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0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Picture 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5741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6" descr="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79388" y="5373688"/>
            <a:ext cx="1166812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7" descr="6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3915006">
            <a:off x="8210550" y="366713"/>
            <a:ext cx="771525" cy="70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2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7CEB7B-FA45-4EB4-9106-B7EAD2DBC05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4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Picture 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5741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6" descr="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79388" y="5373688"/>
            <a:ext cx="1166812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7" descr="6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3915006">
            <a:off x="8210550" y="366713"/>
            <a:ext cx="771525" cy="70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C24AB8-52C5-490E-B017-A30EA2A3181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5741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6" descr="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79388" y="5373688"/>
            <a:ext cx="1166812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7" descr="6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3915006">
            <a:off x="8210550" y="366713"/>
            <a:ext cx="771525" cy="70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5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374B6D-42AE-406A-875E-7EB9D552A266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audio" Target="../media/audio1.wav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E:\资源\图库\ppt背景\矢量图\35.jpg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9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6"/>
          <p:cNvSpPr txBox="1"/>
          <p:nvPr/>
        </p:nvSpPr>
        <p:spPr>
          <a:xfrm>
            <a:off x="1570038" y="1911350"/>
            <a:ext cx="730885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5400" b="1" i="1" dirty="0">
                <a:solidFill>
                  <a:srgbClr val="00B0F0"/>
                </a:solidFill>
                <a:latin typeface="Calibri" panose="020F0502020204030204" pitchFamily="34" charset="0"/>
              </a:rPr>
              <a:t>Unit </a:t>
            </a:r>
            <a:r>
              <a:rPr lang="zh-CN" altLang="en-US" sz="5400" b="1" i="1" dirty="0">
                <a:solidFill>
                  <a:srgbClr val="00B0F0"/>
                </a:solidFill>
                <a:latin typeface="Calibri" panose="020F0502020204030204" pitchFamily="34" charset="0"/>
              </a:rPr>
              <a:t>4</a:t>
            </a:r>
            <a:r>
              <a:rPr lang="en-US" altLang="zh-CN" sz="5400" b="1" i="1" dirty="0">
                <a:solidFill>
                  <a:srgbClr val="00B0F0"/>
                </a:solidFill>
                <a:latin typeface="Calibri" panose="020F0502020204030204" pitchFamily="34" charset="0"/>
              </a:rPr>
              <a:t> </a:t>
            </a:r>
            <a:endParaRPr lang="en-US" altLang="zh-CN" sz="5400" b="1" i="1" dirty="0">
              <a:solidFill>
                <a:srgbClr val="00B0F0"/>
              </a:solidFill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zh-CN" sz="5400" b="1" i="1" dirty="0">
                <a:solidFill>
                  <a:srgbClr val="00B0F0"/>
                </a:solidFill>
                <a:latin typeface="Calibri" panose="020F0502020204030204" pitchFamily="34" charset="0"/>
              </a:rPr>
              <a:t>Christmas</a:t>
            </a:r>
            <a:endParaRPr lang="en-US" altLang="zh-CN" sz="5400" b="1" i="1" dirty="0">
              <a:solidFill>
                <a:srgbClr val="00B0F0"/>
              </a:solidFill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zh-CN" sz="5400" b="1" i="1" dirty="0">
                <a:solidFill>
                  <a:srgbClr val="00B0F0"/>
                </a:solidFill>
                <a:latin typeface="Calibri" panose="020F0502020204030204" pitchFamily="34" charset="0"/>
              </a:rPr>
              <a:t>Lesson </a:t>
            </a:r>
            <a:r>
              <a:rPr lang="zh-CN" altLang="en-US" sz="5400" b="1" i="1" dirty="0">
                <a:solidFill>
                  <a:srgbClr val="00B0F0"/>
                </a:solidFill>
                <a:latin typeface="Calibri" panose="020F0502020204030204" pitchFamily="34" charset="0"/>
              </a:rPr>
              <a:t>19</a:t>
            </a:r>
            <a:r>
              <a:rPr lang="en-US" altLang="zh-CN" sz="5400" b="1" i="1" dirty="0">
                <a:solidFill>
                  <a:srgbClr val="00B0F0"/>
                </a:solidFill>
                <a:latin typeface="Calibri" panose="020F0502020204030204" pitchFamily="34" charset="0"/>
              </a:rPr>
              <a:t> </a:t>
            </a:r>
            <a:endParaRPr lang="en-US" altLang="zh-CN" sz="5400" b="1" i="1" dirty="0">
              <a:solidFill>
                <a:srgbClr val="00B0F0"/>
              </a:solidFill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zh-CN" sz="5400" b="1" i="1" dirty="0">
                <a:solidFill>
                  <a:srgbClr val="00B0F0"/>
                </a:solidFill>
                <a:latin typeface="Calibri" panose="020F0502020204030204" pitchFamily="34" charset="0"/>
              </a:rPr>
              <a:t>Christmas </a:t>
            </a:r>
            <a:r>
              <a:rPr lang="zh-CN" altLang="en-US" sz="5400" b="1" i="1" dirty="0">
                <a:solidFill>
                  <a:srgbClr val="00B0F0"/>
                </a:solidFill>
                <a:latin typeface="Calibri" panose="020F0502020204030204" pitchFamily="34" charset="0"/>
              </a:rPr>
              <a:t>Is Coming!</a:t>
            </a:r>
            <a:endParaRPr lang="en-US" altLang="zh-CN" sz="5400" b="1" i="1" dirty="0">
              <a:solidFill>
                <a:srgbClr val="00B0F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0" y="476250"/>
            <a:ext cx="6218238" cy="4010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"/>
          <p:cNvSpPr/>
          <p:nvPr/>
        </p:nvSpPr>
        <p:spPr>
          <a:xfrm>
            <a:off x="107950" y="4797425"/>
            <a:ext cx="9001125" cy="1736725"/>
          </a:xfrm>
          <a:prstGeom prst="rect">
            <a:avLst/>
          </a:prstGeom>
          <a:solidFill>
            <a:srgbClr val="FF0066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5400" dirty="0">
                <a:latin typeface="Comic Sans MS" panose="030F0702030302020204" pitchFamily="66" charset="0"/>
                <a:ea typeface="楷体_GB2312" pitchFamily="1" charset="-122"/>
              </a:rPr>
              <a:t>When is </a:t>
            </a:r>
            <a:r>
              <a:rPr lang="zh-CN" altLang="en-US" sz="5400" dirty="0">
                <a:latin typeface="Comic Sans MS" panose="030F0702030302020204" pitchFamily="66" charset="0"/>
                <a:ea typeface="楷体_GB2312" pitchFamily="1" charset="-122"/>
              </a:rPr>
              <a:t>Christmas </a:t>
            </a:r>
            <a:r>
              <a:rPr lang="en-US" altLang="zh-CN" sz="5400" dirty="0">
                <a:latin typeface="Comic Sans MS" panose="030F0702030302020204" pitchFamily="66" charset="0"/>
                <a:ea typeface="楷体_GB2312" pitchFamily="1" charset="-122"/>
              </a:rPr>
              <a:t>?     </a:t>
            </a:r>
            <a:endParaRPr lang="en-US" altLang="zh-CN" sz="5400" dirty="0">
              <a:latin typeface="Comic Sans MS" panose="030F0702030302020204" pitchFamily="66" charset="0"/>
              <a:ea typeface="楷体_GB2312" pitchFamily="1" charset="-122"/>
            </a:endParaRPr>
          </a:p>
          <a:p>
            <a:pPr eaLnBrk="1" hangingPunct="1"/>
            <a:r>
              <a:rPr lang="en-US" altLang="zh-CN" sz="5400" dirty="0">
                <a:latin typeface="Comic Sans MS" panose="030F0702030302020204" pitchFamily="66" charset="0"/>
                <a:ea typeface="楷体_GB2312" pitchFamily="1" charset="-122"/>
              </a:rPr>
              <a:t>It</a:t>
            </a:r>
            <a:r>
              <a:rPr lang="en-US" altLang="zh-CN" sz="5400" dirty="0">
                <a:latin typeface="Calibri" panose="020F0502020204030204" pitchFamily="34" charset="0"/>
                <a:ea typeface="楷体_GB2312" pitchFamily="1" charset="-122"/>
              </a:rPr>
              <a:t>’</a:t>
            </a:r>
            <a:r>
              <a:rPr lang="en-US" altLang="zh-CN" sz="5400" dirty="0">
                <a:latin typeface="Comic Sans MS" panose="030F0702030302020204" pitchFamily="66" charset="0"/>
                <a:ea typeface="楷体_GB2312" pitchFamily="1" charset="-122"/>
              </a:rPr>
              <a:t>s on </a:t>
            </a:r>
            <a:r>
              <a:rPr lang="zh-CN" altLang="en-US" sz="5400" dirty="0">
                <a:latin typeface="Comic Sans MS" panose="030F0702030302020204" pitchFamily="66" charset="0"/>
                <a:ea typeface="楷体_GB2312" pitchFamily="1" charset="-122"/>
              </a:rPr>
              <a:t>December 25(th)</a:t>
            </a:r>
            <a:r>
              <a:rPr lang="en-US" altLang="zh-CN" sz="5400" dirty="0">
                <a:latin typeface="Comic Sans MS" panose="030F0702030302020204" pitchFamily="66" charset="0"/>
                <a:ea typeface="楷体_GB2312" pitchFamily="1" charset="-122"/>
              </a:rPr>
              <a:t>.</a:t>
            </a:r>
            <a:endParaRPr lang="en-US" altLang="zh-CN" sz="5400" dirty="0">
              <a:latin typeface="Comic Sans MS" panose="030F0702030302020204" pitchFamily="66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C:\Users\Administrator\Desktop\QQ图片20141108200736.jpgQQ图片201411082007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8113" y="184150"/>
            <a:ext cx="3490912" cy="4010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"/>
          <p:cNvSpPr/>
          <p:nvPr/>
        </p:nvSpPr>
        <p:spPr>
          <a:xfrm>
            <a:off x="439738" y="4532313"/>
            <a:ext cx="8283575" cy="1554162"/>
          </a:xfrm>
          <a:prstGeom prst="rect">
            <a:avLst/>
          </a:prstGeom>
          <a:solidFill>
            <a:srgbClr val="FF0066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800" dirty="0">
                <a:latin typeface="Comic Sans MS" panose="030F0702030302020204" pitchFamily="66" charset="0"/>
                <a:ea typeface="楷体_GB2312" pitchFamily="1" charset="-122"/>
              </a:rPr>
              <a:t>Wh</a:t>
            </a:r>
            <a:r>
              <a:rPr lang="zh-CN" altLang="en-US" sz="4800" dirty="0">
                <a:latin typeface="Comic Sans MS" panose="030F0702030302020204" pitchFamily="66" charset="0"/>
                <a:ea typeface="楷体_GB2312" pitchFamily="1" charset="-122"/>
              </a:rPr>
              <a:t>o</a:t>
            </a:r>
            <a:r>
              <a:rPr lang="en-US" altLang="zh-CN" sz="4800" dirty="0">
                <a:latin typeface="Comic Sans MS" panose="030F0702030302020204" pitchFamily="66" charset="0"/>
                <a:ea typeface="楷体_GB2312" pitchFamily="1" charset="-122"/>
              </a:rPr>
              <a:t> is </a:t>
            </a:r>
            <a:r>
              <a:rPr lang="zh-CN" altLang="en-US" sz="4800" dirty="0">
                <a:latin typeface="Comic Sans MS" panose="030F0702030302020204" pitchFamily="66" charset="0"/>
                <a:ea typeface="楷体_GB2312" pitchFamily="1" charset="-122"/>
              </a:rPr>
              <a:t>Santa </a:t>
            </a:r>
            <a:r>
              <a:rPr lang="en-US" altLang="zh-CN" sz="4800" dirty="0">
                <a:latin typeface="Comic Sans MS" panose="030F0702030302020204" pitchFamily="66" charset="0"/>
                <a:ea typeface="楷体_GB2312" pitchFamily="1" charset="-122"/>
              </a:rPr>
              <a:t>?     </a:t>
            </a:r>
            <a:endParaRPr lang="en-US" altLang="zh-CN" sz="4800" dirty="0">
              <a:latin typeface="Comic Sans MS" panose="030F0702030302020204" pitchFamily="66" charset="0"/>
              <a:ea typeface="楷体_GB2312" pitchFamily="1" charset="-122"/>
            </a:endParaRPr>
          </a:p>
          <a:p>
            <a:pPr eaLnBrk="1" hangingPunct="1"/>
            <a:r>
              <a:rPr lang="zh-CN" altLang="en-US" sz="4800" dirty="0">
                <a:latin typeface="Comic Sans MS" panose="030F0702030302020204" pitchFamily="66" charset="0"/>
                <a:ea typeface="楷体_GB2312" pitchFamily="1" charset="-122"/>
              </a:rPr>
              <a:t>A merry man in red clothes.</a:t>
            </a:r>
            <a:endParaRPr lang="zh-CN" altLang="en-US" sz="4800" dirty="0">
              <a:latin typeface="Comic Sans MS" panose="030F0702030302020204" pitchFamily="66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/>
          <p:nvPr/>
        </p:nvSpPr>
        <p:spPr>
          <a:xfrm>
            <a:off x="665163" y="904875"/>
            <a:ext cx="6985000" cy="1555750"/>
          </a:xfrm>
          <a:prstGeom prst="rect">
            <a:avLst/>
          </a:prstGeom>
          <a:solidFill>
            <a:srgbClr val="FF0066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800" dirty="0">
                <a:latin typeface="Comic Sans MS" panose="030F0702030302020204" pitchFamily="66" charset="0"/>
                <a:ea typeface="楷体_GB2312" pitchFamily="1" charset="-122"/>
              </a:rPr>
              <a:t>Wh</a:t>
            </a:r>
            <a:r>
              <a:rPr lang="zh-CN" altLang="en-US" sz="4800" dirty="0">
                <a:latin typeface="Comic Sans MS" panose="030F0702030302020204" pitchFamily="66" charset="0"/>
                <a:ea typeface="楷体_GB2312" pitchFamily="1" charset="-122"/>
              </a:rPr>
              <a:t>at do they do on Christams?</a:t>
            </a:r>
            <a:r>
              <a:rPr lang="en-US" altLang="zh-CN" sz="4800" dirty="0">
                <a:latin typeface="Comic Sans MS" panose="030F0702030302020204" pitchFamily="66" charset="0"/>
                <a:ea typeface="楷体_GB2312" pitchFamily="1" charset="-122"/>
              </a:rPr>
              <a:t>     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" descr="E:\资源\图库\ppt背景\矢量图\35.jpg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97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875" y="153988"/>
            <a:ext cx="5638800" cy="422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5"/>
          <p:cNvSpPr txBox="1"/>
          <p:nvPr/>
        </p:nvSpPr>
        <p:spPr>
          <a:xfrm>
            <a:off x="3152775" y="4972050"/>
            <a:ext cx="3670300" cy="831850"/>
          </a:xfrm>
          <a:prstGeom prst="rect">
            <a:avLst/>
          </a:prstGeom>
          <a:solidFill>
            <a:srgbClr val="FF0066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800" b="1" i="1" dirty="0">
                <a:solidFill>
                  <a:srgbClr val="002060"/>
                </a:solidFill>
                <a:latin typeface="Calibri" panose="020F0502020204030204" pitchFamily="34" charset="0"/>
              </a:rPr>
              <a:t>--They dance.</a:t>
            </a:r>
            <a:endParaRPr lang="zh-CN" altLang="en-US" sz="48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1" descr="E:\资源\图库\ppt背景\矢量图\35.jpg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97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0" y="160338"/>
            <a:ext cx="4679950" cy="368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文本框 4"/>
          <p:cNvSpPr txBox="1"/>
          <p:nvPr/>
        </p:nvSpPr>
        <p:spPr>
          <a:xfrm>
            <a:off x="2420938" y="4062413"/>
            <a:ext cx="6015037" cy="2286000"/>
          </a:xfrm>
          <a:prstGeom prst="rect">
            <a:avLst/>
          </a:prstGeom>
          <a:solidFill>
            <a:srgbClr val="FF9999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800" b="1" i="1" dirty="0">
                <a:solidFill>
                  <a:srgbClr val="002060"/>
                </a:solidFill>
                <a:latin typeface="Calibri" panose="020F0502020204030204" pitchFamily="34" charset="0"/>
              </a:rPr>
              <a:t>The family get together and have a big dinner.</a:t>
            </a:r>
            <a:endParaRPr lang="zh-CN" altLang="en-US" sz="48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" descr="E:\资源\图库\ppt背景\矢量图\35.jpg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97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2" descr="C:\Users\Administrator\Desktop\D8E8F5C7A4A0DB96BA4BF06CC732EBA7.jpgD8E8F5C7A4A0DB96BA4BF06CC732EBA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2113" y="425450"/>
            <a:ext cx="4548187" cy="312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4"/>
          <p:cNvSpPr txBox="1"/>
          <p:nvPr/>
        </p:nvSpPr>
        <p:spPr>
          <a:xfrm>
            <a:off x="2633663" y="4062413"/>
            <a:ext cx="5640387" cy="1554162"/>
          </a:xfrm>
          <a:prstGeom prst="rect">
            <a:avLst/>
          </a:prstGeom>
          <a:solidFill>
            <a:srgbClr val="FF9999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800" b="1" i="1" dirty="0">
                <a:solidFill>
                  <a:srgbClr val="002060"/>
                </a:solidFill>
                <a:latin typeface="Calibri" panose="020F0502020204030204" pitchFamily="34" charset="0"/>
              </a:rPr>
              <a:t>The</a:t>
            </a:r>
            <a:r>
              <a:rPr lang="zh-CN" altLang="en-US" sz="4800" b="1" i="1" dirty="0">
                <a:solidFill>
                  <a:srgbClr val="002060"/>
                </a:solidFill>
                <a:latin typeface="Calibri" panose="020F0502020204030204" pitchFamily="34" charset="0"/>
              </a:rPr>
              <a:t>y sing Christmas songs.</a:t>
            </a:r>
            <a:endParaRPr lang="zh-CN" altLang="en-US" sz="48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1" descr="E:\资源\图库\ppt背景\矢量图\35.jpg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9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3"/>
          <p:cNvSpPr txBox="1"/>
          <p:nvPr/>
        </p:nvSpPr>
        <p:spPr>
          <a:xfrm>
            <a:off x="3416300" y="5137150"/>
            <a:ext cx="4643438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400" b="1" i="1" dirty="0">
                <a:solidFill>
                  <a:srgbClr val="002060"/>
                </a:solidFill>
                <a:latin typeface="Calibri" panose="020F0502020204030204" pitchFamily="34" charset="0"/>
              </a:rPr>
              <a:t>They </a:t>
            </a:r>
            <a:r>
              <a:rPr lang="zh-CN" altLang="en-US" sz="4400" b="1" i="1" dirty="0">
                <a:solidFill>
                  <a:srgbClr val="002060"/>
                </a:solidFill>
                <a:latin typeface="Calibri" panose="020F0502020204030204" pitchFamily="34" charset="0"/>
              </a:rPr>
              <a:t>give gifts to their family</a:t>
            </a:r>
            <a:r>
              <a:rPr lang="en-US" altLang="zh-CN" sz="4400" b="1" i="1" dirty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  <a:endParaRPr lang="zh-CN" altLang="en-US" sz="44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23556" name="图片 5" descr="C:\Users\Administrator\Desktop\2377-11102F9204839.jpg2377-11102F92048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242888"/>
            <a:ext cx="3132138" cy="4703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4"/>
          <p:cNvSpPr txBox="1"/>
          <p:nvPr/>
        </p:nvSpPr>
        <p:spPr>
          <a:xfrm>
            <a:off x="2057400" y="2667000"/>
            <a:ext cx="518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555" name="Text Box 12"/>
          <p:cNvSpPr txBox="1"/>
          <p:nvPr/>
        </p:nvSpPr>
        <p:spPr>
          <a:xfrm>
            <a:off x="533400" y="2286000"/>
            <a:ext cx="640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3200" dirty="0">
              <a:solidFill>
                <a:srgbClr val="C0504D"/>
              </a:solidFill>
              <a:latin typeface="Arial" panose="020B0604020202020204" pitchFamily="34" charset="0"/>
            </a:endParaRPr>
          </a:p>
        </p:txBody>
      </p:sp>
      <p:sp>
        <p:nvSpPr>
          <p:cNvPr id="23556" name="WordArt 13"/>
          <p:cNvSpPr>
            <a:spLocks noTextEdit="1"/>
          </p:cNvSpPr>
          <p:nvPr/>
        </p:nvSpPr>
        <p:spPr>
          <a:xfrm>
            <a:off x="2714625" y="428625"/>
            <a:ext cx="3581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Do you know?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24581" name="Rectangle 14"/>
          <p:cNvSpPr/>
          <p:nvPr/>
        </p:nvSpPr>
        <p:spPr>
          <a:xfrm>
            <a:off x="1143000" y="1571625"/>
            <a:ext cx="7072313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</a:rPr>
              <a:t>When do many people open their presents?</a:t>
            </a:r>
            <a:endParaRPr lang="en-US" altLang="zh-CN" sz="32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4582" name="Rectangle 15"/>
          <p:cNvSpPr/>
          <p:nvPr/>
        </p:nvSpPr>
        <p:spPr>
          <a:xfrm>
            <a:off x="1679575" y="3559175"/>
            <a:ext cx="43608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i="1" dirty="0">
                <a:solidFill>
                  <a:srgbClr val="003300"/>
                </a:solidFill>
                <a:latin typeface="Arial" panose="020B0604020202020204" pitchFamily="34" charset="0"/>
              </a:rPr>
              <a:t>B. On Christmas Day.</a:t>
            </a:r>
            <a:endParaRPr lang="en-US" altLang="zh-CN" sz="3200" b="1" i="1" dirty="0">
              <a:solidFill>
                <a:srgbClr val="003300"/>
              </a:solidFill>
              <a:latin typeface="Arial" panose="020B0604020202020204" pitchFamily="34" charset="0"/>
            </a:endParaRPr>
          </a:p>
        </p:txBody>
      </p:sp>
      <p:pic>
        <p:nvPicPr>
          <p:cNvPr id="23559" name="Picture 8" descr="240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114800"/>
            <a:ext cx="16764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4" name="Rectangle 15"/>
          <p:cNvSpPr/>
          <p:nvPr/>
        </p:nvSpPr>
        <p:spPr>
          <a:xfrm>
            <a:off x="1670050" y="2786063"/>
            <a:ext cx="43545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i="1" dirty="0">
                <a:solidFill>
                  <a:srgbClr val="003300"/>
                </a:solidFill>
                <a:latin typeface="Arial" panose="020B0604020202020204" pitchFamily="34" charset="0"/>
              </a:rPr>
              <a:t>A. On Christmas Eve.</a:t>
            </a:r>
            <a:endParaRPr lang="en-US" altLang="zh-CN" sz="3200" b="1" i="1" dirty="0">
              <a:solidFill>
                <a:srgbClr val="003300"/>
              </a:solidFill>
              <a:latin typeface="Arial" panose="020B0604020202020204" pitchFamily="34" charset="0"/>
            </a:endParaRPr>
          </a:p>
        </p:txBody>
      </p:sp>
      <p:sp>
        <p:nvSpPr>
          <p:cNvPr id="24585" name="椭圆 18"/>
          <p:cNvSpPr/>
          <p:nvPr/>
        </p:nvSpPr>
        <p:spPr>
          <a:xfrm>
            <a:off x="1428750" y="3357563"/>
            <a:ext cx="4857750" cy="1071562"/>
          </a:xfrm>
          <a:prstGeom prst="ellipse">
            <a:avLst/>
          </a:prstGeom>
          <a:noFill/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  <p:bldP spid="24584" grpId="0"/>
      <p:bldP spid="2458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4"/>
          <p:cNvSpPr txBox="1"/>
          <p:nvPr/>
        </p:nvSpPr>
        <p:spPr>
          <a:xfrm>
            <a:off x="2057400" y="2667000"/>
            <a:ext cx="518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579" name="Text Box 12"/>
          <p:cNvSpPr txBox="1"/>
          <p:nvPr/>
        </p:nvSpPr>
        <p:spPr>
          <a:xfrm>
            <a:off x="533400" y="2286000"/>
            <a:ext cx="640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3200" dirty="0">
              <a:solidFill>
                <a:srgbClr val="C0504D"/>
              </a:solidFill>
              <a:latin typeface="Arial" panose="020B0604020202020204" pitchFamily="34" charset="0"/>
            </a:endParaRPr>
          </a:p>
        </p:txBody>
      </p:sp>
      <p:sp>
        <p:nvSpPr>
          <p:cNvPr id="24580" name="WordArt 13"/>
          <p:cNvSpPr>
            <a:spLocks noTextEdit="1"/>
          </p:cNvSpPr>
          <p:nvPr/>
        </p:nvSpPr>
        <p:spPr>
          <a:xfrm>
            <a:off x="2500313" y="571500"/>
            <a:ext cx="3581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Do you know?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25605" name="Rectangle 14"/>
          <p:cNvSpPr/>
          <p:nvPr/>
        </p:nvSpPr>
        <p:spPr>
          <a:xfrm>
            <a:off x="571500" y="1571625"/>
            <a:ext cx="7643813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</a:rPr>
              <a:t>Where do people usually put their presents on Christmas Eve?</a:t>
            </a:r>
            <a:endParaRPr lang="en-US" altLang="zh-CN" sz="32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Rectangle 15"/>
          <p:cNvSpPr/>
          <p:nvPr/>
        </p:nvSpPr>
        <p:spPr>
          <a:xfrm>
            <a:off x="714375" y="3000375"/>
            <a:ext cx="51958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</a:rPr>
              <a:t>Under the Christmas tree.</a:t>
            </a:r>
            <a:endParaRPr lang="en-US" altLang="zh-CN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25607" name="Text Box 7"/>
          <p:cNvSpPr txBox="1"/>
          <p:nvPr/>
        </p:nvSpPr>
        <p:spPr>
          <a:xfrm>
            <a:off x="836613" y="3816350"/>
            <a:ext cx="5075237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600" b="1" dirty="0">
                <a:solidFill>
                  <a:schemeClr val="accent1"/>
                </a:solidFill>
                <a:latin typeface="Calibri" panose="020F0502020204030204" pitchFamily="34" charset="0"/>
              </a:rPr>
              <a:t>In the Christmas stocking.</a:t>
            </a:r>
            <a:endParaRPr lang="zh-CN" altLang="zh-CN" sz="36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5608" name="椭圆 18"/>
          <p:cNvSpPr/>
          <p:nvPr/>
        </p:nvSpPr>
        <p:spPr>
          <a:xfrm>
            <a:off x="595313" y="3614738"/>
            <a:ext cx="5467350" cy="1158875"/>
          </a:xfrm>
          <a:prstGeom prst="ellipse">
            <a:avLst/>
          </a:prstGeom>
          <a:noFill/>
          <a:ln w="412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24585" name="Picture 7" descr="240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3375" y="3879850"/>
            <a:ext cx="1565275" cy="2171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  <p:bldP spid="25607" grpId="0" bldLvl="0"/>
      <p:bldP spid="2560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" descr="E:\资源\图库\ppt背景\矢量图\35.jpg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9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框 2"/>
          <p:cNvSpPr txBox="1"/>
          <p:nvPr/>
        </p:nvSpPr>
        <p:spPr>
          <a:xfrm>
            <a:off x="2740025" y="1060450"/>
            <a:ext cx="386238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4800" b="1" i="1" dirty="0">
                <a:solidFill>
                  <a:srgbClr val="002060"/>
                </a:solidFill>
                <a:latin typeface="Calibri" panose="020F0502020204030204" pitchFamily="34" charset="0"/>
              </a:rPr>
              <a:t>Homework</a:t>
            </a:r>
            <a:endParaRPr lang="zh-CN" altLang="zh-CN" sz="48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26628" name="文本框 4"/>
          <p:cNvSpPr txBox="1"/>
          <p:nvPr/>
        </p:nvSpPr>
        <p:spPr>
          <a:xfrm>
            <a:off x="700088" y="2667000"/>
            <a:ext cx="8126412" cy="1555750"/>
          </a:xfrm>
          <a:prstGeom prst="rect">
            <a:avLst/>
          </a:prstGeom>
          <a:solidFill>
            <a:srgbClr val="FF9999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4800" b="1" i="1" dirty="0">
                <a:solidFill>
                  <a:srgbClr val="002060"/>
                </a:solidFill>
                <a:latin typeface="Calibri" panose="020F0502020204030204" pitchFamily="34" charset="0"/>
              </a:rPr>
              <a:t>1. </a:t>
            </a:r>
            <a:r>
              <a:rPr lang="zh-CN" altLang="en-US" sz="4800" b="1" i="1" dirty="0">
                <a:solidFill>
                  <a:srgbClr val="002060"/>
                </a:solidFill>
                <a:latin typeface="Calibri" panose="020F0502020204030204" pitchFamily="34" charset="0"/>
              </a:rPr>
              <a:t>学习新单词。</a:t>
            </a:r>
            <a:endParaRPr lang="zh-CN" altLang="en-US" sz="48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zh-CN" altLang="zh-CN" sz="4800" b="1" i="1" dirty="0">
                <a:solidFill>
                  <a:srgbClr val="002060"/>
                </a:solidFill>
                <a:latin typeface="Calibri" panose="020F0502020204030204" pitchFamily="34" charset="0"/>
              </a:rPr>
              <a:t>2. </a:t>
            </a:r>
            <a:r>
              <a:rPr lang="zh-CN" altLang="en-US" sz="4800" b="1" i="1" dirty="0">
                <a:solidFill>
                  <a:srgbClr val="002060"/>
                </a:solidFill>
                <a:latin typeface="Calibri" panose="020F0502020204030204" pitchFamily="34" charset="0"/>
              </a:rPr>
              <a:t>向家人用英语介绍圣诞节。</a:t>
            </a:r>
            <a:endParaRPr lang="zh-CN" altLang="en-US" sz="48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dirty="0">
                <a:solidFill>
                  <a:srgbClr val="FF0066"/>
                </a:solidFill>
                <a:latin typeface="Comic Sans MS" panose="030F0702030302020204" pitchFamily="66" charset="0"/>
              </a:rPr>
              <a:t>Merry Christmas!</a:t>
            </a:r>
            <a:endParaRPr lang="zh-CN" altLang="zh-CN" dirty="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95" name="Picture 3" descr="402881cd2c83c1d8012d1d80a52b09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1858963"/>
            <a:ext cx="5538787" cy="3689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1" descr="E:\资源\图库\ppt背景\矢量图\35.jpg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-25400"/>
            <a:ext cx="9156700" cy="6980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3"/>
          <p:cNvSpPr txBox="1"/>
          <p:nvPr/>
        </p:nvSpPr>
        <p:spPr>
          <a:xfrm>
            <a:off x="3859213" y="2359025"/>
            <a:ext cx="36195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7200" b="1" i="1" dirty="0">
                <a:solidFill>
                  <a:srgbClr val="00B0F0"/>
                </a:solidFill>
                <a:latin typeface="Calibri" panose="020F0502020204030204" pitchFamily="34" charset="0"/>
              </a:rPr>
              <a:t>See you!</a:t>
            </a:r>
            <a:endParaRPr lang="zh-CN" altLang="en-US" sz="7200" b="1" i="1" dirty="0">
              <a:solidFill>
                <a:srgbClr val="00B0F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E:\资源\图库\ppt背景\矢量图\35.jpg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9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6"/>
          <p:cNvSpPr txBox="1"/>
          <p:nvPr/>
        </p:nvSpPr>
        <p:spPr>
          <a:xfrm>
            <a:off x="1574800" y="2135188"/>
            <a:ext cx="7307263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buFontTx/>
            </a:pPr>
            <a:r>
              <a:rPr lang="zh-CN" altLang="zh-CN" sz="8800" b="1" i="1" dirty="0">
                <a:solidFill>
                  <a:srgbClr val="00B0F0"/>
                </a:solidFill>
                <a:latin typeface="Arial" panose="020B0604020202020204" pitchFamily="34" charset="0"/>
              </a:rPr>
              <a:t>New words</a:t>
            </a:r>
            <a:endParaRPr lang="zh-CN" altLang="zh-CN" sz="8800" b="1" i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E:\资源\图库\ppt背景\矢量图\35.jpg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97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3" descr="反反复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563" y="404813"/>
            <a:ext cx="4389437" cy="448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7"/>
          <p:cNvSpPr/>
          <p:nvPr/>
        </p:nvSpPr>
        <p:spPr>
          <a:xfrm>
            <a:off x="4787900" y="5661025"/>
            <a:ext cx="38639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000" b="1" dirty="0">
                <a:solidFill>
                  <a:srgbClr val="000099"/>
                </a:solidFill>
                <a:latin typeface="Comic Sans MS" panose="030F0702030302020204" pitchFamily="66" charset="0"/>
                <a:ea typeface="楷体_GB2312" pitchFamily="1" charset="-122"/>
              </a:rPr>
              <a:t>Christmas tree</a:t>
            </a:r>
            <a:endParaRPr lang="zh-CN" altLang="en-US" sz="4000" b="1" dirty="0">
              <a:solidFill>
                <a:srgbClr val="000099"/>
              </a:solidFill>
              <a:latin typeface="Comic Sans MS" panose="030F0702030302020204" pitchFamily="66" charset="0"/>
              <a:ea typeface="楷体_GB2312" pitchFamily="1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E:\资源\图库\ppt背景\矢量图\35.jpg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9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7"/>
          <p:cNvSpPr/>
          <p:nvPr/>
        </p:nvSpPr>
        <p:spPr>
          <a:xfrm>
            <a:off x="3956050" y="5588000"/>
            <a:ext cx="49768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solidFill>
                  <a:srgbClr val="000099"/>
                </a:solidFill>
                <a:latin typeface="Comic Sans MS" panose="030F0702030302020204" pitchFamily="66" charset="0"/>
                <a:ea typeface="楷体_GB2312" pitchFamily="1" charset="-122"/>
              </a:rPr>
              <a:t>Christmas lights</a:t>
            </a:r>
            <a:endParaRPr lang="zh-CN" altLang="en-US" sz="4000" b="1" dirty="0">
              <a:solidFill>
                <a:srgbClr val="000099"/>
              </a:solidFill>
              <a:latin typeface="Comic Sans MS" panose="030F0702030302020204" pitchFamily="66" charset="0"/>
              <a:ea typeface="楷体_GB2312" pitchFamily="1" charset="-122"/>
            </a:endParaRPr>
          </a:p>
        </p:txBody>
      </p:sp>
      <p:pic>
        <p:nvPicPr>
          <p:cNvPr id="11268" name="Picture 4" descr="Christmas light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412750"/>
            <a:ext cx="6529388" cy="4897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 descr="E:\资源\图库\ppt背景\矢量图\35.jpg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9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7"/>
          <p:cNvSpPr/>
          <p:nvPr/>
        </p:nvSpPr>
        <p:spPr>
          <a:xfrm>
            <a:off x="3956050" y="5588000"/>
            <a:ext cx="2714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solidFill>
                  <a:srgbClr val="000099"/>
                </a:solidFill>
                <a:latin typeface="Comic Sans MS" panose="030F0702030302020204" pitchFamily="66" charset="0"/>
                <a:ea typeface="楷体_GB2312" pitchFamily="1" charset="-122"/>
              </a:rPr>
              <a:t>Santa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2292" name="Picture 4" descr="C:\Users\Administrator\Desktop\QQ图片20141108195900.jpgQQ图片201411081959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0113" y="400050"/>
            <a:ext cx="4070350" cy="4897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 descr="E:\资源\图库\ppt背景\矢量图\35.jpg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9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6"/>
          <p:cNvSpPr txBox="1"/>
          <p:nvPr/>
        </p:nvSpPr>
        <p:spPr>
          <a:xfrm>
            <a:off x="1574800" y="2135188"/>
            <a:ext cx="7307263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buFontTx/>
            </a:pPr>
            <a:r>
              <a:rPr lang="zh-CN" altLang="zh-CN" sz="8800" b="1" i="1" dirty="0">
                <a:solidFill>
                  <a:srgbClr val="00B0F0"/>
                </a:solidFill>
                <a:latin typeface="Arial" panose="020B0604020202020204" pitchFamily="34" charset="0"/>
              </a:rPr>
              <a:t>Let's learn!</a:t>
            </a:r>
            <a:endParaRPr lang="zh-CN" altLang="zh-CN" sz="8800" b="1" i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24"/>
          <p:cNvGrpSpPr/>
          <p:nvPr/>
        </p:nvGrpSpPr>
        <p:grpSpPr>
          <a:xfrm>
            <a:off x="357188" y="2000250"/>
            <a:ext cx="7858125" cy="4429125"/>
            <a:chOff x="0" y="0"/>
            <a:chExt cx="7858180" cy="4429156"/>
          </a:xfrm>
        </p:grpSpPr>
        <p:grpSp>
          <p:nvGrpSpPr>
            <p:cNvPr id="14340" name="椭圆 2"/>
            <p:cNvGrpSpPr/>
            <p:nvPr/>
          </p:nvGrpSpPr>
          <p:grpSpPr>
            <a:xfrm>
              <a:off x="2300684" y="1181870"/>
              <a:ext cx="3041925" cy="1755660"/>
              <a:chOff x="0" y="0"/>
              <a:chExt cx="3041904" cy="1755648"/>
            </a:xfrm>
          </p:grpSpPr>
          <p:pic>
            <p:nvPicPr>
              <p:cNvPr id="14351" name="椭圆 2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3041904" cy="1755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65" name="Text Box 5"/>
              <p:cNvSpPr txBox="1">
                <a:spLocks noChangeArrowheads="1"/>
              </p:cNvSpPr>
              <p:nvPr/>
            </p:nvSpPr>
            <p:spPr bwMode="auto">
              <a:xfrm>
                <a:off x="485703" y="273196"/>
                <a:ext cx="2071072" cy="11618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marR="0" algn="ctr" defTabSz="914400" eaLnBrk="1" hangingPunct="1"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sz="3600" b="1" i="1" kern="1200" cap="none" spc="0" normalizeH="0" baseline="0" noProof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Christmas</a:t>
                </a:r>
                <a:endParaRPr kumimoji="0" lang="zh-CN" altLang="en-US" sz="3600" b="1" i="1" kern="1200" cap="none" spc="0" normalizeH="0" baseline="0" noProof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5366" name="椭圆 3"/>
            <p:cNvSpPr>
              <a:spLocks noChangeArrowheads="1"/>
            </p:cNvSpPr>
            <p:nvPr/>
          </p:nvSpPr>
          <p:spPr bwMode="auto">
            <a:xfrm>
              <a:off x="1285884" y="0"/>
              <a:ext cx="1857388" cy="1000132"/>
            </a:xfrm>
            <a:prstGeom prst="ellipse">
              <a:avLst/>
            </a:prstGeom>
            <a:solidFill>
              <a:schemeClr val="bg1"/>
            </a:solidFill>
            <a:ln w="25400" cmpd="sng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When?</a:t>
              </a:r>
              <a:endParaRPr kumimoji="0" lang="zh-CN" altLang="en-US" sz="2800" b="1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367" name="椭圆 6"/>
            <p:cNvSpPr>
              <a:spLocks noChangeArrowheads="1"/>
            </p:cNvSpPr>
            <p:nvPr/>
          </p:nvSpPr>
          <p:spPr bwMode="auto">
            <a:xfrm>
              <a:off x="0" y="1714512"/>
              <a:ext cx="1857388" cy="1000132"/>
            </a:xfrm>
            <a:prstGeom prst="ellipse">
              <a:avLst/>
            </a:prstGeom>
            <a:solidFill>
              <a:schemeClr val="bg1"/>
            </a:solidFill>
            <a:ln w="25400" cmpd="sng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Food</a:t>
              </a:r>
              <a:endParaRPr kumimoji="0" lang="zh-CN" altLang="en-US" sz="2800" b="1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368" name="椭圆 7"/>
            <p:cNvSpPr>
              <a:spLocks noChangeArrowheads="1"/>
            </p:cNvSpPr>
            <p:nvPr/>
          </p:nvSpPr>
          <p:spPr bwMode="auto">
            <a:xfrm>
              <a:off x="4214841" y="0"/>
              <a:ext cx="3000396" cy="1000132"/>
            </a:xfrm>
            <a:prstGeom prst="ellipse">
              <a:avLst/>
            </a:prstGeom>
            <a:solidFill>
              <a:schemeClr val="bg1"/>
            </a:solidFill>
            <a:ln w="25400" cmpd="sng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Activities</a:t>
              </a:r>
              <a:endParaRPr kumimoji="0" lang="zh-CN" altLang="en-US" sz="2800" b="1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369" name="椭圆 8"/>
            <p:cNvSpPr>
              <a:spLocks noChangeArrowheads="1"/>
            </p:cNvSpPr>
            <p:nvPr/>
          </p:nvSpPr>
          <p:spPr bwMode="auto">
            <a:xfrm>
              <a:off x="2286016" y="3429024"/>
              <a:ext cx="2714644" cy="1000132"/>
            </a:xfrm>
            <a:prstGeom prst="ellipse">
              <a:avLst/>
            </a:prstGeom>
            <a:solidFill>
              <a:schemeClr val="bg1"/>
            </a:solidFill>
            <a:ln w="25400" cmpd="sng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Custom</a:t>
              </a:r>
              <a:endParaRPr kumimoji="0" lang="zh-CN" altLang="en-US" sz="2800" b="1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370" name="椭圆 9"/>
            <p:cNvSpPr>
              <a:spLocks noChangeArrowheads="1"/>
            </p:cNvSpPr>
            <p:nvPr/>
          </p:nvSpPr>
          <p:spPr bwMode="auto">
            <a:xfrm>
              <a:off x="5715040" y="2143140"/>
              <a:ext cx="2143140" cy="1000132"/>
            </a:xfrm>
            <a:prstGeom prst="ellipse">
              <a:avLst/>
            </a:prstGeom>
            <a:solidFill>
              <a:schemeClr val="bg1"/>
            </a:solidFill>
            <a:ln w="25400" cmpd="sng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. . .</a:t>
              </a:r>
              <a:endParaRPr kumimoji="0" lang="zh-CN" altLang="en-US" sz="2800" b="1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14346" name="直接连接符 11"/>
            <p:cNvCxnSpPr/>
            <p:nvPr/>
          </p:nvCxnSpPr>
          <p:spPr>
            <a:xfrm rot="-5400000" flipH="1">
              <a:off x="2343959" y="1013626"/>
              <a:ext cx="455616" cy="428628"/>
            </a:xfrm>
            <a:prstGeom prst="line">
              <a:avLst/>
            </a:prstGeom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4347" name="直接连接符 13"/>
            <p:cNvCxnSpPr/>
            <p:nvPr/>
          </p:nvCxnSpPr>
          <p:spPr>
            <a:xfrm rot="5400000" flipH="1" flipV="1">
              <a:off x="4844290" y="1013626"/>
              <a:ext cx="455616" cy="428628"/>
            </a:xfrm>
            <a:prstGeom prst="line">
              <a:avLst/>
            </a:prstGeom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4348" name="直接连接符 16"/>
            <p:cNvCxnSpPr>
              <a:stCxn id="15367" idx="6"/>
            </p:cNvCxnSpPr>
            <p:nvPr/>
          </p:nvCxnSpPr>
          <p:spPr>
            <a:xfrm>
              <a:off x="1857388" y="2214579"/>
              <a:ext cx="571504" cy="1587"/>
            </a:xfrm>
            <a:prstGeom prst="line">
              <a:avLst/>
            </a:prstGeom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4349" name="直接连接符 20"/>
            <p:cNvCxnSpPr>
              <a:stCxn id="15369" idx="0"/>
            </p:cNvCxnSpPr>
            <p:nvPr/>
          </p:nvCxnSpPr>
          <p:spPr>
            <a:xfrm rot="5400000" flipH="1" flipV="1">
              <a:off x="3357585" y="3143271"/>
              <a:ext cx="571504" cy="3175"/>
            </a:xfrm>
            <a:prstGeom prst="line">
              <a:avLst/>
            </a:prstGeom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4350" name="直接连接符 22"/>
            <p:cNvCxnSpPr/>
            <p:nvPr/>
          </p:nvCxnSpPr>
          <p:spPr>
            <a:xfrm>
              <a:off x="5286412" y="2214579"/>
              <a:ext cx="500065" cy="214313"/>
            </a:xfrm>
            <a:prstGeom prst="line">
              <a:avLst/>
            </a:prstGeom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</p:cxnSp>
      </p:grpSp>
      <p:sp>
        <p:nvSpPr>
          <p:cNvPr id="15376" name="TextBox 25"/>
          <p:cNvSpPr txBox="1">
            <a:spLocks noChangeArrowheads="1"/>
          </p:cNvSpPr>
          <p:nvPr/>
        </p:nvSpPr>
        <p:spPr bwMode="auto">
          <a:xfrm>
            <a:off x="642938" y="1211263"/>
            <a:ext cx="74295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i="1" kern="1200" cap="none" spc="0" normalizeH="0" baseline="0" noProof="0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What do you know about Christmas</a:t>
            </a:r>
            <a:r>
              <a:rPr kumimoji="0" lang="en-US" sz="3600" i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?</a:t>
            </a:r>
            <a:endParaRPr kumimoji="0" lang="zh-CN" altLang="en-US" sz="3600" i="1" kern="1200" cap="none" spc="0" normalizeH="0" baseline="0" noProof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HC3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536575"/>
            <a:ext cx="5029200" cy="369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Box 3"/>
          <p:cNvSpPr txBox="1"/>
          <p:nvPr/>
        </p:nvSpPr>
        <p:spPr>
          <a:xfrm>
            <a:off x="928688" y="571500"/>
            <a:ext cx="557212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377950" y="4648200"/>
            <a:ext cx="6961188" cy="1441450"/>
          </a:xfrm>
          <a:prstGeom prst="rect">
            <a:avLst/>
          </a:prstGeom>
          <a:gradFill rotWithShape="1">
            <a:gsLst>
              <a:gs pos="0">
                <a:srgbClr val="FFBEBD"/>
              </a:gs>
              <a:gs pos="35001">
                <a:srgbClr val="FFBEBD"/>
              </a:gs>
              <a:gs pos="80000">
                <a:srgbClr val="FFA2A1"/>
              </a:gs>
              <a:gs pos="100000">
                <a:srgbClr val="FFE5E5"/>
              </a:gs>
            </a:gsLst>
            <a:lin ang="5400000" scaled="1"/>
          </a:gradFill>
          <a:ln w="9525" cmpd="sng">
            <a:solidFill>
              <a:srgbClr val="BE4B48"/>
            </a:solidFill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Wht is </a:t>
            </a: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Christmas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?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It's a Western holiday.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5_Office 主题">
  <a:themeElements>
    <a:clrScheme name="2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4_Office 主题">
  <a:themeElements>
    <a:clrScheme name="4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6_Office 主题">
  <a:themeElements>
    <a:clrScheme name="5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773</Words>
  <Application>WPS 演示</Application>
  <PresentationFormat>全屏显示(4:3)</PresentationFormat>
  <Paragraphs>77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21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Calibri Light</vt:lpstr>
      <vt:lpstr>Comic Sans MS</vt:lpstr>
      <vt:lpstr>楷体_GB2312</vt:lpstr>
      <vt:lpstr>新宋体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2_默认设计模板</vt:lpstr>
      <vt:lpstr>13_Office 主题</vt:lpstr>
      <vt:lpstr>25_Office 主题</vt:lpstr>
      <vt:lpstr>44_Office 主题</vt:lpstr>
      <vt:lpstr>56_Office 主题</vt:lpstr>
      <vt:lpstr>自定义设计方案</vt:lpstr>
      <vt:lpstr>PowerPoint 演示文稿</vt:lpstr>
      <vt:lpstr>Merry Christmas!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吴舜</dc:creator>
  <cp:lastModifiedBy>上帝掷骰子吗</cp:lastModifiedBy>
  <cp:revision>9</cp:revision>
  <dcterms:created xsi:type="dcterms:W3CDTF">2014-07-19T16:25:00Z</dcterms:created>
  <dcterms:modified xsi:type="dcterms:W3CDTF">2023-09-30T11:56:48Z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6E3CBC0F01EC418A8D00846278A492F5_13</vt:lpwstr>
  </property>
</Properties>
</file>