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28"/>
  </p:notesMasterIdLst>
  <p:handoutMasterIdLst>
    <p:handoutMasterId r:id="rId29"/>
  </p:handoutMasterIdLst>
  <p:sldIdLst>
    <p:sldId id="395" r:id="rId4"/>
    <p:sldId id="362" r:id="rId5"/>
    <p:sldId id="419" r:id="rId6"/>
    <p:sldId id="396" r:id="rId7"/>
    <p:sldId id="401" r:id="rId8"/>
    <p:sldId id="420" r:id="rId9"/>
    <p:sldId id="403" r:id="rId10"/>
    <p:sldId id="422" r:id="rId11"/>
    <p:sldId id="421" r:id="rId12"/>
    <p:sldId id="397" r:id="rId13"/>
    <p:sldId id="423" r:id="rId14"/>
    <p:sldId id="404" r:id="rId15"/>
    <p:sldId id="409" r:id="rId16"/>
    <p:sldId id="424" r:id="rId17"/>
    <p:sldId id="400" r:id="rId18"/>
    <p:sldId id="408" r:id="rId19"/>
    <p:sldId id="425" r:id="rId20"/>
    <p:sldId id="426" r:id="rId21"/>
    <p:sldId id="417" r:id="rId22"/>
    <p:sldId id="427" r:id="rId23"/>
    <p:sldId id="418" r:id="rId24"/>
    <p:sldId id="398" r:id="rId25"/>
    <p:sldId id="428" r:id="rId26"/>
    <p:sldId id="440" r:id="rId27"/>
  </p:sldIdLst>
  <p:sldSz cx="9144000" cy="51435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DA8EA1"/>
    <a:srgbClr val="236450"/>
    <a:srgbClr val="FFFFFF"/>
    <a:srgbClr val="72BE00"/>
    <a:srgbClr val="8ECB33"/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309"/>
    <p:restoredTop sz="94660"/>
  </p:normalViewPr>
  <p:slideViewPr>
    <p:cSldViewPr showGuides="1">
      <p:cViewPr varScale="1">
        <p:scale>
          <a:sx n="138" d="100"/>
          <a:sy n="138" d="100"/>
        </p:scale>
        <p:origin x="372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220F224-8E38-416D-AE28-7950E7CE2C1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F74B040-FF54-4F66-8078-41BD5B2DFA1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920DA9-793F-424D-A3ED-0857EF0A90F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21225E-A026-4570-A03E-A7EADE31D3C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5"/>
          <p:cNvSpPr/>
          <p:nvPr/>
        </p:nvSpPr>
        <p:spPr>
          <a:xfrm>
            <a:off x="552450" y="153988"/>
            <a:ext cx="2009775" cy="541338"/>
          </a:xfrm>
          <a:prstGeom prst="roundRect">
            <a:avLst/>
          </a:prstGeom>
          <a:solidFill>
            <a:srgbClr val="704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913" y="-66675"/>
            <a:ext cx="981075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2"/>
          <p:cNvPicPr>
            <a:picLocks noChangeAspect="1"/>
          </p:cNvPicPr>
          <p:nvPr userDrawn="1"/>
        </p:nvPicPr>
        <p:blipFill>
          <a:blip r:embed="rId2"/>
          <a:srcRect l="3528" r="3528" b="705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0" y="1562100"/>
            <a:ext cx="9144000" cy="1724025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2"/>
          <p:cNvPicPr>
            <a:picLocks noChangeAspect="1"/>
          </p:cNvPicPr>
          <p:nvPr userDrawn="1"/>
        </p:nvPicPr>
        <p:blipFill>
          <a:blip r:embed="rId2"/>
          <a:srcRect t="-175" b="17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9" Type="http://schemas.openxmlformats.org/officeDocument/2006/relationships/image" Target="../media/image35.png"/><Relationship Id="rId18" Type="http://schemas.openxmlformats.org/officeDocument/2006/relationships/image" Target="../media/image34.jpeg"/><Relationship Id="rId17" Type="http://schemas.openxmlformats.org/officeDocument/2006/relationships/image" Target="../media/image33.jpeg"/><Relationship Id="rId16" Type="http://schemas.openxmlformats.org/officeDocument/2006/relationships/image" Target="../media/image32.jpeg"/><Relationship Id="rId15" Type="http://schemas.openxmlformats.org/officeDocument/2006/relationships/image" Target="../media/image31.jpeg"/><Relationship Id="rId14" Type="http://schemas.openxmlformats.org/officeDocument/2006/relationships/image" Target="../media/image30.jpeg"/><Relationship Id="rId13" Type="http://schemas.openxmlformats.org/officeDocument/2006/relationships/image" Target="../media/image29.jpeg"/><Relationship Id="rId12" Type="http://schemas.openxmlformats.org/officeDocument/2006/relationships/image" Target="../media/image28.jpeg"/><Relationship Id="rId11" Type="http://schemas.openxmlformats.org/officeDocument/2006/relationships/image" Target="../media/image27.jpeg"/><Relationship Id="rId10" Type="http://schemas.openxmlformats.org/officeDocument/2006/relationships/image" Target="../media/image26.jpe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1"/>
          <p:cNvSpPr/>
          <p:nvPr/>
        </p:nvSpPr>
        <p:spPr>
          <a:xfrm>
            <a:off x="900113" y="1492250"/>
            <a:ext cx="72009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每一个人都有他自己的童年往事，快乐也好，辛酸也好，对于他都是心动神移的最深刻的记忆。”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冰心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 txBox="1"/>
          <p:nvPr/>
        </p:nvSpPr>
        <p:spPr>
          <a:xfrm>
            <a:off x="971550" y="484188"/>
            <a:ext cx="4824413" cy="7191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850900" eaLnBrk="1" hangingPunct="1"/>
            <a:r>
              <a:rPr lang="zh-CN" altLang="en-US" sz="4000" b="1" dirty="0">
                <a:latin typeface="宋体" panose="02010600030101010101" pitchFamily="2" charset="-122"/>
              </a:rPr>
              <a:t>创设情境，提问采访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17411" name="矩形 1"/>
          <p:cNvSpPr/>
          <p:nvPr/>
        </p:nvSpPr>
        <p:spPr>
          <a:xfrm>
            <a:off x="611188" y="1492250"/>
            <a:ext cx="75612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交流向提问对象提出问题的方式：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矩形 4"/>
          <p:cNvSpPr/>
          <p:nvPr/>
        </p:nvSpPr>
        <p:spPr>
          <a:xfrm>
            <a:off x="792163" y="2211388"/>
            <a:ext cx="755967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确定了提问的对象和要问的问题，我们现在跟提问对象无法见面，怎么跟他提问呢？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8788" y="4029075"/>
            <a:ext cx="1941512" cy="747713"/>
            <a:chOff x="459470" y="4171359"/>
            <a:chExt cx="1940169" cy="747402"/>
          </a:xfrm>
        </p:grpSpPr>
        <p:sp>
          <p:nvSpPr>
            <p:cNvPr id="17423" name="Freeform 128"/>
            <p:cNvSpPr/>
            <p:nvPr/>
          </p:nvSpPr>
          <p:spPr>
            <a:xfrm>
              <a:off x="459470" y="4171359"/>
              <a:ext cx="1940169" cy="747402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485" h="136">
                  <a:moveTo>
                    <a:pt x="47" y="0"/>
                  </a:moveTo>
                  <a:cubicBezTo>
                    <a:pt x="43" y="0"/>
                    <a:pt x="37" y="3"/>
                    <a:pt x="35" y="7"/>
                  </a:cubicBezTo>
                  <a:cubicBezTo>
                    <a:pt x="35" y="7"/>
                    <a:pt x="31" y="15"/>
                    <a:pt x="23" y="22"/>
                  </a:cubicBezTo>
                  <a:cubicBezTo>
                    <a:pt x="15" y="28"/>
                    <a:pt x="8" y="31"/>
                    <a:pt x="8" y="31"/>
                  </a:cubicBezTo>
                  <a:cubicBezTo>
                    <a:pt x="4" y="33"/>
                    <a:pt x="0" y="38"/>
                    <a:pt x="0" y="4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4" y="56"/>
                    <a:pt x="8" y="55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31" y="40"/>
                    <a:pt x="34" y="42"/>
                    <a:pt x="34" y="47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4" y="133"/>
                    <a:pt x="38" y="136"/>
                    <a:pt x="42" y="136"/>
                  </a:cubicBezTo>
                  <a:cubicBezTo>
                    <a:pt x="477" y="136"/>
                    <a:pt x="477" y="136"/>
                    <a:pt x="477" y="136"/>
                  </a:cubicBezTo>
                  <a:cubicBezTo>
                    <a:pt x="482" y="136"/>
                    <a:pt x="485" y="133"/>
                    <a:pt x="485" y="128"/>
                  </a:cubicBezTo>
                  <a:cubicBezTo>
                    <a:pt x="485" y="8"/>
                    <a:pt x="485" y="8"/>
                    <a:pt x="485" y="8"/>
                  </a:cubicBezTo>
                  <a:cubicBezTo>
                    <a:pt x="485" y="4"/>
                    <a:pt x="482" y="0"/>
                    <a:pt x="477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EB8374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4" name="矩形 5"/>
            <p:cNvSpPr/>
            <p:nvPr/>
          </p:nvSpPr>
          <p:spPr>
            <a:xfrm>
              <a:off x="765431" y="4227551"/>
              <a:ext cx="1430305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打电话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32063" y="4027488"/>
            <a:ext cx="1939925" cy="747712"/>
            <a:chOff x="2621067" y="4156241"/>
            <a:chExt cx="1940169" cy="747402"/>
          </a:xfrm>
        </p:grpSpPr>
        <p:sp>
          <p:nvSpPr>
            <p:cNvPr id="17421" name="Freeform 261"/>
            <p:cNvSpPr/>
            <p:nvPr/>
          </p:nvSpPr>
          <p:spPr>
            <a:xfrm>
              <a:off x="2621067" y="4156241"/>
              <a:ext cx="1940169" cy="747402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pathLst>
                <a:path w="500" h="137">
                  <a:moveTo>
                    <a:pt x="48" y="0"/>
                  </a:moveTo>
                  <a:cubicBezTo>
                    <a:pt x="36" y="0"/>
                    <a:pt x="25" y="3"/>
                    <a:pt x="17" y="10"/>
                  </a:cubicBezTo>
                  <a:cubicBezTo>
                    <a:pt x="9" y="16"/>
                    <a:pt x="5" y="33"/>
                    <a:pt x="5" y="33"/>
                  </a:cubicBezTo>
                  <a:cubicBezTo>
                    <a:pt x="4" y="37"/>
                    <a:pt x="6" y="41"/>
                    <a:pt x="11" y="41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5" y="43"/>
                    <a:pt x="29" y="39"/>
                    <a:pt x="30" y="35"/>
                  </a:cubicBezTo>
                  <a:cubicBezTo>
                    <a:pt x="30" y="35"/>
                    <a:pt x="31" y="30"/>
                    <a:pt x="34" y="27"/>
                  </a:cubicBezTo>
                  <a:cubicBezTo>
                    <a:pt x="37" y="24"/>
                    <a:pt x="42" y="22"/>
                    <a:pt x="47" y="22"/>
                  </a:cubicBezTo>
                  <a:cubicBezTo>
                    <a:pt x="53" y="22"/>
                    <a:pt x="57" y="23"/>
                    <a:pt x="60" y="27"/>
                  </a:cubicBezTo>
                  <a:cubicBezTo>
                    <a:pt x="63" y="30"/>
                    <a:pt x="65" y="34"/>
                    <a:pt x="65" y="40"/>
                  </a:cubicBezTo>
                  <a:cubicBezTo>
                    <a:pt x="65" y="45"/>
                    <a:pt x="63" y="51"/>
                    <a:pt x="59" y="56"/>
                  </a:cubicBezTo>
                  <a:cubicBezTo>
                    <a:pt x="57" y="60"/>
                    <a:pt x="50" y="67"/>
                    <a:pt x="38" y="78"/>
                  </a:cubicBezTo>
                  <a:cubicBezTo>
                    <a:pt x="23" y="92"/>
                    <a:pt x="14" y="103"/>
                    <a:pt x="9" y="111"/>
                  </a:cubicBezTo>
                  <a:cubicBezTo>
                    <a:pt x="4" y="119"/>
                    <a:pt x="1" y="129"/>
                    <a:pt x="1" y="129"/>
                  </a:cubicBezTo>
                  <a:cubicBezTo>
                    <a:pt x="0" y="133"/>
                    <a:pt x="3" y="137"/>
                    <a:pt x="8" y="137"/>
                  </a:cubicBezTo>
                  <a:cubicBezTo>
                    <a:pt x="492" y="137"/>
                    <a:pt x="492" y="137"/>
                    <a:pt x="492" y="137"/>
                  </a:cubicBezTo>
                  <a:cubicBezTo>
                    <a:pt x="497" y="137"/>
                    <a:pt x="500" y="133"/>
                    <a:pt x="500" y="129"/>
                  </a:cubicBezTo>
                  <a:cubicBezTo>
                    <a:pt x="500" y="9"/>
                    <a:pt x="500" y="9"/>
                    <a:pt x="500" y="9"/>
                  </a:cubicBezTo>
                  <a:cubicBezTo>
                    <a:pt x="500" y="4"/>
                    <a:pt x="497" y="0"/>
                    <a:pt x="492" y="0"/>
                  </a:cubicBezTo>
                  <a:cubicBezTo>
                    <a:pt x="492" y="0"/>
                    <a:pt x="49" y="0"/>
                    <a:pt x="48" y="0"/>
                  </a:cubicBezTo>
                  <a:close/>
                </a:path>
              </a:pathLst>
            </a:custGeom>
            <a:solidFill>
              <a:srgbClr val="608C7D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2" name="矩形 12"/>
            <p:cNvSpPr/>
            <p:nvPr/>
          </p:nvSpPr>
          <p:spPr>
            <a:xfrm>
              <a:off x="2915815" y="4227551"/>
              <a:ext cx="1481277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发信息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95813" y="4037013"/>
            <a:ext cx="2105025" cy="747712"/>
            <a:chOff x="4596605" y="4131212"/>
            <a:chExt cx="2104315" cy="747402"/>
          </a:xfrm>
        </p:grpSpPr>
        <p:sp>
          <p:nvSpPr>
            <p:cNvPr id="17419" name="Freeform 394"/>
            <p:cNvSpPr/>
            <p:nvPr/>
          </p:nvSpPr>
          <p:spPr>
            <a:xfrm>
              <a:off x="4596605" y="4131212"/>
              <a:ext cx="1940169" cy="747402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499" h="138">
                  <a:moveTo>
                    <a:pt x="499" y="9"/>
                  </a:moveTo>
                  <a:cubicBezTo>
                    <a:pt x="499" y="5"/>
                    <a:pt x="496" y="1"/>
                    <a:pt x="491" y="1"/>
                  </a:cubicBezTo>
                  <a:cubicBezTo>
                    <a:pt x="491" y="1"/>
                    <a:pt x="47" y="0"/>
                    <a:pt x="43" y="0"/>
                  </a:cubicBezTo>
                  <a:cubicBezTo>
                    <a:pt x="36" y="0"/>
                    <a:pt x="29" y="1"/>
                    <a:pt x="23" y="4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5" y="20"/>
                    <a:pt x="3" y="27"/>
                    <a:pt x="3" y="27"/>
                  </a:cubicBezTo>
                  <a:cubicBezTo>
                    <a:pt x="2" y="32"/>
                    <a:pt x="5" y="36"/>
                    <a:pt x="9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1" y="39"/>
                    <a:pt x="26" y="36"/>
                    <a:pt x="27" y="31"/>
                  </a:cubicBezTo>
                  <a:cubicBezTo>
                    <a:pt x="27" y="31"/>
                    <a:pt x="28" y="29"/>
                    <a:pt x="31" y="26"/>
                  </a:cubicBezTo>
                  <a:cubicBezTo>
                    <a:pt x="34" y="23"/>
                    <a:pt x="38" y="21"/>
                    <a:pt x="42" y="21"/>
                  </a:cubicBezTo>
                  <a:cubicBezTo>
                    <a:pt x="47" y="21"/>
                    <a:pt x="50" y="22"/>
                    <a:pt x="53" y="25"/>
                  </a:cubicBezTo>
                  <a:cubicBezTo>
                    <a:pt x="56" y="28"/>
                    <a:pt x="57" y="32"/>
                    <a:pt x="57" y="36"/>
                  </a:cubicBezTo>
                  <a:cubicBezTo>
                    <a:pt x="57" y="42"/>
                    <a:pt x="55" y="46"/>
                    <a:pt x="52" y="49"/>
                  </a:cubicBezTo>
                  <a:cubicBezTo>
                    <a:pt x="48" y="52"/>
                    <a:pt x="44" y="53"/>
                    <a:pt x="44" y="53"/>
                  </a:cubicBezTo>
                  <a:cubicBezTo>
                    <a:pt x="39" y="53"/>
                    <a:pt x="35" y="57"/>
                    <a:pt x="34" y="6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71"/>
                    <a:pt x="36" y="74"/>
                    <a:pt x="41" y="73"/>
                  </a:cubicBezTo>
                  <a:cubicBezTo>
                    <a:pt x="41" y="73"/>
                    <a:pt x="41" y="73"/>
                    <a:pt x="45" y="73"/>
                  </a:cubicBezTo>
                  <a:cubicBezTo>
                    <a:pt x="50" y="73"/>
                    <a:pt x="54" y="75"/>
                    <a:pt x="57" y="79"/>
                  </a:cubicBezTo>
                  <a:cubicBezTo>
                    <a:pt x="61" y="83"/>
                    <a:pt x="63" y="88"/>
                    <a:pt x="63" y="94"/>
                  </a:cubicBezTo>
                  <a:cubicBezTo>
                    <a:pt x="63" y="101"/>
                    <a:pt x="61" y="107"/>
                    <a:pt x="57" y="111"/>
                  </a:cubicBezTo>
                  <a:cubicBezTo>
                    <a:pt x="54" y="115"/>
                    <a:pt x="49" y="117"/>
                    <a:pt x="44" y="117"/>
                  </a:cubicBezTo>
                  <a:cubicBezTo>
                    <a:pt x="39" y="117"/>
                    <a:pt x="34" y="115"/>
                    <a:pt x="31" y="112"/>
                  </a:cubicBezTo>
                  <a:cubicBezTo>
                    <a:pt x="27" y="108"/>
                    <a:pt x="26" y="105"/>
                    <a:pt x="26" y="105"/>
                  </a:cubicBezTo>
                  <a:cubicBezTo>
                    <a:pt x="25" y="101"/>
                    <a:pt x="21" y="97"/>
                    <a:pt x="16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3" y="100"/>
                    <a:pt x="0" y="104"/>
                    <a:pt x="1" y="108"/>
                  </a:cubicBezTo>
                  <a:cubicBezTo>
                    <a:pt x="1" y="108"/>
                    <a:pt x="5" y="121"/>
                    <a:pt x="13" y="128"/>
                  </a:cubicBezTo>
                  <a:cubicBezTo>
                    <a:pt x="21" y="135"/>
                    <a:pt x="32" y="138"/>
                    <a:pt x="44" y="138"/>
                  </a:cubicBezTo>
                  <a:cubicBezTo>
                    <a:pt x="48" y="138"/>
                    <a:pt x="491" y="137"/>
                    <a:pt x="491" y="137"/>
                  </a:cubicBezTo>
                  <a:cubicBezTo>
                    <a:pt x="496" y="137"/>
                    <a:pt x="499" y="134"/>
                    <a:pt x="499" y="129"/>
                  </a:cubicBezTo>
                  <a:lnTo>
                    <a:pt x="499" y="9"/>
                  </a:lnTo>
                  <a:close/>
                </a:path>
              </a:pathLst>
            </a:custGeom>
            <a:solidFill>
              <a:srgbClr val="EDCC85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0" name="矩形 13"/>
            <p:cNvSpPr/>
            <p:nvPr/>
          </p:nvSpPr>
          <p:spPr>
            <a:xfrm>
              <a:off x="4760750" y="4227551"/>
              <a:ext cx="1940170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语音聊天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00838" y="4011613"/>
            <a:ext cx="2060575" cy="773112"/>
            <a:chOff x="6736287" y="4131211"/>
            <a:chExt cx="2059705" cy="772431"/>
          </a:xfrm>
        </p:grpSpPr>
        <p:sp>
          <p:nvSpPr>
            <p:cNvPr id="17417" name="Freeform 526"/>
            <p:cNvSpPr>
              <a:spLocks noEditPoints="1"/>
            </p:cNvSpPr>
            <p:nvPr/>
          </p:nvSpPr>
          <p:spPr>
            <a:xfrm>
              <a:off x="6736287" y="4131211"/>
              <a:ext cx="1940169" cy="772431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505" h="137">
                  <a:moveTo>
                    <a:pt x="505" y="8"/>
                  </a:moveTo>
                  <a:cubicBezTo>
                    <a:pt x="505" y="4"/>
                    <a:pt x="501" y="0"/>
                    <a:pt x="49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3" y="0"/>
                    <a:pt x="57" y="3"/>
                    <a:pt x="55" y="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3" y="83"/>
                    <a:pt x="0" y="90"/>
                    <a:pt x="0" y="95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5"/>
                    <a:pt x="4" y="109"/>
                    <a:pt x="9" y="109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52" y="109"/>
                    <a:pt x="56" y="113"/>
                    <a:pt x="56" y="117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33"/>
                    <a:pt x="60" y="137"/>
                    <a:pt x="64" y="137"/>
                  </a:cubicBezTo>
                  <a:cubicBezTo>
                    <a:pt x="496" y="136"/>
                    <a:pt x="496" y="136"/>
                    <a:pt x="496" y="136"/>
                  </a:cubicBezTo>
                  <a:cubicBezTo>
                    <a:pt x="501" y="136"/>
                    <a:pt x="505" y="133"/>
                    <a:pt x="505" y="128"/>
                  </a:cubicBezTo>
                  <a:lnTo>
                    <a:pt x="505" y="8"/>
                  </a:lnTo>
                  <a:close/>
                  <a:moveTo>
                    <a:pt x="56" y="78"/>
                  </a:moveTo>
                  <a:cubicBezTo>
                    <a:pt x="56" y="83"/>
                    <a:pt x="52" y="86"/>
                    <a:pt x="48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29" y="86"/>
                    <a:pt x="27" y="83"/>
                    <a:pt x="29" y="79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4" y="43"/>
                    <a:pt x="56" y="44"/>
                    <a:pt x="56" y="48"/>
                  </a:cubicBezTo>
                  <a:lnTo>
                    <a:pt x="56" y="78"/>
                  </a:lnTo>
                  <a:close/>
                </a:path>
              </a:pathLst>
            </a:custGeom>
            <a:solidFill>
              <a:srgbClr val="AEB55D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8" name="矩形 14"/>
            <p:cNvSpPr/>
            <p:nvPr/>
          </p:nvSpPr>
          <p:spPr>
            <a:xfrm>
              <a:off x="6888288" y="4227551"/>
              <a:ext cx="1907704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视频聊天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611188" y="800100"/>
            <a:ext cx="75612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学习提问的礼节和要求：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550" y="1492250"/>
            <a:ext cx="79216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我们今天提问的对象都是我们的长辈，要注意交流的礼节和要求，要认真、耐心地听别人讲话，一边听一边做简单的记录，不要随意打断别人，不明白的地方或感兴趣的内容可以适当追问。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1258888" y="952500"/>
            <a:ext cx="67691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认真倾听，交流时边听边记录。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根据整理的记录有条理地表达。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标题 1"/>
          <p:cNvSpPr txBox="1"/>
          <p:nvPr/>
        </p:nvSpPr>
        <p:spPr>
          <a:xfrm>
            <a:off x="611188" y="123825"/>
            <a:ext cx="24479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交际要求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450" y="2787650"/>
            <a:ext cx="67691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除了以上要求，我们向长辈提问的时候还应该注意什么？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"/>
          <p:cNvSpPr/>
          <p:nvPr/>
        </p:nvSpPr>
        <p:spPr>
          <a:xfrm>
            <a:off x="1258888" y="915988"/>
            <a:ext cx="6985000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注意使用礼貌用语。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注意不要随意打断别人。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不明白的地方或感兴趣的内容可以适当追问。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1409700" y="1384300"/>
            <a:ext cx="61864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向提问对象询问列好的问题：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矩形 3"/>
          <p:cNvSpPr/>
          <p:nvPr/>
        </p:nvSpPr>
        <p:spPr>
          <a:xfrm>
            <a:off x="1908175" y="2211388"/>
            <a:ext cx="32956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现场采访教师。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电话采访家长。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395288" y="915988"/>
            <a:ext cx="72723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展示自己的谈话记录：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矩形 4"/>
          <p:cNvSpPr/>
          <p:nvPr/>
        </p:nvSpPr>
        <p:spPr>
          <a:xfrm>
            <a:off x="719138" y="2066925"/>
            <a:ext cx="77057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展示的谈话记录杂乱无章，需要整理一下。如何整理谈话记录呢？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52450" y="153988"/>
            <a:ext cx="4019550" cy="541338"/>
          </a:xfrm>
          <a:prstGeom prst="roundRect">
            <a:avLst/>
          </a:prstGeom>
          <a:solidFill>
            <a:srgbClr val="704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3" name="标题 1"/>
          <p:cNvSpPr txBox="1"/>
          <p:nvPr/>
        </p:nvSpPr>
        <p:spPr>
          <a:xfrm>
            <a:off x="552450" y="111125"/>
            <a:ext cx="48244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整理记录，讲述故事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 txBox="1"/>
          <p:nvPr/>
        </p:nvSpPr>
        <p:spPr>
          <a:xfrm>
            <a:off x="611188" y="123825"/>
            <a:ext cx="23034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整理记录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矩形 3"/>
          <p:cNvSpPr/>
          <p:nvPr/>
        </p:nvSpPr>
        <p:spPr>
          <a:xfrm>
            <a:off x="455613" y="1376363"/>
            <a:ext cx="82327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记录的格式应该是一问一答式。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把大人们讲的童年故事整理好，做上记号。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8175" y="2859088"/>
            <a:ext cx="53276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按要求整理自己的谈话记录。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539750" y="411163"/>
            <a:ext cx="504031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有条理地讲述故事：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" y="1211263"/>
            <a:ext cx="813593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讲故事要条理清楚，如何有条理地表达呢？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750" y="2009775"/>
            <a:ext cx="774065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一条一条按记录的顺序表达。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找出重点内容，把不相关的内容删掉，只表达重点内容。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3"/>
          <p:cNvSpPr/>
          <p:nvPr/>
        </p:nvSpPr>
        <p:spPr>
          <a:xfrm>
            <a:off x="971550" y="915988"/>
            <a:ext cx="7200900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不管是口语交际，还是习作都需要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有条理地表达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。可以按顺序一条条地表达，也可以抓住重点，只简单地表达重点内容。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 txBox="1"/>
          <p:nvPr/>
        </p:nvSpPr>
        <p:spPr>
          <a:xfrm>
            <a:off x="611188" y="131763"/>
            <a:ext cx="23034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交流分享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矩形 3"/>
          <p:cNvSpPr/>
          <p:nvPr/>
        </p:nvSpPr>
        <p:spPr>
          <a:xfrm>
            <a:off x="395288" y="915988"/>
            <a:ext cx="81375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四人小组交流整理好的谈话记录，比一比谁表达得最有条理。小组内讲一讲了解到的大人们的童年故事。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每个小组选一个表达最有条理的代表到讲台上做交流汇报。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850" y="3992563"/>
            <a:ext cx="88407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我了解到了（  ）的童年，他的童年（    ）。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1"/>
          <p:cNvSpPr txBox="1"/>
          <p:nvPr/>
        </p:nvSpPr>
        <p:spPr>
          <a:xfrm>
            <a:off x="323850" y="2066925"/>
            <a:ext cx="8424863" cy="758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口语交际：走进他们的童年岁月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图片 2"/>
          <p:cNvPicPr>
            <a:picLocks noChangeAspect="1"/>
          </p:cNvPicPr>
          <p:nvPr/>
        </p:nvPicPr>
        <p:blipFill>
          <a:blip r:embed="rId1"/>
          <a:srcRect l="35963" t="15652"/>
          <a:stretch>
            <a:fillRect/>
          </a:stretch>
        </p:blipFill>
        <p:spPr>
          <a:xfrm>
            <a:off x="4067175" y="4516438"/>
            <a:ext cx="2300288" cy="390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03350" y="1973263"/>
            <a:ext cx="5059363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说一说：听了这些故事你有什么感受？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795338" y="1276350"/>
            <a:ext cx="73437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现场交际要求：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矩形 3"/>
          <p:cNvSpPr/>
          <p:nvPr/>
        </p:nvSpPr>
        <p:spPr>
          <a:xfrm>
            <a:off x="1323975" y="2133600"/>
            <a:ext cx="6840538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回家以后，现场采访家长，面对面地交流，体会不一样的交流情境。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52450" y="153988"/>
            <a:ext cx="4019550" cy="541338"/>
          </a:xfrm>
          <a:prstGeom prst="roundRect">
            <a:avLst/>
          </a:prstGeom>
          <a:solidFill>
            <a:srgbClr val="704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7" name="标题 1"/>
          <p:cNvSpPr txBox="1"/>
          <p:nvPr/>
        </p:nvSpPr>
        <p:spPr>
          <a:xfrm>
            <a:off x="561975" y="111125"/>
            <a:ext cx="48244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回归生活，练习交际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4"/>
          <p:cNvSpPr/>
          <p:nvPr/>
        </p:nvSpPr>
        <p:spPr>
          <a:xfrm>
            <a:off x="898525" y="987425"/>
            <a:ext cx="73453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转换交际对象：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矩形 6"/>
          <p:cNvSpPr/>
          <p:nvPr/>
        </p:nvSpPr>
        <p:spPr>
          <a:xfrm>
            <a:off x="1331913" y="1924050"/>
            <a:ext cx="73437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还可以去了解其他大人的童年故事，切换一下交际对象，训练我们的口语交际能力。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 txBox="1"/>
          <p:nvPr/>
        </p:nvSpPr>
        <p:spPr>
          <a:xfrm>
            <a:off x="611188" y="123825"/>
            <a:ext cx="2520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矩形 2"/>
          <p:cNvSpPr/>
          <p:nvPr/>
        </p:nvSpPr>
        <p:spPr>
          <a:xfrm>
            <a:off x="2195513" y="771525"/>
            <a:ext cx="4572000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走进他们的童年生活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认真倾听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边听边记录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整理记录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有条理地表达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"/>
          <p:cNvSpPr/>
          <p:nvPr/>
        </p:nvSpPr>
        <p:spPr>
          <a:xfrm>
            <a:off x="935038" y="1635125"/>
            <a:ext cx="5221287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你想走进谁的童年岁月？为什么想走进他（她）的童年岁月？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552450" y="153988"/>
            <a:ext cx="4019550" cy="541338"/>
          </a:xfrm>
          <a:prstGeom prst="roundRect">
            <a:avLst/>
          </a:prstGeom>
          <a:solidFill>
            <a:srgbClr val="704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611188" y="123825"/>
            <a:ext cx="48244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阅读范例，学习提问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矩形 4"/>
          <p:cNvSpPr/>
          <p:nvPr/>
        </p:nvSpPr>
        <p:spPr>
          <a:xfrm>
            <a:off x="552450" y="915988"/>
            <a:ext cx="68405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列出问题清单：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9" name="矩形 5"/>
          <p:cNvSpPr/>
          <p:nvPr/>
        </p:nvSpPr>
        <p:spPr>
          <a:xfrm>
            <a:off x="876300" y="1881188"/>
            <a:ext cx="684212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先确定好提问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，再根据提问对象提出恰当的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 bwMode="auto">
          <a:xfrm>
            <a:off x="684213" y="987425"/>
            <a:ext cx="6913563" cy="3670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问题清单一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还记得小时候学过的哪几篇课文？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做过的最勇敢的事是什么？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课后最喜欢玩什么游戏？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5463" y="2425700"/>
            <a:ext cx="1746250" cy="2147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" name="组合 36"/>
          <p:cNvGrpSpPr/>
          <p:nvPr/>
        </p:nvGrpSpPr>
        <p:grpSpPr>
          <a:xfrm>
            <a:off x="1617663" y="1368425"/>
            <a:ext cx="6911975" cy="2968625"/>
            <a:chOff x="1763219" y="2732422"/>
            <a:chExt cx="6912955" cy="2968590"/>
          </a:xfrm>
        </p:grpSpPr>
        <p:sp>
          <p:nvSpPr>
            <p:cNvPr id="12" name="矩形 11"/>
            <p:cNvSpPr/>
            <p:nvPr/>
          </p:nvSpPr>
          <p:spPr>
            <a:xfrm>
              <a:off x="1763219" y="2732422"/>
              <a:ext cx="6912955" cy="29685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457200" marR="0" lvl="0" indent="-45720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u"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问题清单二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514350" marR="0" lvl="0" indent="-51435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ea"/>
                <a:buAutoNum type="circleNumDbPlain"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小时候玩过哪些玩具？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514350" marR="0" lvl="0" indent="-51435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ea"/>
                <a:buAutoNum type="circleNumDbPlain"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最喜欢哪个玩具？为什么最喜欢它？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514350" marR="0" lvl="0" indent="-51435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ea"/>
                <a:buAutoNum type="circleNumDbPlain"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这个玩具是怎么玩的？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……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13317" name="组合 51"/>
            <p:cNvGrpSpPr/>
            <p:nvPr/>
          </p:nvGrpSpPr>
          <p:grpSpPr>
            <a:xfrm rot="-6401659">
              <a:off x="7002187" y="2699333"/>
              <a:ext cx="889199" cy="1389782"/>
              <a:chOff x="7545281" y="777387"/>
              <a:chExt cx="3665723" cy="5568853"/>
            </a:xfrm>
          </p:grpSpPr>
          <p:sp>
            <p:nvSpPr>
              <p:cNvPr id="17" name="任意多边形: 形状 36"/>
              <p:cNvSpPr/>
              <p:nvPr/>
            </p:nvSpPr>
            <p:spPr bwMode="auto">
              <a:xfrm>
                <a:off x="7737345" y="2605164"/>
                <a:ext cx="3527427" cy="3702690"/>
              </a:xfrm>
              <a:custGeom>
                <a:avLst/>
                <a:gdLst>
                  <a:gd name="T0" fmla="*/ 1111 w 1136"/>
                  <a:gd name="T1" fmla="*/ 196 h 1193"/>
                  <a:gd name="T2" fmla="*/ 1006 w 1136"/>
                  <a:gd name="T3" fmla="*/ 399 h 1193"/>
                  <a:gd name="T4" fmla="*/ 843 w 1136"/>
                  <a:gd name="T5" fmla="*/ 688 h 1193"/>
                  <a:gd name="T6" fmla="*/ 837 w 1136"/>
                  <a:gd name="T7" fmla="*/ 760 h 1193"/>
                  <a:gd name="T8" fmla="*/ 299 w 1136"/>
                  <a:gd name="T9" fmla="*/ 760 h 1193"/>
                  <a:gd name="T10" fmla="*/ 293 w 1136"/>
                  <a:gd name="T11" fmla="*/ 688 h 1193"/>
                  <a:gd name="T12" fmla="*/ 130 w 1136"/>
                  <a:gd name="T13" fmla="*/ 399 h 1193"/>
                  <a:gd name="T14" fmla="*/ 24 w 1136"/>
                  <a:gd name="T15" fmla="*/ 196 h 1193"/>
                  <a:gd name="T16" fmla="*/ 0 w 1136"/>
                  <a:gd name="T17" fmla="*/ 21 h 1193"/>
                  <a:gd name="T18" fmla="*/ 3 w 1136"/>
                  <a:gd name="T19" fmla="*/ 55 h 1193"/>
                  <a:gd name="T20" fmla="*/ 101 w 1136"/>
                  <a:gd name="T21" fmla="*/ 323 h 1193"/>
                  <a:gd name="T22" fmla="*/ 314 w 1136"/>
                  <a:gd name="T23" fmla="*/ 632 h 1193"/>
                  <a:gd name="T24" fmla="*/ 335 w 1136"/>
                  <a:gd name="T25" fmla="*/ 710 h 1193"/>
                  <a:gd name="T26" fmla="*/ 452 w 1136"/>
                  <a:gd name="T27" fmla="*/ 790 h 1193"/>
                  <a:gd name="T28" fmla="*/ 445 w 1136"/>
                  <a:gd name="T29" fmla="*/ 724 h 1193"/>
                  <a:gd name="T30" fmla="*/ 279 w 1136"/>
                  <a:gd name="T31" fmla="*/ 456 h 1193"/>
                  <a:gd name="T32" fmla="*/ 202 w 1136"/>
                  <a:gd name="T33" fmla="*/ 311 h 1193"/>
                  <a:gd name="T34" fmla="*/ 179 w 1136"/>
                  <a:gd name="T35" fmla="*/ 166 h 1193"/>
                  <a:gd name="T36" fmla="*/ 181 w 1136"/>
                  <a:gd name="T37" fmla="*/ 166 h 1193"/>
                  <a:gd name="T38" fmla="*/ 211 w 1136"/>
                  <a:gd name="T39" fmla="*/ 308 h 1193"/>
                  <a:gd name="T40" fmla="*/ 294 w 1136"/>
                  <a:gd name="T41" fmla="*/ 445 h 1193"/>
                  <a:gd name="T42" fmla="*/ 481 w 1136"/>
                  <a:gd name="T43" fmla="*/ 715 h 1193"/>
                  <a:gd name="T44" fmla="*/ 493 w 1136"/>
                  <a:gd name="T45" fmla="*/ 789 h 1193"/>
                  <a:gd name="T46" fmla="*/ 486 w 1136"/>
                  <a:gd name="T47" fmla="*/ 589 h 1193"/>
                  <a:gd name="T48" fmla="*/ 394 w 1136"/>
                  <a:gd name="T49" fmla="*/ 410 h 1193"/>
                  <a:gd name="T50" fmla="*/ 336 w 1136"/>
                  <a:gd name="T51" fmla="*/ 230 h 1193"/>
                  <a:gd name="T52" fmla="*/ 328 w 1136"/>
                  <a:gd name="T53" fmla="*/ 111 h 1193"/>
                  <a:gd name="T54" fmla="*/ 361 w 1136"/>
                  <a:gd name="T55" fmla="*/ 290 h 1193"/>
                  <a:gd name="T56" fmla="*/ 415 w 1136"/>
                  <a:gd name="T57" fmla="*/ 412 h 1193"/>
                  <a:gd name="T58" fmla="*/ 573 w 1136"/>
                  <a:gd name="T59" fmla="*/ 721 h 1193"/>
                  <a:gd name="T60" fmla="*/ 585 w 1136"/>
                  <a:gd name="T61" fmla="*/ 692 h 1193"/>
                  <a:gd name="T62" fmla="*/ 645 w 1136"/>
                  <a:gd name="T63" fmla="*/ 335 h 1193"/>
                  <a:gd name="T64" fmla="*/ 671 w 1136"/>
                  <a:gd name="T65" fmla="*/ 78 h 1193"/>
                  <a:gd name="T66" fmla="*/ 675 w 1136"/>
                  <a:gd name="T67" fmla="*/ 117 h 1193"/>
                  <a:gd name="T68" fmla="*/ 653 w 1136"/>
                  <a:gd name="T69" fmla="*/ 414 h 1193"/>
                  <a:gd name="T70" fmla="*/ 619 w 1136"/>
                  <a:gd name="T71" fmla="*/ 722 h 1193"/>
                  <a:gd name="T72" fmla="*/ 680 w 1136"/>
                  <a:gd name="T73" fmla="*/ 770 h 1193"/>
                  <a:gd name="T74" fmla="*/ 838 w 1136"/>
                  <a:gd name="T75" fmla="*/ 426 h 1193"/>
                  <a:gd name="T76" fmla="*/ 886 w 1136"/>
                  <a:gd name="T77" fmla="*/ 344 h 1193"/>
                  <a:gd name="T78" fmla="*/ 929 w 1136"/>
                  <a:gd name="T79" fmla="*/ 238 h 1193"/>
                  <a:gd name="T80" fmla="*/ 950 w 1136"/>
                  <a:gd name="T81" fmla="*/ 143 h 1193"/>
                  <a:gd name="T82" fmla="*/ 958 w 1136"/>
                  <a:gd name="T83" fmla="*/ 96 h 1193"/>
                  <a:gd name="T84" fmla="*/ 947 w 1136"/>
                  <a:gd name="T85" fmla="*/ 200 h 1193"/>
                  <a:gd name="T86" fmla="*/ 921 w 1136"/>
                  <a:gd name="T87" fmla="*/ 299 h 1193"/>
                  <a:gd name="T88" fmla="*/ 879 w 1136"/>
                  <a:gd name="T89" fmla="*/ 394 h 1193"/>
                  <a:gd name="T90" fmla="*/ 719 w 1136"/>
                  <a:gd name="T91" fmla="*/ 784 h 1193"/>
                  <a:gd name="T92" fmla="*/ 805 w 1136"/>
                  <a:gd name="T93" fmla="*/ 687 h 1193"/>
                  <a:gd name="T94" fmla="*/ 894 w 1136"/>
                  <a:gd name="T95" fmla="*/ 511 h 1193"/>
                  <a:gd name="T96" fmla="*/ 1074 w 1136"/>
                  <a:gd name="T97" fmla="*/ 258 h 1193"/>
                  <a:gd name="T98" fmla="*/ 1134 w 1136"/>
                  <a:gd name="T99" fmla="*/ 36 h 1193"/>
                  <a:gd name="T100" fmla="*/ 1135 w 1136"/>
                  <a:gd name="T101" fmla="*/ 36 h 1193"/>
                  <a:gd name="T102" fmla="*/ 833 w 1136"/>
                  <a:gd name="T103" fmla="*/ 887 h 1193"/>
                  <a:gd name="T104" fmla="*/ 302 w 1136"/>
                  <a:gd name="T105" fmla="*/ 987 h 1193"/>
                  <a:gd name="T106" fmla="*/ 568 w 1136"/>
                  <a:gd name="T107" fmla="*/ 1101 h 1193"/>
                  <a:gd name="T108" fmla="*/ 725 w 1136"/>
                  <a:gd name="T109" fmla="*/ 1135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36" h="1193">
                    <a:moveTo>
                      <a:pt x="1135" y="36"/>
                    </a:moveTo>
                    <a:cubicBezTo>
                      <a:pt x="1135" y="42"/>
                      <a:pt x="1135" y="49"/>
                      <a:pt x="1135" y="56"/>
                    </a:cubicBezTo>
                    <a:cubicBezTo>
                      <a:pt x="1134" y="63"/>
                      <a:pt x="1134" y="70"/>
                      <a:pt x="1133" y="78"/>
                    </a:cubicBezTo>
                    <a:cubicBezTo>
                      <a:pt x="1133" y="86"/>
                      <a:pt x="1131" y="95"/>
                      <a:pt x="1130" y="104"/>
                    </a:cubicBezTo>
                    <a:cubicBezTo>
                      <a:pt x="1129" y="113"/>
                      <a:pt x="1128" y="123"/>
                      <a:pt x="1126" y="133"/>
                    </a:cubicBezTo>
                    <a:cubicBezTo>
                      <a:pt x="1122" y="152"/>
                      <a:pt x="1118" y="174"/>
                      <a:pt x="1111" y="196"/>
                    </a:cubicBezTo>
                    <a:cubicBezTo>
                      <a:pt x="1104" y="218"/>
                      <a:pt x="1096" y="241"/>
                      <a:pt x="1086" y="264"/>
                    </a:cubicBezTo>
                    <a:cubicBezTo>
                      <a:pt x="1075" y="287"/>
                      <a:pt x="1063" y="310"/>
                      <a:pt x="1049" y="332"/>
                    </a:cubicBezTo>
                    <a:cubicBezTo>
                      <a:pt x="1046" y="338"/>
                      <a:pt x="1042" y="344"/>
                      <a:pt x="1039" y="349"/>
                    </a:cubicBezTo>
                    <a:cubicBezTo>
                      <a:pt x="1037" y="352"/>
                      <a:pt x="1035" y="355"/>
                      <a:pt x="1033" y="358"/>
                    </a:cubicBezTo>
                    <a:cubicBezTo>
                      <a:pt x="1028" y="366"/>
                      <a:pt x="1028" y="366"/>
                      <a:pt x="1028" y="366"/>
                    </a:cubicBezTo>
                    <a:cubicBezTo>
                      <a:pt x="1020" y="377"/>
                      <a:pt x="1013" y="388"/>
                      <a:pt x="1006" y="399"/>
                    </a:cubicBezTo>
                    <a:cubicBezTo>
                      <a:pt x="976" y="444"/>
                      <a:pt x="944" y="487"/>
                      <a:pt x="917" y="528"/>
                    </a:cubicBezTo>
                    <a:cubicBezTo>
                      <a:pt x="889" y="569"/>
                      <a:pt x="867" y="608"/>
                      <a:pt x="855" y="644"/>
                    </a:cubicBezTo>
                    <a:cubicBezTo>
                      <a:pt x="853" y="649"/>
                      <a:pt x="852" y="653"/>
                      <a:pt x="851" y="658"/>
                    </a:cubicBezTo>
                    <a:cubicBezTo>
                      <a:pt x="849" y="662"/>
                      <a:pt x="848" y="666"/>
                      <a:pt x="847" y="670"/>
                    </a:cubicBezTo>
                    <a:cubicBezTo>
                      <a:pt x="846" y="674"/>
                      <a:pt x="845" y="678"/>
                      <a:pt x="844" y="682"/>
                    </a:cubicBezTo>
                    <a:cubicBezTo>
                      <a:pt x="844" y="684"/>
                      <a:pt x="843" y="686"/>
                      <a:pt x="843" y="688"/>
                    </a:cubicBezTo>
                    <a:cubicBezTo>
                      <a:pt x="842" y="690"/>
                      <a:pt x="842" y="692"/>
                      <a:pt x="842" y="694"/>
                    </a:cubicBezTo>
                    <a:cubicBezTo>
                      <a:pt x="841" y="702"/>
                      <a:pt x="839" y="709"/>
                      <a:pt x="839" y="715"/>
                    </a:cubicBezTo>
                    <a:cubicBezTo>
                      <a:pt x="838" y="722"/>
                      <a:pt x="838" y="728"/>
                      <a:pt x="837" y="733"/>
                    </a:cubicBezTo>
                    <a:cubicBezTo>
                      <a:pt x="837" y="736"/>
                      <a:pt x="837" y="738"/>
                      <a:pt x="837" y="741"/>
                    </a:cubicBezTo>
                    <a:cubicBezTo>
                      <a:pt x="837" y="743"/>
                      <a:pt x="837" y="746"/>
                      <a:pt x="837" y="748"/>
                    </a:cubicBezTo>
                    <a:cubicBezTo>
                      <a:pt x="837" y="753"/>
                      <a:pt x="837" y="756"/>
                      <a:pt x="837" y="760"/>
                    </a:cubicBezTo>
                    <a:cubicBezTo>
                      <a:pt x="837" y="766"/>
                      <a:pt x="837" y="769"/>
                      <a:pt x="837" y="769"/>
                    </a:cubicBezTo>
                    <a:cubicBezTo>
                      <a:pt x="833" y="787"/>
                      <a:pt x="833" y="787"/>
                      <a:pt x="833" y="787"/>
                    </a:cubicBezTo>
                    <a:cubicBezTo>
                      <a:pt x="830" y="790"/>
                      <a:pt x="761" y="853"/>
                      <a:pt x="568" y="853"/>
                    </a:cubicBezTo>
                    <a:cubicBezTo>
                      <a:pt x="374" y="853"/>
                      <a:pt x="305" y="790"/>
                      <a:pt x="302" y="787"/>
                    </a:cubicBezTo>
                    <a:cubicBezTo>
                      <a:pt x="299" y="769"/>
                      <a:pt x="299" y="769"/>
                      <a:pt x="299" y="769"/>
                    </a:cubicBezTo>
                    <a:cubicBezTo>
                      <a:pt x="299" y="769"/>
                      <a:pt x="299" y="766"/>
                      <a:pt x="299" y="760"/>
                    </a:cubicBezTo>
                    <a:cubicBezTo>
                      <a:pt x="299" y="756"/>
                      <a:pt x="299" y="753"/>
                      <a:pt x="299" y="748"/>
                    </a:cubicBezTo>
                    <a:cubicBezTo>
                      <a:pt x="298" y="746"/>
                      <a:pt x="298" y="743"/>
                      <a:pt x="298" y="741"/>
                    </a:cubicBezTo>
                    <a:cubicBezTo>
                      <a:pt x="298" y="738"/>
                      <a:pt x="298" y="736"/>
                      <a:pt x="298" y="733"/>
                    </a:cubicBezTo>
                    <a:cubicBezTo>
                      <a:pt x="298" y="728"/>
                      <a:pt x="297" y="722"/>
                      <a:pt x="297" y="715"/>
                    </a:cubicBezTo>
                    <a:cubicBezTo>
                      <a:pt x="296" y="709"/>
                      <a:pt x="295" y="702"/>
                      <a:pt x="294" y="694"/>
                    </a:cubicBezTo>
                    <a:cubicBezTo>
                      <a:pt x="293" y="692"/>
                      <a:pt x="293" y="690"/>
                      <a:pt x="293" y="688"/>
                    </a:cubicBezTo>
                    <a:cubicBezTo>
                      <a:pt x="292" y="686"/>
                      <a:pt x="292" y="684"/>
                      <a:pt x="291" y="682"/>
                    </a:cubicBezTo>
                    <a:cubicBezTo>
                      <a:pt x="290" y="678"/>
                      <a:pt x="289" y="674"/>
                      <a:pt x="288" y="670"/>
                    </a:cubicBezTo>
                    <a:cubicBezTo>
                      <a:pt x="288" y="666"/>
                      <a:pt x="286" y="662"/>
                      <a:pt x="285" y="658"/>
                    </a:cubicBezTo>
                    <a:cubicBezTo>
                      <a:pt x="283" y="653"/>
                      <a:pt x="282" y="649"/>
                      <a:pt x="281" y="644"/>
                    </a:cubicBezTo>
                    <a:cubicBezTo>
                      <a:pt x="268" y="608"/>
                      <a:pt x="246" y="569"/>
                      <a:pt x="218" y="528"/>
                    </a:cubicBezTo>
                    <a:cubicBezTo>
                      <a:pt x="191" y="487"/>
                      <a:pt x="160" y="444"/>
                      <a:pt x="130" y="399"/>
                    </a:cubicBezTo>
                    <a:cubicBezTo>
                      <a:pt x="122" y="388"/>
                      <a:pt x="115" y="377"/>
                      <a:pt x="108" y="366"/>
                    </a:cubicBezTo>
                    <a:cubicBezTo>
                      <a:pt x="102" y="358"/>
                      <a:pt x="102" y="358"/>
                      <a:pt x="102" y="358"/>
                    </a:cubicBezTo>
                    <a:cubicBezTo>
                      <a:pt x="100" y="355"/>
                      <a:pt x="99" y="352"/>
                      <a:pt x="97" y="349"/>
                    </a:cubicBezTo>
                    <a:cubicBezTo>
                      <a:pt x="93" y="344"/>
                      <a:pt x="90" y="338"/>
                      <a:pt x="86" y="332"/>
                    </a:cubicBezTo>
                    <a:cubicBezTo>
                      <a:pt x="73" y="310"/>
                      <a:pt x="60" y="287"/>
                      <a:pt x="50" y="264"/>
                    </a:cubicBezTo>
                    <a:cubicBezTo>
                      <a:pt x="39" y="241"/>
                      <a:pt x="31" y="218"/>
                      <a:pt x="24" y="196"/>
                    </a:cubicBezTo>
                    <a:cubicBezTo>
                      <a:pt x="17" y="174"/>
                      <a:pt x="13" y="152"/>
                      <a:pt x="9" y="133"/>
                    </a:cubicBezTo>
                    <a:cubicBezTo>
                      <a:pt x="8" y="123"/>
                      <a:pt x="6" y="113"/>
                      <a:pt x="5" y="104"/>
                    </a:cubicBezTo>
                    <a:cubicBezTo>
                      <a:pt x="4" y="95"/>
                      <a:pt x="3" y="86"/>
                      <a:pt x="2" y="78"/>
                    </a:cubicBezTo>
                    <a:cubicBezTo>
                      <a:pt x="2" y="70"/>
                      <a:pt x="1" y="63"/>
                      <a:pt x="1" y="56"/>
                    </a:cubicBezTo>
                    <a:cubicBezTo>
                      <a:pt x="0" y="49"/>
                      <a:pt x="0" y="42"/>
                      <a:pt x="0" y="36"/>
                    </a:cubicBezTo>
                    <a:cubicBezTo>
                      <a:pt x="0" y="30"/>
                      <a:pt x="0" y="25"/>
                      <a:pt x="0" y="21"/>
                    </a:cubicBezTo>
                    <a:cubicBezTo>
                      <a:pt x="0" y="16"/>
                      <a:pt x="0" y="12"/>
                      <a:pt x="0" y="9"/>
                    </a:cubicBezTo>
                    <a:cubicBezTo>
                      <a:pt x="0" y="3"/>
                      <a:pt x="0" y="0"/>
                      <a:pt x="0" y="0"/>
                    </a:cubicBezTo>
                    <a:cubicBezTo>
                      <a:pt x="0" y="0"/>
                      <a:pt x="0" y="3"/>
                      <a:pt x="0" y="9"/>
                    </a:cubicBezTo>
                    <a:cubicBezTo>
                      <a:pt x="1" y="12"/>
                      <a:pt x="1" y="16"/>
                      <a:pt x="1" y="21"/>
                    </a:cubicBezTo>
                    <a:cubicBezTo>
                      <a:pt x="1" y="25"/>
                      <a:pt x="1" y="30"/>
                      <a:pt x="2" y="36"/>
                    </a:cubicBezTo>
                    <a:cubicBezTo>
                      <a:pt x="2" y="42"/>
                      <a:pt x="3" y="48"/>
                      <a:pt x="3" y="55"/>
                    </a:cubicBezTo>
                    <a:cubicBezTo>
                      <a:pt x="4" y="62"/>
                      <a:pt x="5" y="70"/>
                      <a:pt x="6" y="78"/>
                    </a:cubicBezTo>
                    <a:cubicBezTo>
                      <a:pt x="7" y="86"/>
                      <a:pt x="9" y="94"/>
                      <a:pt x="10" y="103"/>
                    </a:cubicBezTo>
                    <a:cubicBezTo>
                      <a:pt x="11" y="112"/>
                      <a:pt x="14" y="121"/>
                      <a:pt x="16" y="131"/>
                    </a:cubicBezTo>
                    <a:cubicBezTo>
                      <a:pt x="20" y="150"/>
                      <a:pt x="26" y="171"/>
                      <a:pt x="33" y="193"/>
                    </a:cubicBezTo>
                    <a:cubicBezTo>
                      <a:pt x="41" y="214"/>
                      <a:pt x="50" y="236"/>
                      <a:pt x="62" y="258"/>
                    </a:cubicBezTo>
                    <a:cubicBezTo>
                      <a:pt x="73" y="280"/>
                      <a:pt x="86" y="302"/>
                      <a:pt x="101" y="323"/>
                    </a:cubicBezTo>
                    <a:cubicBezTo>
                      <a:pt x="104" y="328"/>
                      <a:pt x="108" y="334"/>
                      <a:pt x="112" y="339"/>
                    </a:cubicBezTo>
                    <a:cubicBezTo>
                      <a:pt x="114" y="342"/>
                      <a:pt x="116" y="345"/>
                      <a:pt x="117" y="347"/>
                    </a:cubicBezTo>
                    <a:cubicBezTo>
                      <a:pt x="123" y="355"/>
                      <a:pt x="123" y="355"/>
                      <a:pt x="123" y="355"/>
                    </a:cubicBezTo>
                    <a:cubicBezTo>
                      <a:pt x="131" y="366"/>
                      <a:pt x="139" y="377"/>
                      <a:pt x="147" y="387"/>
                    </a:cubicBezTo>
                    <a:cubicBezTo>
                      <a:pt x="178" y="430"/>
                      <a:pt x="212" y="471"/>
                      <a:pt x="242" y="511"/>
                    </a:cubicBezTo>
                    <a:cubicBezTo>
                      <a:pt x="272" y="552"/>
                      <a:pt x="298" y="593"/>
                      <a:pt x="314" y="632"/>
                    </a:cubicBezTo>
                    <a:cubicBezTo>
                      <a:pt x="315" y="637"/>
                      <a:pt x="317" y="642"/>
                      <a:pt x="319" y="646"/>
                    </a:cubicBezTo>
                    <a:cubicBezTo>
                      <a:pt x="321" y="651"/>
                      <a:pt x="322" y="656"/>
                      <a:pt x="324" y="660"/>
                    </a:cubicBezTo>
                    <a:cubicBezTo>
                      <a:pt x="325" y="665"/>
                      <a:pt x="326" y="669"/>
                      <a:pt x="327" y="674"/>
                    </a:cubicBezTo>
                    <a:cubicBezTo>
                      <a:pt x="328" y="676"/>
                      <a:pt x="329" y="678"/>
                      <a:pt x="329" y="680"/>
                    </a:cubicBezTo>
                    <a:cubicBezTo>
                      <a:pt x="330" y="682"/>
                      <a:pt x="330" y="684"/>
                      <a:pt x="331" y="687"/>
                    </a:cubicBezTo>
                    <a:cubicBezTo>
                      <a:pt x="332" y="695"/>
                      <a:pt x="334" y="703"/>
                      <a:pt x="335" y="710"/>
                    </a:cubicBezTo>
                    <a:cubicBezTo>
                      <a:pt x="336" y="718"/>
                      <a:pt x="337" y="724"/>
                      <a:pt x="338" y="731"/>
                    </a:cubicBezTo>
                    <a:cubicBezTo>
                      <a:pt x="338" y="734"/>
                      <a:pt x="339" y="737"/>
                      <a:pt x="339" y="739"/>
                    </a:cubicBezTo>
                    <a:cubicBezTo>
                      <a:pt x="339" y="742"/>
                      <a:pt x="339" y="744"/>
                      <a:pt x="339" y="747"/>
                    </a:cubicBezTo>
                    <a:cubicBezTo>
                      <a:pt x="339" y="748"/>
                      <a:pt x="339" y="750"/>
                      <a:pt x="339" y="751"/>
                    </a:cubicBezTo>
                    <a:cubicBezTo>
                      <a:pt x="349" y="758"/>
                      <a:pt x="382" y="779"/>
                      <a:pt x="452" y="792"/>
                    </a:cubicBezTo>
                    <a:cubicBezTo>
                      <a:pt x="452" y="791"/>
                      <a:pt x="452" y="791"/>
                      <a:pt x="452" y="790"/>
                    </a:cubicBezTo>
                    <a:cubicBezTo>
                      <a:pt x="452" y="787"/>
                      <a:pt x="452" y="784"/>
                      <a:pt x="452" y="780"/>
                    </a:cubicBezTo>
                    <a:cubicBezTo>
                      <a:pt x="452" y="778"/>
                      <a:pt x="452" y="776"/>
                      <a:pt x="452" y="774"/>
                    </a:cubicBezTo>
                    <a:cubicBezTo>
                      <a:pt x="452" y="772"/>
                      <a:pt x="452" y="770"/>
                      <a:pt x="451" y="767"/>
                    </a:cubicBezTo>
                    <a:cubicBezTo>
                      <a:pt x="451" y="763"/>
                      <a:pt x="451" y="758"/>
                      <a:pt x="450" y="752"/>
                    </a:cubicBezTo>
                    <a:cubicBezTo>
                      <a:pt x="449" y="747"/>
                      <a:pt x="448" y="741"/>
                      <a:pt x="447" y="734"/>
                    </a:cubicBezTo>
                    <a:cubicBezTo>
                      <a:pt x="447" y="731"/>
                      <a:pt x="446" y="728"/>
                      <a:pt x="445" y="724"/>
                    </a:cubicBezTo>
                    <a:cubicBezTo>
                      <a:pt x="444" y="721"/>
                      <a:pt x="444" y="717"/>
                      <a:pt x="443" y="714"/>
                    </a:cubicBezTo>
                    <a:cubicBezTo>
                      <a:pt x="442" y="710"/>
                      <a:pt x="441" y="707"/>
                      <a:pt x="439" y="703"/>
                    </a:cubicBezTo>
                    <a:cubicBezTo>
                      <a:pt x="438" y="699"/>
                      <a:pt x="437" y="696"/>
                      <a:pt x="436" y="692"/>
                    </a:cubicBezTo>
                    <a:cubicBezTo>
                      <a:pt x="424" y="662"/>
                      <a:pt x="404" y="628"/>
                      <a:pt x="379" y="593"/>
                    </a:cubicBezTo>
                    <a:cubicBezTo>
                      <a:pt x="354" y="559"/>
                      <a:pt x="326" y="522"/>
                      <a:pt x="299" y="485"/>
                    </a:cubicBezTo>
                    <a:cubicBezTo>
                      <a:pt x="292" y="475"/>
                      <a:pt x="285" y="466"/>
                      <a:pt x="279" y="456"/>
                    </a:cubicBezTo>
                    <a:cubicBezTo>
                      <a:pt x="274" y="449"/>
                      <a:pt x="274" y="449"/>
                      <a:pt x="274" y="449"/>
                    </a:cubicBezTo>
                    <a:cubicBezTo>
                      <a:pt x="271" y="446"/>
                      <a:pt x="271" y="446"/>
                      <a:pt x="271" y="446"/>
                    </a:cubicBezTo>
                    <a:cubicBezTo>
                      <a:pt x="269" y="442"/>
                      <a:pt x="269" y="442"/>
                      <a:pt x="269" y="442"/>
                    </a:cubicBezTo>
                    <a:cubicBezTo>
                      <a:pt x="266" y="437"/>
                      <a:pt x="263" y="433"/>
                      <a:pt x="259" y="428"/>
                    </a:cubicBezTo>
                    <a:cubicBezTo>
                      <a:pt x="247" y="408"/>
                      <a:pt x="235" y="389"/>
                      <a:pt x="226" y="369"/>
                    </a:cubicBezTo>
                    <a:cubicBezTo>
                      <a:pt x="216" y="349"/>
                      <a:pt x="208" y="330"/>
                      <a:pt x="202" y="311"/>
                    </a:cubicBezTo>
                    <a:cubicBezTo>
                      <a:pt x="196" y="292"/>
                      <a:pt x="191" y="273"/>
                      <a:pt x="188" y="256"/>
                    </a:cubicBezTo>
                    <a:cubicBezTo>
                      <a:pt x="187" y="248"/>
                      <a:pt x="185" y="240"/>
                      <a:pt x="184" y="232"/>
                    </a:cubicBezTo>
                    <a:cubicBezTo>
                      <a:pt x="183" y="224"/>
                      <a:pt x="182" y="216"/>
                      <a:pt x="182" y="209"/>
                    </a:cubicBezTo>
                    <a:cubicBezTo>
                      <a:pt x="181" y="202"/>
                      <a:pt x="181" y="196"/>
                      <a:pt x="180" y="190"/>
                    </a:cubicBezTo>
                    <a:cubicBezTo>
                      <a:pt x="180" y="184"/>
                      <a:pt x="180" y="178"/>
                      <a:pt x="180" y="173"/>
                    </a:cubicBezTo>
                    <a:cubicBezTo>
                      <a:pt x="180" y="170"/>
                      <a:pt x="179" y="168"/>
                      <a:pt x="179" y="166"/>
                    </a:cubicBezTo>
                    <a:cubicBezTo>
                      <a:pt x="179" y="164"/>
                      <a:pt x="179" y="161"/>
                      <a:pt x="179" y="160"/>
                    </a:cubicBezTo>
                    <a:cubicBezTo>
                      <a:pt x="179" y="156"/>
                      <a:pt x="179" y="152"/>
                      <a:pt x="180" y="150"/>
                    </a:cubicBezTo>
                    <a:cubicBezTo>
                      <a:pt x="180" y="144"/>
                      <a:pt x="180" y="141"/>
                      <a:pt x="180" y="141"/>
                    </a:cubicBezTo>
                    <a:cubicBezTo>
                      <a:pt x="180" y="141"/>
                      <a:pt x="180" y="144"/>
                      <a:pt x="180" y="150"/>
                    </a:cubicBezTo>
                    <a:cubicBezTo>
                      <a:pt x="180" y="152"/>
                      <a:pt x="180" y="156"/>
                      <a:pt x="180" y="159"/>
                    </a:cubicBezTo>
                    <a:cubicBezTo>
                      <a:pt x="181" y="161"/>
                      <a:pt x="181" y="164"/>
                      <a:pt x="181" y="166"/>
                    </a:cubicBezTo>
                    <a:cubicBezTo>
                      <a:pt x="181" y="168"/>
                      <a:pt x="181" y="170"/>
                      <a:pt x="181" y="173"/>
                    </a:cubicBezTo>
                    <a:cubicBezTo>
                      <a:pt x="182" y="178"/>
                      <a:pt x="182" y="183"/>
                      <a:pt x="183" y="189"/>
                    </a:cubicBezTo>
                    <a:cubicBezTo>
                      <a:pt x="184" y="195"/>
                      <a:pt x="184" y="202"/>
                      <a:pt x="185" y="209"/>
                    </a:cubicBezTo>
                    <a:cubicBezTo>
                      <a:pt x="186" y="216"/>
                      <a:pt x="188" y="223"/>
                      <a:pt x="189" y="231"/>
                    </a:cubicBezTo>
                    <a:cubicBezTo>
                      <a:pt x="191" y="239"/>
                      <a:pt x="192" y="247"/>
                      <a:pt x="194" y="255"/>
                    </a:cubicBezTo>
                    <a:cubicBezTo>
                      <a:pt x="199" y="272"/>
                      <a:pt x="204" y="289"/>
                      <a:pt x="211" y="308"/>
                    </a:cubicBezTo>
                    <a:cubicBezTo>
                      <a:pt x="218" y="326"/>
                      <a:pt x="227" y="344"/>
                      <a:pt x="238" y="363"/>
                    </a:cubicBezTo>
                    <a:cubicBezTo>
                      <a:pt x="248" y="382"/>
                      <a:pt x="260" y="400"/>
                      <a:pt x="273" y="418"/>
                    </a:cubicBezTo>
                    <a:cubicBezTo>
                      <a:pt x="276" y="422"/>
                      <a:pt x="280" y="427"/>
                      <a:pt x="283" y="432"/>
                    </a:cubicBezTo>
                    <a:cubicBezTo>
                      <a:pt x="286" y="435"/>
                      <a:pt x="286" y="435"/>
                      <a:pt x="286" y="435"/>
                    </a:cubicBezTo>
                    <a:cubicBezTo>
                      <a:pt x="289" y="438"/>
                      <a:pt x="289" y="438"/>
                      <a:pt x="289" y="438"/>
                    </a:cubicBezTo>
                    <a:cubicBezTo>
                      <a:pt x="294" y="445"/>
                      <a:pt x="294" y="445"/>
                      <a:pt x="294" y="445"/>
                    </a:cubicBezTo>
                    <a:cubicBezTo>
                      <a:pt x="301" y="454"/>
                      <a:pt x="308" y="463"/>
                      <a:pt x="315" y="472"/>
                    </a:cubicBezTo>
                    <a:cubicBezTo>
                      <a:pt x="344" y="508"/>
                      <a:pt x="374" y="542"/>
                      <a:pt x="402" y="576"/>
                    </a:cubicBezTo>
                    <a:cubicBezTo>
                      <a:pt x="429" y="610"/>
                      <a:pt x="453" y="645"/>
                      <a:pt x="468" y="678"/>
                    </a:cubicBezTo>
                    <a:cubicBezTo>
                      <a:pt x="470" y="683"/>
                      <a:pt x="472" y="687"/>
                      <a:pt x="473" y="691"/>
                    </a:cubicBezTo>
                    <a:cubicBezTo>
                      <a:pt x="475" y="695"/>
                      <a:pt x="477" y="699"/>
                      <a:pt x="478" y="703"/>
                    </a:cubicBezTo>
                    <a:cubicBezTo>
                      <a:pt x="479" y="707"/>
                      <a:pt x="480" y="711"/>
                      <a:pt x="481" y="715"/>
                    </a:cubicBezTo>
                    <a:cubicBezTo>
                      <a:pt x="482" y="719"/>
                      <a:pt x="484" y="722"/>
                      <a:pt x="484" y="726"/>
                    </a:cubicBezTo>
                    <a:cubicBezTo>
                      <a:pt x="486" y="733"/>
                      <a:pt x="488" y="740"/>
                      <a:pt x="489" y="747"/>
                    </a:cubicBezTo>
                    <a:cubicBezTo>
                      <a:pt x="490" y="753"/>
                      <a:pt x="490" y="759"/>
                      <a:pt x="491" y="765"/>
                    </a:cubicBezTo>
                    <a:cubicBezTo>
                      <a:pt x="492" y="767"/>
                      <a:pt x="492" y="770"/>
                      <a:pt x="492" y="772"/>
                    </a:cubicBezTo>
                    <a:cubicBezTo>
                      <a:pt x="492" y="775"/>
                      <a:pt x="492" y="777"/>
                      <a:pt x="493" y="779"/>
                    </a:cubicBezTo>
                    <a:cubicBezTo>
                      <a:pt x="493" y="783"/>
                      <a:pt x="493" y="786"/>
                      <a:pt x="493" y="789"/>
                    </a:cubicBezTo>
                    <a:cubicBezTo>
                      <a:pt x="494" y="794"/>
                      <a:pt x="494" y="797"/>
                      <a:pt x="494" y="797"/>
                    </a:cubicBezTo>
                    <a:cubicBezTo>
                      <a:pt x="489" y="797"/>
                      <a:pt x="489" y="797"/>
                      <a:pt x="489" y="797"/>
                    </a:cubicBezTo>
                    <a:cubicBezTo>
                      <a:pt x="506" y="799"/>
                      <a:pt x="524" y="800"/>
                      <a:pt x="544" y="801"/>
                    </a:cubicBezTo>
                    <a:cubicBezTo>
                      <a:pt x="544" y="797"/>
                      <a:pt x="544" y="793"/>
                      <a:pt x="544" y="789"/>
                    </a:cubicBezTo>
                    <a:cubicBezTo>
                      <a:pt x="543" y="768"/>
                      <a:pt x="540" y="738"/>
                      <a:pt x="532" y="704"/>
                    </a:cubicBezTo>
                    <a:cubicBezTo>
                      <a:pt x="524" y="669"/>
                      <a:pt x="507" y="631"/>
                      <a:pt x="486" y="589"/>
                    </a:cubicBezTo>
                    <a:cubicBezTo>
                      <a:pt x="465" y="548"/>
                      <a:pt x="441" y="505"/>
                      <a:pt x="419" y="460"/>
                    </a:cubicBezTo>
                    <a:cubicBezTo>
                      <a:pt x="413" y="449"/>
                      <a:pt x="407" y="438"/>
                      <a:pt x="402" y="427"/>
                    </a:cubicBezTo>
                    <a:cubicBezTo>
                      <a:pt x="400" y="423"/>
                      <a:pt x="400" y="423"/>
                      <a:pt x="400" y="423"/>
                    </a:cubicBezTo>
                    <a:cubicBezTo>
                      <a:pt x="399" y="421"/>
                      <a:pt x="399" y="421"/>
                      <a:pt x="399" y="421"/>
                    </a:cubicBezTo>
                    <a:cubicBezTo>
                      <a:pt x="398" y="419"/>
                      <a:pt x="398" y="419"/>
                      <a:pt x="398" y="419"/>
                    </a:cubicBezTo>
                    <a:cubicBezTo>
                      <a:pt x="394" y="410"/>
                      <a:pt x="394" y="410"/>
                      <a:pt x="394" y="410"/>
                    </a:cubicBezTo>
                    <a:cubicBezTo>
                      <a:pt x="391" y="405"/>
                      <a:pt x="389" y="399"/>
                      <a:pt x="386" y="394"/>
                    </a:cubicBezTo>
                    <a:cubicBezTo>
                      <a:pt x="376" y="371"/>
                      <a:pt x="367" y="348"/>
                      <a:pt x="360" y="326"/>
                    </a:cubicBezTo>
                    <a:cubicBezTo>
                      <a:pt x="358" y="320"/>
                      <a:pt x="356" y="315"/>
                      <a:pt x="354" y="309"/>
                    </a:cubicBezTo>
                    <a:cubicBezTo>
                      <a:pt x="353" y="304"/>
                      <a:pt x="351" y="298"/>
                      <a:pt x="350" y="293"/>
                    </a:cubicBezTo>
                    <a:cubicBezTo>
                      <a:pt x="347" y="282"/>
                      <a:pt x="343" y="271"/>
                      <a:pt x="342" y="261"/>
                    </a:cubicBezTo>
                    <a:cubicBezTo>
                      <a:pt x="340" y="250"/>
                      <a:pt x="338" y="240"/>
                      <a:pt x="336" y="230"/>
                    </a:cubicBezTo>
                    <a:cubicBezTo>
                      <a:pt x="334" y="220"/>
                      <a:pt x="333" y="210"/>
                      <a:pt x="332" y="201"/>
                    </a:cubicBezTo>
                    <a:cubicBezTo>
                      <a:pt x="329" y="183"/>
                      <a:pt x="328" y="166"/>
                      <a:pt x="327" y="150"/>
                    </a:cubicBezTo>
                    <a:cubicBezTo>
                      <a:pt x="327" y="143"/>
                      <a:pt x="326" y="136"/>
                      <a:pt x="326" y="129"/>
                    </a:cubicBezTo>
                    <a:cubicBezTo>
                      <a:pt x="326" y="123"/>
                      <a:pt x="326" y="117"/>
                      <a:pt x="326" y="111"/>
                    </a:cubicBezTo>
                    <a:cubicBezTo>
                      <a:pt x="326" y="90"/>
                      <a:pt x="326" y="77"/>
                      <a:pt x="326" y="77"/>
                    </a:cubicBezTo>
                    <a:cubicBezTo>
                      <a:pt x="326" y="77"/>
                      <a:pt x="327" y="89"/>
                      <a:pt x="328" y="111"/>
                    </a:cubicBezTo>
                    <a:cubicBezTo>
                      <a:pt x="328" y="117"/>
                      <a:pt x="329" y="123"/>
                      <a:pt x="329" y="129"/>
                    </a:cubicBezTo>
                    <a:cubicBezTo>
                      <a:pt x="329" y="136"/>
                      <a:pt x="331" y="143"/>
                      <a:pt x="331" y="150"/>
                    </a:cubicBezTo>
                    <a:cubicBezTo>
                      <a:pt x="333" y="165"/>
                      <a:pt x="335" y="182"/>
                      <a:pt x="338" y="200"/>
                    </a:cubicBezTo>
                    <a:cubicBezTo>
                      <a:pt x="340" y="209"/>
                      <a:pt x="342" y="219"/>
                      <a:pt x="344" y="229"/>
                    </a:cubicBezTo>
                    <a:cubicBezTo>
                      <a:pt x="346" y="238"/>
                      <a:pt x="349" y="248"/>
                      <a:pt x="351" y="258"/>
                    </a:cubicBezTo>
                    <a:cubicBezTo>
                      <a:pt x="353" y="269"/>
                      <a:pt x="357" y="279"/>
                      <a:pt x="361" y="290"/>
                    </a:cubicBezTo>
                    <a:cubicBezTo>
                      <a:pt x="362" y="295"/>
                      <a:pt x="364" y="300"/>
                      <a:pt x="366" y="306"/>
                    </a:cubicBezTo>
                    <a:cubicBezTo>
                      <a:pt x="368" y="311"/>
                      <a:pt x="370" y="316"/>
                      <a:pt x="372" y="322"/>
                    </a:cubicBezTo>
                    <a:cubicBezTo>
                      <a:pt x="380" y="343"/>
                      <a:pt x="390" y="364"/>
                      <a:pt x="401" y="386"/>
                    </a:cubicBezTo>
                    <a:cubicBezTo>
                      <a:pt x="404" y="391"/>
                      <a:pt x="407" y="397"/>
                      <a:pt x="410" y="402"/>
                    </a:cubicBezTo>
                    <a:cubicBezTo>
                      <a:pt x="414" y="410"/>
                      <a:pt x="414" y="410"/>
                      <a:pt x="414" y="410"/>
                    </a:cubicBezTo>
                    <a:cubicBezTo>
                      <a:pt x="415" y="412"/>
                      <a:pt x="415" y="412"/>
                      <a:pt x="415" y="412"/>
                    </a:cubicBezTo>
                    <a:cubicBezTo>
                      <a:pt x="416" y="414"/>
                      <a:pt x="416" y="414"/>
                      <a:pt x="416" y="414"/>
                    </a:cubicBezTo>
                    <a:cubicBezTo>
                      <a:pt x="419" y="418"/>
                      <a:pt x="419" y="418"/>
                      <a:pt x="419" y="418"/>
                    </a:cubicBezTo>
                    <a:cubicBezTo>
                      <a:pt x="425" y="429"/>
                      <a:pt x="431" y="440"/>
                      <a:pt x="437" y="450"/>
                    </a:cubicBezTo>
                    <a:cubicBezTo>
                      <a:pt x="462" y="493"/>
                      <a:pt x="488" y="535"/>
                      <a:pt x="511" y="576"/>
                    </a:cubicBezTo>
                    <a:cubicBezTo>
                      <a:pt x="535" y="617"/>
                      <a:pt x="555" y="657"/>
                      <a:pt x="566" y="694"/>
                    </a:cubicBezTo>
                    <a:cubicBezTo>
                      <a:pt x="568" y="704"/>
                      <a:pt x="571" y="713"/>
                      <a:pt x="573" y="721"/>
                    </a:cubicBezTo>
                    <a:cubicBezTo>
                      <a:pt x="575" y="730"/>
                      <a:pt x="577" y="738"/>
                      <a:pt x="578" y="746"/>
                    </a:cubicBezTo>
                    <a:cubicBezTo>
                      <a:pt x="579" y="750"/>
                      <a:pt x="579" y="754"/>
                      <a:pt x="580" y="758"/>
                    </a:cubicBezTo>
                    <a:cubicBezTo>
                      <a:pt x="580" y="754"/>
                      <a:pt x="581" y="750"/>
                      <a:pt x="581" y="745"/>
                    </a:cubicBezTo>
                    <a:cubicBezTo>
                      <a:pt x="582" y="737"/>
                      <a:pt x="582" y="729"/>
                      <a:pt x="583" y="720"/>
                    </a:cubicBezTo>
                    <a:cubicBezTo>
                      <a:pt x="583" y="715"/>
                      <a:pt x="584" y="711"/>
                      <a:pt x="584" y="706"/>
                    </a:cubicBezTo>
                    <a:cubicBezTo>
                      <a:pt x="584" y="701"/>
                      <a:pt x="585" y="697"/>
                      <a:pt x="585" y="692"/>
                    </a:cubicBezTo>
                    <a:cubicBezTo>
                      <a:pt x="587" y="682"/>
                      <a:pt x="588" y="672"/>
                      <a:pt x="589" y="661"/>
                    </a:cubicBezTo>
                    <a:cubicBezTo>
                      <a:pt x="590" y="651"/>
                      <a:pt x="592" y="640"/>
                      <a:pt x="593" y="629"/>
                    </a:cubicBezTo>
                    <a:cubicBezTo>
                      <a:pt x="596" y="607"/>
                      <a:pt x="601" y="584"/>
                      <a:pt x="605" y="560"/>
                    </a:cubicBezTo>
                    <a:cubicBezTo>
                      <a:pt x="613" y="512"/>
                      <a:pt x="623" y="462"/>
                      <a:pt x="632" y="411"/>
                    </a:cubicBezTo>
                    <a:cubicBezTo>
                      <a:pt x="635" y="398"/>
                      <a:pt x="637" y="386"/>
                      <a:pt x="639" y="373"/>
                    </a:cubicBezTo>
                    <a:cubicBezTo>
                      <a:pt x="641" y="361"/>
                      <a:pt x="643" y="348"/>
                      <a:pt x="645" y="335"/>
                    </a:cubicBezTo>
                    <a:cubicBezTo>
                      <a:pt x="647" y="323"/>
                      <a:pt x="649" y="311"/>
                      <a:pt x="651" y="298"/>
                    </a:cubicBezTo>
                    <a:cubicBezTo>
                      <a:pt x="653" y="286"/>
                      <a:pt x="654" y="274"/>
                      <a:pt x="656" y="262"/>
                    </a:cubicBezTo>
                    <a:cubicBezTo>
                      <a:pt x="662" y="214"/>
                      <a:pt x="665" y="169"/>
                      <a:pt x="668" y="131"/>
                    </a:cubicBezTo>
                    <a:cubicBezTo>
                      <a:pt x="669" y="126"/>
                      <a:pt x="669" y="121"/>
                      <a:pt x="669" y="117"/>
                    </a:cubicBezTo>
                    <a:cubicBezTo>
                      <a:pt x="670" y="112"/>
                      <a:pt x="670" y="108"/>
                      <a:pt x="670" y="103"/>
                    </a:cubicBezTo>
                    <a:cubicBezTo>
                      <a:pt x="670" y="94"/>
                      <a:pt x="671" y="86"/>
                      <a:pt x="671" y="78"/>
                    </a:cubicBezTo>
                    <a:cubicBezTo>
                      <a:pt x="672" y="63"/>
                      <a:pt x="672" y="49"/>
                      <a:pt x="673" y="38"/>
                    </a:cubicBezTo>
                    <a:cubicBezTo>
                      <a:pt x="674" y="15"/>
                      <a:pt x="674" y="2"/>
                      <a:pt x="674" y="2"/>
                    </a:cubicBezTo>
                    <a:cubicBezTo>
                      <a:pt x="674" y="2"/>
                      <a:pt x="674" y="15"/>
                      <a:pt x="674" y="38"/>
                    </a:cubicBezTo>
                    <a:cubicBezTo>
                      <a:pt x="675" y="49"/>
                      <a:pt x="675" y="63"/>
                      <a:pt x="675" y="78"/>
                    </a:cubicBezTo>
                    <a:cubicBezTo>
                      <a:pt x="675" y="86"/>
                      <a:pt x="675" y="95"/>
                      <a:pt x="675" y="103"/>
                    </a:cubicBezTo>
                    <a:cubicBezTo>
                      <a:pt x="675" y="108"/>
                      <a:pt x="675" y="112"/>
                      <a:pt x="675" y="117"/>
                    </a:cubicBezTo>
                    <a:cubicBezTo>
                      <a:pt x="675" y="122"/>
                      <a:pt x="675" y="126"/>
                      <a:pt x="675" y="131"/>
                    </a:cubicBezTo>
                    <a:cubicBezTo>
                      <a:pt x="673" y="170"/>
                      <a:pt x="673" y="215"/>
                      <a:pt x="669" y="263"/>
                    </a:cubicBezTo>
                    <a:cubicBezTo>
                      <a:pt x="668" y="275"/>
                      <a:pt x="667" y="288"/>
                      <a:pt x="666" y="300"/>
                    </a:cubicBezTo>
                    <a:cubicBezTo>
                      <a:pt x="665" y="313"/>
                      <a:pt x="664" y="325"/>
                      <a:pt x="662" y="338"/>
                    </a:cubicBezTo>
                    <a:cubicBezTo>
                      <a:pt x="661" y="350"/>
                      <a:pt x="659" y="363"/>
                      <a:pt x="658" y="376"/>
                    </a:cubicBezTo>
                    <a:cubicBezTo>
                      <a:pt x="656" y="389"/>
                      <a:pt x="655" y="401"/>
                      <a:pt x="653" y="414"/>
                    </a:cubicBezTo>
                    <a:cubicBezTo>
                      <a:pt x="646" y="466"/>
                      <a:pt x="639" y="517"/>
                      <a:pt x="633" y="564"/>
                    </a:cubicBezTo>
                    <a:cubicBezTo>
                      <a:pt x="630" y="588"/>
                      <a:pt x="627" y="611"/>
                      <a:pt x="625" y="633"/>
                    </a:cubicBezTo>
                    <a:cubicBezTo>
                      <a:pt x="624" y="644"/>
                      <a:pt x="623" y="655"/>
                      <a:pt x="622" y="665"/>
                    </a:cubicBezTo>
                    <a:cubicBezTo>
                      <a:pt x="622" y="675"/>
                      <a:pt x="621" y="685"/>
                      <a:pt x="621" y="695"/>
                    </a:cubicBezTo>
                    <a:cubicBezTo>
                      <a:pt x="620" y="699"/>
                      <a:pt x="620" y="704"/>
                      <a:pt x="620" y="708"/>
                    </a:cubicBezTo>
                    <a:cubicBezTo>
                      <a:pt x="620" y="713"/>
                      <a:pt x="620" y="717"/>
                      <a:pt x="619" y="722"/>
                    </a:cubicBezTo>
                    <a:cubicBezTo>
                      <a:pt x="619" y="730"/>
                      <a:pt x="619" y="739"/>
                      <a:pt x="619" y="746"/>
                    </a:cubicBezTo>
                    <a:cubicBezTo>
                      <a:pt x="618" y="762"/>
                      <a:pt x="619" y="776"/>
                      <a:pt x="619" y="787"/>
                    </a:cubicBezTo>
                    <a:cubicBezTo>
                      <a:pt x="619" y="791"/>
                      <a:pt x="619" y="796"/>
                      <a:pt x="619" y="799"/>
                    </a:cubicBezTo>
                    <a:cubicBezTo>
                      <a:pt x="641" y="798"/>
                      <a:pt x="661" y="796"/>
                      <a:pt x="678" y="793"/>
                    </a:cubicBezTo>
                    <a:cubicBezTo>
                      <a:pt x="678" y="791"/>
                      <a:pt x="678" y="788"/>
                      <a:pt x="678" y="786"/>
                    </a:cubicBezTo>
                    <a:cubicBezTo>
                      <a:pt x="679" y="781"/>
                      <a:pt x="679" y="776"/>
                      <a:pt x="680" y="770"/>
                    </a:cubicBezTo>
                    <a:cubicBezTo>
                      <a:pt x="680" y="764"/>
                      <a:pt x="681" y="758"/>
                      <a:pt x="682" y="751"/>
                    </a:cubicBezTo>
                    <a:cubicBezTo>
                      <a:pt x="682" y="744"/>
                      <a:pt x="684" y="736"/>
                      <a:pt x="685" y="728"/>
                    </a:cubicBezTo>
                    <a:cubicBezTo>
                      <a:pt x="686" y="720"/>
                      <a:pt x="689" y="712"/>
                      <a:pt x="691" y="703"/>
                    </a:cubicBezTo>
                    <a:cubicBezTo>
                      <a:pt x="693" y="694"/>
                      <a:pt x="696" y="684"/>
                      <a:pt x="699" y="675"/>
                    </a:cubicBezTo>
                    <a:cubicBezTo>
                      <a:pt x="711" y="636"/>
                      <a:pt x="733" y="595"/>
                      <a:pt x="758" y="554"/>
                    </a:cubicBezTo>
                    <a:cubicBezTo>
                      <a:pt x="783" y="512"/>
                      <a:pt x="811" y="470"/>
                      <a:pt x="838" y="426"/>
                    </a:cubicBezTo>
                    <a:cubicBezTo>
                      <a:pt x="845" y="415"/>
                      <a:pt x="851" y="404"/>
                      <a:pt x="858" y="393"/>
                    </a:cubicBezTo>
                    <a:cubicBezTo>
                      <a:pt x="860" y="391"/>
                      <a:pt x="861" y="388"/>
                      <a:pt x="863" y="385"/>
                    </a:cubicBezTo>
                    <a:cubicBezTo>
                      <a:pt x="868" y="377"/>
                      <a:pt x="868" y="377"/>
                      <a:pt x="868" y="377"/>
                    </a:cubicBezTo>
                    <a:cubicBezTo>
                      <a:pt x="871" y="371"/>
                      <a:pt x="874" y="366"/>
                      <a:pt x="877" y="360"/>
                    </a:cubicBezTo>
                    <a:cubicBezTo>
                      <a:pt x="881" y="352"/>
                      <a:pt x="881" y="352"/>
                      <a:pt x="881" y="352"/>
                    </a:cubicBezTo>
                    <a:cubicBezTo>
                      <a:pt x="886" y="344"/>
                      <a:pt x="886" y="344"/>
                      <a:pt x="886" y="344"/>
                    </a:cubicBezTo>
                    <a:cubicBezTo>
                      <a:pt x="888" y="338"/>
                      <a:pt x="891" y="333"/>
                      <a:pt x="894" y="327"/>
                    </a:cubicBezTo>
                    <a:cubicBezTo>
                      <a:pt x="900" y="317"/>
                      <a:pt x="904" y="305"/>
                      <a:pt x="909" y="294"/>
                    </a:cubicBezTo>
                    <a:cubicBezTo>
                      <a:pt x="911" y="289"/>
                      <a:pt x="913" y="284"/>
                      <a:pt x="915" y="278"/>
                    </a:cubicBezTo>
                    <a:cubicBezTo>
                      <a:pt x="917" y="273"/>
                      <a:pt x="919" y="267"/>
                      <a:pt x="921" y="262"/>
                    </a:cubicBezTo>
                    <a:cubicBezTo>
                      <a:pt x="923" y="256"/>
                      <a:pt x="925" y="251"/>
                      <a:pt x="927" y="246"/>
                    </a:cubicBezTo>
                    <a:cubicBezTo>
                      <a:pt x="927" y="243"/>
                      <a:pt x="929" y="240"/>
                      <a:pt x="929" y="238"/>
                    </a:cubicBezTo>
                    <a:cubicBezTo>
                      <a:pt x="930" y="235"/>
                      <a:pt x="931" y="232"/>
                      <a:pt x="931" y="230"/>
                    </a:cubicBezTo>
                    <a:cubicBezTo>
                      <a:pt x="934" y="219"/>
                      <a:pt x="937" y="209"/>
                      <a:pt x="940" y="199"/>
                    </a:cubicBezTo>
                    <a:cubicBezTo>
                      <a:pt x="942" y="189"/>
                      <a:pt x="943" y="179"/>
                      <a:pt x="945" y="170"/>
                    </a:cubicBezTo>
                    <a:cubicBezTo>
                      <a:pt x="946" y="165"/>
                      <a:pt x="947" y="160"/>
                      <a:pt x="948" y="156"/>
                    </a:cubicBezTo>
                    <a:cubicBezTo>
                      <a:pt x="948" y="154"/>
                      <a:pt x="949" y="151"/>
                      <a:pt x="949" y="149"/>
                    </a:cubicBezTo>
                    <a:cubicBezTo>
                      <a:pt x="949" y="147"/>
                      <a:pt x="950" y="145"/>
                      <a:pt x="950" y="143"/>
                    </a:cubicBezTo>
                    <a:cubicBezTo>
                      <a:pt x="951" y="134"/>
                      <a:pt x="952" y="126"/>
                      <a:pt x="953" y="118"/>
                    </a:cubicBezTo>
                    <a:cubicBezTo>
                      <a:pt x="954" y="110"/>
                      <a:pt x="955" y="103"/>
                      <a:pt x="955" y="96"/>
                    </a:cubicBezTo>
                    <a:cubicBezTo>
                      <a:pt x="956" y="89"/>
                      <a:pt x="956" y="83"/>
                      <a:pt x="956" y="78"/>
                    </a:cubicBezTo>
                    <a:cubicBezTo>
                      <a:pt x="958" y="55"/>
                      <a:pt x="958" y="42"/>
                      <a:pt x="958" y="42"/>
                    </a:cubicBezTo>
                    <a:cubicBezTo>
                      <a:pt x="958" y="42"/>
                      <a:pt x="958" y="55"/>
                      <a:pt x="958" y="78"/>
                    </a:cubicBezTo>
                    <a:cubicBezTo>
                      <a:pt x="958" y="83"/>
                      <a:pt x="958" y="90"/>
                      <a:pt x="958" y="96"/>
                    </a:cubicBezTo>
                    <a:cubicBezTo>
                      <a:pt x="958" y="103"/>
                      <a:pt x="957" y="110"/>
                      <a:pt x="957" y="118"/>
                    </a:cubicBezTo>
                    <a:cubicBezTo>
                      <a:pt x="956" y="126"/>
                      <a:pt x="956" y="134"/>
                      <a:pt x="955" y="143"/>
                    </a:cubicBezTo>
                    <a:cubicBezTo>
                      <a:pt x="955" y="145"/>
                      <a:pt x="955" y="148"/>
                      <a:pt x="955" y="150"/>
                    </a:cubicBezTo>
                    <a:cubicBezTo>
                      <a:pt x="954" y="152"/>
                      <a:pt x="954" y="154"/>
                      <a:pt x="954" y="157"/>
                    </a:cubicBezTo>
                    <a:cubicBezTo>
                      <a:pt x="953" y="161"/>
                      <a:pt x="952" y="166"/>
                      <a:pt x="952" y="171"/>
                    </a:cubicBezTo>
                    <a:cubicBezTo>
                      <a:pt x="950" y="180"/>
                      <a:pt x="949" y="190"/>
                      <a:pt x="947" y="200"/>
                    </a:cubicBezTo>
                    <a:cubicBezTo>
                      <a:pt x="945" y="211"/>
                      <a:pt x="943" y="221"/>
                      <a:pt x="941" y="232"/>
                    </a:cubicBezTo>
                    <a:cubicBezTo>
                      <a:pt x="940" y="235"/>
                      <a:pt x="940" y="238"/>
                      <a:pt x="939" y="240"/>
                    </a:cubicBezTo>
                    <a:cubicBezTo>
                      <a:pt x="938" y="243"/>
                      <a:pt x="937" y="246"/>
                      <a:pt x="937" y="249"/>
                    </a:cubicBezTo>
                    <a:cubicBezTo>
                      <a:pt x="935" y="254"/>
                      <a:pt x="934" y="260"/>
                      <a:pt x="932" y="265"/>
                    </a:cubicBezTo>
                    <a:cubicBezTo>
                      <a:pt x="930" y="271"/>
                      <a:pt x="929" y="276"/>
                      <a:pt x="927" y="282"/>
                    </a:cubicBezTo>
                    <a:cubicBezTo>
                      <a:pt x="925" y="288"/>
                      <a:pt x="923" y="293"/>
                      <a:pt x="921" y="299"/>
                    </a:cubicBezTo>
                    <a:cubicBezTo>
                      <a:pt x="917" y="311"/>
                      <a:pt x="913" y="322"/>
                      <a:pt x="907" y="334"/>
                    </a:cubicBezTo>
                    <a:cubicBezTo>
                      <a:pt x="905" y="339"/>
                      <a:pt x="902" y="345"/>
                      <a:pt x="900" y="351"/>
                    </a:cubicBezTo>
                    <a:cubicBezTo>
                      <a:pt x="896" y="360"/>
                      <a:pt x="896" y="360"/>
                      <a:pt x="896" y="360"/>
                    </a:cubicBezTo>
                    <a:cubicBezTo>
                      <a:pt x="892" y="368"/>
                      <a:pt x="892" y="368"/>
                      <a:pt x="892" y="368"/>
                    </a:cubicBezTo>
                    <a:cubicBezTo>
                      <a:pt x="889" y="374"/>
                      <a:pt x="886" y="380"/>
                      <a:pt x="883" y="385"/>
                    </a:cubicBezTo>
                    <a:cubicBezTo>
                      <a:pt x="879" y="394"/>
                      <a:pt x="879" y="394"/>
                      <a:pt x="879" y="394"/>
                    </a:cubicBezTo>
                    <a:cubicBezTo>
                      <a:pt x="877" y="397"/>
                      <a:pt x="876" y="400"/>
                      <a:pt x="875" y="403"/>
                    </a:cubicBezTo>
                    <a:cubicBezTo>
                      <a:pt x="868" y="414"/>
                      <a:pt x="862" y="425"/>
                      <a:pt x="856" y="436"/>
                    </a:cubicBezTo>
                    <a:cubicBezTo>
                      <a:pt x="832" y="482"/>
                      <a:pt x="805" y="526"/>
                      <a:pt x="783" y="568"/>
                    </a:cubicBezTo>
                    <a:cubicBezTo>
                      <a:pt x="760" y="610"/>
                      <a:pt x="742" y="649"/>
                      <a:pt x="733" y="685"/>
                    </a:cubicBezTo>
                    <a:cubicBezTo>
                      <a:pt x="723" y="720"/>
                      <a:pt x="720" y="751"/>
                      <a:pt x="719" y="772"/>
                    </a:cubicBezTo>
                    <a:cubicBezTo>
                      <a:pt x="719" y="776"/>
                      <a:pt x="719" y="780"/>
                      <a:pt x="719" y="784"/>
                    </a:cubicBezTo>
                    <a:cubicBezTo>
                      <a:pt x="765" y="772"/>
                      <a:pt x="789" y="757"/>
                      <a:pt x="796" y="751"/>
                    </a:cubicBezTo>
                    <a:cubicBezTo>
                      <a:pt x="796" y="750"/>
                      <a:pt x="796" y="748"/>
                      <a:pt x="796" y="747"/>
                    </a:cubicBezTo>
                    <a:cubicBezTo>
                      <a:pt x="796" y="744"/>
                      <a:pt x="796" y="742"/>
                      <a:pt x="797" y="739"/>
                    </a:cubicBezTo>
                    <a:cubicBezTo>
                      <a:pt x="797" y="737"/>
                      <a:pt x="797" y="734"/>
                      <a:pt x="798" y="731"/>
                    </a:cubicBezTo>
                    <a:cubicBezTo>
                      <a:pt x="798" y="724"/>
                      <a:pt x="799" y="718"/>
                      <a:pt x="800" y="710"/>
                    </a:cubicBezTo>
                    <a:cubicBezTo>
                      <a:pt x="801" y="703"/>
                      <a:pt x="803" y="695"/>
                      <a:pt x="805" y="687"/>
                    </a:cubicBezTo>
                    <a:cubicBezTo>
                      <a:pt x="805" y="684"/>
                      <a:pt x="806" y="682"/>
                      <a:pt x="806" y="680"/>
                    </a:cubicBezTo>
                    <a:cubicBezTo>
                      <a:pt x="807" y="678"/>
                      <a:pt x="807" y="676"/>
                      <a:pt x="808" y="674"/>
                    </a:cubicBezTo>
                    <a:cubicBezTo>
                      <a:pt x="809" y="669"/>
                      <a:pt x="810" y="665"/>
                      <a:pt x="812" y="660"/>
                    </a:cubicBezTo>
                    <a:cubicBezTo>
                      <a:pt x="813" y="656"/>
                      <a:pt x="815" y="651"/>
                      <a:pt x="816" y="646"/>
                    </a:cubicBezTo>
                    <a:cubicBezTo>
                      <a:pt x="818" y="642"/>
                      <a:pt x="820" y="637"/>
                      <a:pt x="822" y="632"/>
                    </a:cubicBezTo>
                    <a:cubicBezTo>
                      <a:pt x="838" y="593"/>
                      <a:pt x="864" y="552"/>
                      <a:pt x="894" y="511"/>
                    </a:cubicBezTo>
                    <a:cubicBezTo>
                      <a:pt x="924" y="471"/>
                      <a:pt x="957" y="430"/>
                      <a:pt x="989" y="387"/>
                    </a:cubicBezTo>
                    <a:cubicBezTo>
                      <a:pt x="997" y="377"/>
                      <a:pt x="1004" y="366"/>
                      <a:pt x="1012" y="355"/>
                    </a:cubicBezTo>
                    <a:cubicBezTo>
                      <a:pt x="1018" y="347"/>
                      <a:pt x="1018" y="347"/>
                      <a:pt x="1018" y="347"/>
                    </a:cubicBezTo>
                    <a:cubicBezTo>
                      <a:pt x="1020" y="345"/>
                      <a:pt x="1022" y="342"/>
                      <a:pt x="1024" y="339"/>
                    </a:cubicBezTo>
                    <a:cubicBezTo>
                      <a:pt x="1027" y="334"/>
                      <a:pt x="1031" y="328"/>
                      <a:pt x="1035" y="323"/>
                    </a:cubicBezTo>
                    <a:cubicBezTo>
                      <a:pt x="1049" y="302"/>
                      <a:pt x="1062" y="280"/>
                      <a:pt x="1074" y="258"/>
                    </a:cubicBezTo>
                    <a:cubicBezTo>
                      <a:pt x="1085" y="236"/>
                      <a:pt x="1094" y="214"/>
                      <a:pt x="1102" y="193"/>
                    </a:cubicBezTo>
                    <a:cubicBezTo>
                      <a:pt x="1110" y="171"/>
                      <a:pt x="1115" y="150"/>
                      <a:pt x="1120" y="131"/>
                    </a:cubicBezTo>
                    <a:cubicBezTo>
                      <a:pt x="1122" y="121"/>
                      <a:pt x="1124" y="112"/>
                      <a:pt x="1125" y="103"/>
                    </a:cubicBezTo>
                    <a:cubicBezTo>
                      <a:pt x="1127" y="94"/>
                      <a:pt x="1128" y="86"/>
                      <a:pt x="1129" y="78"/>
                    </a:cubicBezTo>
                    <a:cubicBezTo>
                      <a:pt x="1130" y="70"/>
                      <a:pt x="1131" y="62"/>
                      <a:pt x="1132" y="55"/>
                    </a:cubicBezTo>
                    <a:cubicBezTo>
                      <a:pt x="1133" y="48"/>
                      <a:pt x="1133" y="42"/>
                      <a:pt x="1134" y="36"/>
                    </a:cubicBezTo>
                    <a:cubicBezTo>
                      <a:pt x="1134" y="30"/>
                      <a:pt x="1134" y="25"/>
                      <a:pt x="1134" y="21"/>
                    </a:cubicBezTo>
                    <a:cubicBezTo>
                      <a:pt x="1135" y="16"/>
                      <a:pt x="1135" y="12"/>
                      <a:pt x="1135" y="9"/>
                    </a:cubicBezTo>
                    <a:cubicBezTo>
                      <a:pt x="1135" y="3"/>
                      <a:pt x="1135" y="0"/>
                      <a:pt x="1135" y="0"/>
                    </a:cubicBezTo>
                    <a:cubicBezTo>
                      <a:pt x="1135" y="0"/>
                      <a:pt x="1135" y="3"/>
                      <a:pt x="1135" y="9"/>
                    </a:cubicBezTo>
                    <a:cubicBezTo>
                      <a:pt x="1135" y="12"/>
                      <a:pt x="1135" y="16"/>
                      <a:pt x="1135" y="21"/>
                    </a:cubicBezTo>
                    <a:cubicBezTo>
                      <a:pt x="1136" y="25"/>
                      <a:pt x="1136" y="30"/>
                      <a:pt x="1135" y="36"/>
                    </a:cubicBezTo>
                    <a:close/>
                    <a:moveTo>
                      <a:pt x="568" y="901"/>
                    </a:moveTo>
                    <a:cubicBezTo>
                      <a:pt x="398" y="901"/>
                      <a:pt x="337" y="850"/>
                      <a:pt x="337" y="849"/>
                    </a:cubicBezTo>
                    <a:cubicBezTo>
                      <a:pt x="320" y="868"/>
                      <a:pt x="320" y="868"/>
                      <a:pt x="320" y="868"/>
                    </a:cubicBezTo>
                    <a:cubicBezTo>
                      <a:pt x="302" y="887"/>
                      <a:pt x="302" y="887"/>
                      <a:pt x="302" y="887"/>
                    </a:cubicBezTo>
                    <a:cubicBezTo>
                      <a:pt x="305" y="890"/>
                      <a:pt x="374" y="953"/>
                      <a:pt x="568" y="953"/>
                    </a:cubicBezTo>
                    <a:cubicBezTo>
                      <a:pt x="761" y="953"/>
                      <a:pt x="830" y="890"/>
                      <a:pt x="833" y="887"/>
                    </a:cubicBezTo>
                    <a:cubicBezTo>
                      <a:pt x="799" y="849"/>
                      <a:pt x="799" y="849"/>
                      <a:pt x="799" y="849"/>
                    </a:cubicBezTo>
                    <a:cubicBezTo>
                      <a:pt x="798" y="850"/>
                      <a:pt x="738" y="901"/>
                      <a:pt x="568" y="901"/>
                    </a:cubicBezTo>
                    <a:close/>
                    <a:moveTo>
                      <a:pt x="568" y="1001"/>
                    </a:moveTo>
                    <a:cubicBezTo>
                      <a:pt x="398" y="1001"/>
                      <a:pt x="337" y="950"/>
                      <a:pt x="337" y="949"/>
                    </a:cubicBezTo>
                    <a:cubicBezTo>
                      <a:pt x="320" y="968"/>
                      <a:pt x="320" y="968"/>
                      <a:pt x="320" y="968"/>
                    </a:cubicBezTo>
                    <a:cubicBezTo>
                      <a:pt x="302" y="987"/>
                      <a:pt x="302" y="987"/>
                      <a:pt x="302" y="987"/>
                    </a:cubicBezTo>
                    <a:cubicBezTo>
                      <a:pt x="305" y="990"/>
                      <a:pt x="374" y="1053"/>
                      <a:pt x="568" y="1053"/>
                    </a:cubicBezTo>
                    <a:cubicBezTo>
                      <a:pt x="761" y="1053"/>
                      <a:pt x="830" y="990"/>
                      <a:pt x="833" y="987"/>
                    </a:cubicBezTo>
                    <a:cubicBezTo>
                      <a:pt x="799" y="949"/>
                      <a:pt x="799" y="949"/>
                      <a:pt x="799" y="949"/>
                    </a:cubicBezTo>
                    <a:cubicBezTo>
                      <a:pt x="798" y="950"/>
                      <a:pt x="738" y="1001"/>
                      <a:pt x="568" y="1001"/>
                    </a:cubicBezTo>
                    <a:close/>
                    <a:moveTo>
                      <a:pt x="799" y="1049"/>
                    </a:moveTo>
                    <a:cubicBezTo>
                      <a:pt x="798" y="1050"/>
                      <a:pt x="738" y="1101"/>
                      <a:pt x="568" y="1101"/>
                    </a:cubicBezTo>
                    <a:cubicBezTo>
                      <a:pt x="398" y="1101"/>
                      <a:pt x="337" y="1050"/>
                      <a:pt x="337" y="1049"/>
                    </a:cubicBezTo>
                    <a:cubicBezTo>
                      <a:pt x="320" y="1068"/>
                      <a:pt x="320" y="1068"/>
                      <a:pt x="320" y="1068"/>
                    </a:cubicBezTo>
                    <a:cubicBezTo>
                      <a:pt x="302" y="1087"/>
                      <a:pt x="302" y="1087"/>
                      <a:pt x="302" y="1087"/>
                    </a:cubicBezTo>
                    <a:cubicBezTo>
                      <a:pt x="304" y="1089"/>
                      <a:pt x="335" y="1117"/>
                      <a:pt x="411" y="1135"/>
                    </a:cubicBezTo>
                    <a:cubicBezTo>
                      <a:pt x="430" y="1156"/>
                      <a:pt x="477" y="1193"/>
                      <a:pt x="568" y="1193"/>
                    </a:cubicBezTo>
                    <a:cubicBezTo>
                      <a:pt x="658" y="1193"/>
                      <a:pt x="706" y="1156"/>
                      <a:pt x="725" y="1135"/>
                    </a:cubicBezTo>
                    <a:cubicBezTo>
                      <a:pt x="801" y="1117"/>
                      <a:pt x="831" y="1089"/>
                      <a:pt x="833" y="1087"/>
                    </a:cubicBezTo>
                    <a:lnTo>
                      <a:pt x="799" y="104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319" name="任意多边形: 形状 37"/>
              <p:cNvSpPr/>
              <p:nvPr/>
            </p:nvSpPr>
            <p:spPr>
              <a:xfrm>
                <a:off x="9131878" y="870639"/>
                <a:ext cx="1120337" cy="2085693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360" h="671">
                    <a:moveTo>
                      <a:pt x="270" y="462"/>
                    </a:moveTo>
                    <a:cubicBezTo>
                      <a:pt x="270" y="462"/>
                      <a:pt x="313" y="430"/>
                      <a:pt x="335" y="393"/>
                    </a:cubicBezTo>
                    <a:cubicBezTo>
                      <a:pt x="337" y="389"/>
                      <a:pt x="339" y="386"/>
                      <a:pt x="341" y="382"/>
                    </a:cubicBezTo>
                    <a:cubicBezTo>
                      <a:pt x="352" y="356"/>
                      <a:pt x="358" y="327"/>
                      <a:pt x="359" y="296"/>
                    </a:cubicBezTo>
                    <a:cubicBezTo>
                      <a:pt x="360" y="280"/>
                      <a:pt x="359" y="265"/>
                      <a:pt x="356" y="250"/>
                    </a:cubicBezTo>
                    <a:cubicBezTo>
                      <a:pt x="346" y="274"/>
                      <a:pt x="336" y="292"/>
                      <a:pt x="336" y="292"/>
                    </a:cubicBezTo>
                    <a:cubicBezTo>
                      <a:pt x="336" y="292"/>
                      <a:pt x="358" y="242"/>
                      <a:pt x="305" y="132"/>
                    </a:cubicBezTo>
                    <a:cubicBezTo>
                      <a:pt x="272" y="64"/>
                      <a:pt x="195" y="0"/>
                      <a:pt x="195" y="0"/>
                    </a:cubicBezTo>
                    <a:cubicBezTo>
                      <a:pt x="195" y="0"/>
                      <a:pt x="210" y="31"/>
                      <a:pt x="176" y="93"/>
                    </a:cubicBezTo>
                    <a:cubicBezTo>
                      <a:pt x="148" y="143"/>
                      <a:pt x="30" y="208"/>
                      <a:pt x="10" y="344"/>
                    </a:cubicBezTo>
                    <a:cubicBezTo>
                      <a:pt x="0" y="407"/>
                      <a:pt x="20" y="448"/>
                      <a:pt x="20" y="448"/>
                    </a:cubicBezTo>
                    <a:cubicBezTo>
                      <a:pt x="20" y="448"/>
                      <a:pt x="13" y="448"/>
                      <a:pt x="3" y="432"/>
                    </a:cubicBezTo>
                    <a:cubicBezTo>
                      <a:pt x="20" y="565"/>
                      <a:pt x="160" y="671"/>
                      <a:pt x="160" y="671"/>
                    </a:cubicBezTo>
                    <a:cubicBezTo>
                      <a:pt x="160" y="671"/>
                      <a:pt x="115" y="626"/>
                      <a:pt x="101" y="497"/>
                    </a:cubicBezTo>
                    <a:cubicBezTo>
                      <a:pt x="86" y="357"/>
                      <a:pt x="181" y="237"/>
                      <a:pt x="181" y="237"/>
                    </a:cubicBezTo>
                    <a:cubicBezTo>
                      <a:pt x="181" y="237"/>
                      <a:pt x="96" y="368"/>
                      <a:pt x="115" y="495"/>
                    </a:cubicBezTo>
                    <a:cubicBezTo>
                      <a:pt x="127" y="582"/>
                      <a:pt x="163" y="636"/>
                      <a:pt x="177" y="656"/>
                    </a:cubicBezTo>
                    <a:cubicBezTo>
                      <a:pt x="172" y="646"/>
                      <a:pt x="168" y="627"/>
                      <a:pt x="184" y="592"/>
                    </a:cubicBezTo>
                    <a:cubicBezTo>
                      <a:pt x="207" y="540"/>
                      <a:pt x="275" y="507"/>
                      <a:pt x="322" y="440"/>
                    </a:cubicBezTo>
                    <a:cubicBezTo>
                      <a:pt x="294" y="456"/>
                      <a:pt x="270" y="462"/>
                      <a:pt x="270" y="462"/>
                    </a:cubicBezTo>
                    <a:close/>
                  </a:path>
                </a:pathLst>
              </a:cu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0" name="任意多边形: 形状 38"/>
              <p:cNvSpPr/>
              <p:nvPr/>
            </p:nvSpPr>
            <p:spPr>
              <a:xfrm>
                <a:off x="9795150" y="2312762"/>
                <a:ext cx="790672" cy="159710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254" h="514">
                    <a:moveTo>
                      <a:pt x="201" y="353"/>
                    </a:moveTo>
                    <a:cubicBezTo>
                      <a:pt x="201" y="353"/>
                      <a:pt x="230" y="328"/>
                      <a:pt x="243" y="299"/>
                    </a:cubicBezTo>
                    <a:cubicBezTo>
                      <a:pt x="244" y="297"/>
                      <a:pt x="246" y="294"/>
                      <a:pt x="247" y="291"/>
                    </a:cubicBezTo>
                    <a:cubicBezTo>
                      <a:pt x="252" y="271"/>
                      <a:pt x="254" y="249"/>
                      <a:pt x="253" y="225"/>
                    </a:cubicBezTo>
                    <a:cubicBezTo>
                      <a:pt x="252" y="213"/>
                      <a:pt x="249" y="201"/>
                      <a:pt x="246" y="190"/>
                    </a:cubicBezTo>
                    <a:cubicBezTo>
                      <a:pt x="241" y="208"/>
                      <a:pt x="235" y="222"/>
                      <a:pt x="235" y="222"/>
                    </a:cubicBezTo>
                    <a:cubicBezTo>
                      <a:pt x="235" y="222"/>
                      <a:pt x="247" y="184"/>
                      <a:pt x="199" y="100"/>
                    </a:cubicBezTo>
                    <a:cubicBezTo>
                      <a:pt x="170" y="49"/>
                      <a:pt x="108" y="0"/>
                      <a:pt x="108" y="0"/>
                    </a:cubicBezTo>
                    <a:cubicBezTo>
                      <a:pt x="108" y="0"/>
                      <a:pt x="122" y="24"/>
                      <a:pt x="102" y="71"/>
                    </a:cubicBezTo>
                    <a:cubicBezTo>
                      <a:pt x="86" y="111"/>
                      <a:pt x="5" y="162"/>
                      <a:pt x="2" y="265"/>
                    </a:cubicBezTo>
                    <a:cubicBezTo>
                      <a:pt x="0" y="314"/>
                      <a:pt x="18" y="345"/>
                      <a:pt x="18" y="345"/>
                    </a:cubicBezTo>
                    <a:cubicBezTo>
                      <a:pt x="18" y="345"/>
                      <a:pt x="13" y="345"/>
                      <a:pt x="4" y="333"/>
                    </a:cubicBezTo>
                    <a:cubicBezTo>
                      <a:pt x="28" y="434"/>
                      <a:pt x="139" y="514"/>
                      <a:pt x="139" y="514"/>
                    </a:cubicBezTo>
                    <a:cubicBezTo>
                      <a:pt x="139" y="514"/>
                      <a:pt x="102" y="480"/>
                      <a:pt x="81" y="381"/>
                    </a:cubicBezTo>
                    <a:cubicBezTo>
                      <a:pt x="59" y="275"/>
                      <a:pt x="118" y="181"/>
                      <a:pt x="118" y="181"/>
                    </a:cubicBezTo>
                    <a:cubicBezTo>
                      <a:pt x="118" y="181"/>
                      <a:pt x="67" y="283"/>
                      <a:pt x="91" y="380"/>
                    </a:cubicBezTo>
                    <a:cubicBezTo>
                      <a:pt x="107" y="446"/>
                      <a:pt x="138" y="487"/>
                      <a:pt x="150" y="502"/>
                    </a:cubicBezTo>
                    <a:cubicBezTo>
                      <a:pt x="146" y="495"/>
                      <a:pt x="141" y="480"/>
                      <a:pt x="149" y="453"/>
                    </a:cubicBezTo>
                    <a:cubicBezTo>
                      <a:pt x="162" y="413"/>
                      <a:pt x="209" y="387"/>
                      <a:pt x="237" y="336"/>
                    </a:cubicBezTo>
                    <a:cubicBezTo>
                      <a:pt x="219" y="348"/>
                      <a:pt x="201" y="353"/>
                      <a:pt x="201" y="353"/>
                    </a:cubicBezTo>
                    <a:close/>
                  </a:path>
                </a:pathLst>
              </a:custGeom>
              <a:blipFill rotWithShape="1">
                <a:blip r:embed="rId2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1" name="任意多边形: 形状 39"/>
              <p:cNvSpPr/>
              <p:nvPr/>
            </p:nvSpPr>
            <p:spPr>
              <a:xfrm>
                <a:off x="8678752" y="777387"/>
                <a:ext cx="634376" cy="118469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204" h="381">
                    <a:moveTo>
                      <a:pt x="157" y="252"/>
                    </a:moveTo>
                    <a:cubicBezTo>
                      <a:pt x="157" y="252"/>
                      <a:pt x="181" y="230"/>
                      <a:pt x="192" y="207"/>
                    </a:cubicBezTo>
                    <a:cubicBezTo>
                      <a:pt x="194" y="205"/>
                      <a:pt x="195" y="203"/>
                      <a:pt x="196" y="201"/>
                    </a:cubicBezTo>
                    <a:cubicBezTo>
                      <a:pt x="201" y="185"/>
                      <a:pt x="204" y="168"/>
                      <a:pt x="204" y="151"/>
                    </a:cubicBezTo>
                    <a:cubicBezTo>
                      <a:pt x="204" y="142"/>
                      <a:pt x="202" y="133"/>
                      <a:pt x="201" y="125"/>
                    </a:cubicBezTo>
                    <a:cubicBezTo>
                      <a:pt x="195" y="139"/>
                      <a:pt x="190" y="150"/>
                      <a:pt x="190" y="150"/>
                    </a:cubicBezTo>
                    <a:cubicBezTo>
                      <a:pt x="190" y="150"/>
                      <a:pt x="202" y="120"/>
                      <a:pt x="168" y="64"/>
                    </a:cubicBezTo>
                    <a:cubicBezTo>
                      <a:pt x="147" y="29"/>
                      <a:pt x="101" y="0"/>
                      <a:pt x="101" y="0"/>
                    </a:cubicBezTo>
                    <a:cubicBezTo>
                      <a:pt x="101" y="0"/>
                      <a:pt x="110" y="16"/>
                      <a:pt x="93" y="54"/>
                    </a:cubicBezTo>
                    <a:cubicBezTo>
                      <a:pt x="78" y="85"/>
                      <a:pt x="11" y="133"/>
                      <a:pt x="3" y="211"/>
                    </a:cubicBezTo>
                    <a:cubicBezTo>
                      <a:pt x="0" y="248"/>
                      <a:pt x="12" y="269"/>
                      <a:pt x="12" y="269"/>
                    </a:cubicBezTo>
                    <a:cubicBezTo>
                      <a:pt x="12" y="269"/>
                      <a:pt x="8" y="270"/>
                      <a:pt x="2" y="262"/>
                    </a:cubicBezTo>
                    <a:cubicBezTo>
                      <a:pt x="15" y="334"/>
                      <a:pt x="99" y="381"/>
                      <a:pt x="99" y="381"/>
                    </a:cubicBezTo>
                    <a:cubicBezTo>
                      <a:pt x="99" y="381"/>
                      <a:pt x="72" y="360"/>
                      <a:pt x="60" y="288"/>
                    </a:cubicBezTo>
                    <a:cubicBezTo>
                      <a:pt x="48" y="211"/>
                      <a:pt x="99" y="134"/>
                      <a:pt x="99" y="134"/>
                    </a:cubicBezTo>
                    <a:cubicBezTo>
                      <a:pt x="99" y="134"/>
                      <a:pt x="54" y="216"/>
                      <a:pt x="68" y="286"/>
                    </a:cubicBezTo>
                    <a:cubicBezTo>
                      <a:pt x="77" y="334"/>
                      <a:pt x="100" y="361"/>
                      <a:pt x="108" y="371"/>
                    </a:cubicBezTo>
                    <a:cubicBezTo>
                      <a:pt x="105" y="366"/>
                      <a:pt x="102" y="355"/>
                      <a:pt x="110" y="334"/>
                    </a:cubicBezTo>
                    <a:cubicBezTo>
                      <a:pt x="122" y="303"/>
                      <a:pt x="161" y="278"/>
                      <a:pt x="186" y="235"/>
                    </a:cubicBezTo>
                    <a:cubicBezTo>
                      <a:pt x="170" y="247"/>
                      <a:pt x="157" y="252"/>
                      <a:pt x="157" y="252"/>
                    </a:cubicBezTo>
                    <a:close/>
                  </a:path>
                </a:pathLst>
              </a:custGeom>
              <a:blipFill rotWithShape="1">
                <a:blip r:embed="rId3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2" name="任意多边形: 形状 40"/>
              <p:cNvSpPr/>
              <p:nvPr/>
            </p:nvSpPr>
            <p:spPr>
              <a:xfrm>
                <a:off x="8917793" y="2903796"/>
                <a:ext cx="711867" cy="119651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</a:cxnLst>
                <a:pathLst>
                  <a:path w="229" h="385">
                    <a:moveTo>
                      <a:pt x="20" y="190"/>
                    </a:moveTo>
                    <a:cubicBezTo>
                      <a:pt x="20" y="190"/>
                      <a:pt x="9" y="161"/>
                      <a:pt x="15" y="126"/>
                    </a:cubicBezTo>
                    <a:cubicBezTo>
                      <a:pt x="22" y="90"/>
                      <a:pt x="43" y="68"/>
                      <a:pt x="43" y="68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45" y="93"/>
                      <a:pt x="52" y="65"/>
                      <a:pt x="94" y="32"/>
                    </a:cubicBezTo>
                    <a:cubicBezTo>
                      <a:pt x="114" y="17"/>
                      <a:pt x="136" y="9"/>
                      <a:pt x="153" y="4"/>
                    </a:cubicBezTo>
                    <a:cubicBezTo>
                      <a:pt x="171" y="1"/>
                      <a:pt x="183" y="0"/>
                      <a:pt x="183" y="0"/>
                    </a:cubicBezTo>
                    <a:cubicBezTo>
                      <a:pt x="183" y="0"/>
                      <a:pt x="166" y="9"/>
                      <a:pt x="164" y="46"/>
                    </a:cubicBezTo>
                    <a:cubicBezTo>
                      <a:pt x="160" y="105"/>
                      <a:pt x="192" y="118"/>
                      <a:pt x="210" y="198"/>
                    </a:cubicBezTo>
                    <a:cubicBezTo>
                      <a:pt x="229" y="285"/>
                      <a:pt x="166" y="335"/>
                      <a:pt x="134" y="354"/>
                    </a:cubicBezTo>
                    <a:cubicBezTo>
                      <a:pt x="111" y="368"/>
                      <a:pt x="99" y="380"/>
                      <a:pt x="95" y="385"/>
                    </a:cubicBezTo>
                    <a:cubicBezTo>
                      <a:pt x="102" y="376"/>
                      <a:pt x="125" y="343"/>
                      <a:pt x="140" y="293"/>
                    </a:cubicBezTo>
                    <a:cubicBezTo>
                      <a:pt x="159" y="232"/>
                      <a:pt x="122" y="167"/>
                      <a:pt x="122" y="167"/>
                    </a:cubicBezTo>
                    <a:cubicBezTo>
                      <a:pt x="122" y="167"/>
                      <a:pt x="151" y="231"/>
                      <a:pt x="122" y="297"/>
                    </a:cubicBezTo>
                    <a:cubicBezTo>
                      <a:pt x="104" y="337"/>
                      <a:pt x="74" y="361"/>
                      <a:pt x="74" y="361"/>
                    </a:cubicBezTo>
                    <a:cubicBezTo>
                      <a:pt x="74" y="361"/>
                      <a:pt x="68" y="330"/>
                      <a:pt x="26" y="258"/>
                    </a:cubicBezTo>
                    <a:cubicBezTo>
                      <a:pt x="11" y="233"/>
                      <a:pt x="0" y="199"/>
                      <a:pt x="0" y="165"/>
                    </a:cubicBezTo>
                    <a:cubicBezTo>
                      <a:pt x="12" y="189"/>
                      <a:pt x="20" y="190"/>
                      <a:pt x="20" y="190"/>
                    </a:cubicBezTo>
                    <a:close/>
                  </a:path>
                </a:pathLst>
              </a:custGeom>
              <a:blipFill rotWithShape="1">
                <a:blip r:embed="rId4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3" name="任意多边形: 形状 41"/>
              <p:cNvSpPr/>
              <p:nvPr/>
            </p:nvSpPr>
            <p:spPr>
              <a:xfrm>
                <a:off x="10338901" y="1591700"/>
                <a:ext cx="815627" cy="1333110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262" h="429">
                    <a:moveTo>
                      <a:pt x="97" y="429"/>
                    </a:moveTo>
                    <a:cubicBezTo>
                      <a:pt x="97" y="429"/>
                      <a:pt x="91" y="386"/>
                      <a:pt x="54" y="337"/>
                    </a:cubicBezTo>
                    <a:cubicBezTo>
                      <a:pt x="0" y="267"/>
                      <a:pt x="18" y="200"/>
                      <a:pt x="18" y="200"/>
                    </a:cubicBezTo>
                    <a:cubicBezTo>
                      <a:pt x="29" y="215"/>
                      <a:pt x="29" y="215"/>
                      <a:pt x="29" y="215"/>
                    </a:cubicBezTo>
                    <a:cubicBezTo>
                      <a:pt x="29" y="215"/>
                      <a:pt x="26" y="152"/>
                      <a:pt x="74" y="97"/>
                    </a:cubicBezTo>
                    <a:cubicBezTo>
                      <a:pt x="122" y="42"/>
                      <a:pt x="187" y="0"/>
                      <a:pt x="187" y="0"/>
                    </a:cubicBezTo>
                    <a:cubicBezTo>
                      <a:pt x="187" y="0"/>
                      <a:pt x="172" y="47"/>
                      <a:pt x="211" y="119"/>
                    </a:cubicBezTo>
                    <a:cubicBezTo>
                      <a:pt x="249" y="192"/>
                      <a:pt x="262" y="235"/>
                      <a:pt x="220" y="310"/>
                    </a:cubicBezTo>
                    <a:cubicBezTo>
                      <a:pt x="178" y="385"/>
                      <a:pt x="116" y="424"/>
                      <a:pt x="116" y="424"/>
                    </a:cubicBezTo>
                    <a:cubicBezTo>
                      <a:pt x="116" y="424"/>
                      <a:pt x="151" y="354"/>
                      <a:pt x="152" y="324"/>
                    </a:cubicBezTo>
                    <a:cubicBezTo>
                      <a:pt x="152" y="293"/>
                      <a:pt x="138" y="242"/>
                      <a:pt x="138" y="242"/>
                    </a:cubicBezTo>
                    <a:cubicBezTo>
                      <a:pt x="138" y="242"/>
                      <a:pt x="149" y="274"/>
                      <a:pt x="137" y="327"/>
                    </a:cubicBezTo>
                    <a:cubicBezTo>
                      <a:pt x="125" y="379"/>
                      <a:pt x="97" y="429"/>
                      <a:pt x="97" y="429"/>
                    </a:cubicBezTo>
                    <a:close/>
                  </a:path>
                </a:pathLst>
              </a:custGeom>
              <a:blipFill rotWithShape="1">
                <a:blip r:embed="rId5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4" name="任意多边形: 形状 42"/>
              <p:cNvSpPr/>
              <p:nvPr/>
            </p:nvSpPr>
            <p:spPr>
              <a:xfrm>
                <a:off x="7894648" y="1227886"/>
                <a:ext cx="952221" cy="171268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306" h="551">
                    <a:moveTo>
                      <a:pt x="244" y="551"/>
                    </a:moveTo>
                    <a:cubicBezTo>
                      <a:pt x="244" y="551"/>
                      <a:pt x="210" y="505"/>
                      <a:pt x="141" y="472"/>
                    </a:cubicBezTo>
                    <a:cubicBezTo>
                      <a:pt x="41" y="424"/>
                      <a:pt x="21" y="335"/>
                      <a:pt x="21" y="335"/>
                    </a:cubicBezTo>
                    <a:cubicBezTo>
                      <a:pt x="41" y="346"/>
                      <a:pt x="41" y="346"/>
                      <a:pt x="41" y="346"/>
                    </a:cubicBezTo>
                    <a:cubicBezTo>
                      <a:pt x="41" y="346"/>
                      <a:pt x="0" y="275"/>
                      <a:pt x="19" y="182"/>
                    </a:cubicBezTo>
                    <a:cubicBezTo>
                      <a:pt x="38" y="88"/>
                      <a:pt x="85" y="0"/>
                      <a:pt x="85" y="0"/>
                    </a:cubicBezTo>
                    <a:cubicBezTo>
                      <a:pt x="85" y="0"/>
                      <a:pt x="97" y="63"/>
                      <a:pt x="181" y="123"/>
                    </a:cubicBezTo>
                    <a:cubicBezTo>
                      <a:pt x="266" y="184"/>
                      <a:pt x="306" y="224"/>
                      <a:pt x="306" y="337"/>
                    </a:cubicBezTo>
                    <a:cubicBezTo>
                      <a:pt x="305" y="450"/>
                      <a:pt x="261" y="533"/>
                      <a:pt x="261" y="533"/>
                    </a:cubicBezTo>
                    <a:cubicBezTo>
                      <a:pt x="261" y="533"/>
                      <a:pt x="257" y="432"/>
                      <a:pt x="240" y="396"/>
                    </a:cubicBezTo>
                    <a:cubicBezTo>
                      <a:pt x="222" y="360"/>
                      <a:pt x="176" y="309"/>
                      <a:pt x="176" y="309"/>
                    </a:cubicBezTo>
                    <a:cubicBezTo>
                      <a:pt x="176" y="309"/>
                      <a:pt x="207" y="341"/>
                      <a:pt x="225" y="408"/>
                    </a:cubicBezTo>
                    <a:cubicBezTo>
                      <a:pt x="243" y="476"/>
                      <a:pt x="244" y="551"/>
                      <a:pt x="244" y="551"/>
                    </a:cubicBezTo>
                    <a:close/>
                  </a:path>
                </a:pathLst>
              </a:custGeom>
              <a:blipFill rotWithShape="1">
                <a:blip r:embed="rId6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5" name="任意多边形: 形状 43"/>
              <p:cNvSpPr/>
              <p:nvPr/>
            </p:nvSpPr>
            <p:spPr>
              <a:xfrm>
                <a:off x="8345147" y="979652"/>
                <a:ext cx="324412" cy="54637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104" h="176">
                    <a:moveTo>
                      <a:pt x="30" y="176"/>
                    </a:moveTo>
                    <a:cubicBezTo>
                      <a:pt x="30" y="176"/>
                      <a:pt x="29" y="157"/>
                      <a:pt x="17" y="133"/>
                    </a:cubicBezTo>
                    <a:cubicBezTo>
                      <a:pt x="0" y="99"/>
                      <a:pt x="11" y="72"/>
                      <a:pt x="11" y="72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6" y="52"/>
                      <a:pt x="38" y="33"/>
                    </a:cubicBezTo>
                    <a:cubicBezTo>
                      <a:pt x="59" y="13"/>
                      <a:pt x="87" y="0"/>
                      <a:pt x="87" y="0"/>
                    </a:cubicBezTo>
                    <a:cubicBezTo>
                      <a:pt x="87" y="0"/>
                      <a:pt x="70" y="20"/>
                      <a:pt x="82" y="54"/>
                    </a:cubicBezTo>
                    <a:cubicBezTo>
                      <a:pt x="93" y="88"/>
                      <a:pt x="104" y="106"/>
                      <a:pt x="83" y="135"/>
                    </a:cubicBezTo>
                    <a:cubicBezTo>
                      <a:pt x="63" y="164"/>
                      <a:pt x="37" y="175"/>
                      <a:pt x="37" y="175"/>
                    </a:cubicBezTo>
                    <a:cubicBezTo>
                      <a:pt x="37" y="175"/>
                      <a:pt x="54" y="148"/>
                      <a:pt x="56" y="135"/>
                    </a:cubicBezTo>
                    <a:cubicBezTo>
                      <a:pt x="58" y="123"/>
                      <a:pt x="55" y="99"/>
                      <a:pt x="55" y="99"/>
                    </a:cubicBezTo>
                    <a:cubicBezTo>
                      <a:pt x="55" y="99"/>
                      <a:pt x="58" y="114"/>
                      <a:pt x="50" y="135"/>
                    </a:cubicBezTo>
                    <a:cubicBezTo>
                      <a:pt x="43" y="157"/>
                      <a:pt x="30" y="176"/>
                      <a:pt x="30" y="176"/>
                    </a:cubicBezTo>
                    <a:close/>
                  </a:path>
                </a:pathLst>
              </a:custGeom>
              <a:blipFill rotWithShape="1">
                <a:blip r:embed="rId7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6" name="任意多边形: 形状 44"/>
              <p:cNvSpPr/>
              <p:nvPr/>
            </p:nvSpPr>
            <p:spPr>
              <a:xfrm>
                <a:off x="7649040" y="1700713"/>
                <a:ext cx="279756" cy="518796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90" h="167">
                    <a:moveTo>
                      <a:pt x="51" y="167"/>
                    </a:moveTo>
                    <a:cubicBezTo>
                      <a:pt x="51" y="167"/>
                      <a:pt x="44" y="151"/>
                      <a:pt x="27" y="137"/>
                    </a:cubicBezTo>
                    <a:cubicBezTo>
                      <a:pt x="2" y="118"/>
                      <a:pt x="2" y="91"/>
                      <a:pt x="2" y="91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0" y="73"/>
                      <a:pt x="11" y="48"/>
                    </a:cubicBezTo>
                    <a:cubicBezTo>
                      <a:pt x="23" y="22"/>
                      <a:pt x="41" y="0"/>
                      <a:pt x="41" y="0"/>
                    </a:cubicBezTo>
                    <a:cubicBezTo>
                      <a:pt x="41" y="0"/>
                      <a:pt x="34" y="23"/>
                      <a:pt x="54" y="45"/>
                    </a:cubicBezTo>
                    <a:cubicBezTo>
                      <a:pt x="74" y="68"/>
                      <a:pt x="90" y="78"/>
                      <a:pt x="82" y="110"/>
                    </a:cubicBezTo>
                    <a:cubicBezTo>
                      <a:pt x="75" y="142"/>
                      <a:pt x="57" y="163"/>
                      <a:pt x="57" y="163"/>
                    </a:cubicBezTo>
                    <a:cubicBezTo>
                      <a:pt x="57" y="163"/>
                      <a:pt x="62" y="134"/>
                      <a:pt x="60" y="122"/>
                    </a:cubicBezTo>
                    <a:cubicBezTo>
                      <a:pt x="57" y="111"/>
                      <a:pt x="47" y="94"/>
                      <a:pt x="47" y="94"/>
                    </a:cubicBezTo>
                    <a:cubicBezTo>
                      <a:pt x="47" y="94"/>
                      <a:pt x="54" y="105"/>
                      <a:pt x="55" y="125"/>
                    </a:cubicBezTo>
                    <a:cubicBezTo>
                      <a:pt x="56" y="145"/>
                      <a:pt x="51" y="167"/>
                      <a:pt x="51" y="167"/>
                    </a:cubicBezTo>
                    <a:close/>
                  </a:path>
                </a:pathLst>
              </a:custGeom>
              <a:blipFill rotWithShape="1">
                <a:blip r:embed="rId8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7" name="任意多边形: 形状 45"/>
              <p:cNvSpPr/>
              <p:nvPr/>
            </p:nvSpPr>
            <p:spPr>
              <a:xfrm>
                <a:off x="10193112" y="1066337"/>
                <a:ext cx="510916" cy="84189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164" h="271">
                    <a:moveTo>
                      <a:pt x="109" y="271"/>
                    </a:moveTo>
                    <a:cubicBezTo>
                      <a:pt x="109" y="271"/>
                      <a:pt x="112" y="243"/>
                      <a:pt x="133" y="212"/>
                    </a:cubicBezTo>
                    <a:cubicBezTo>
                      <a:pt x="164" y="166"/>
                      <a:pt x="151" y="124"/>
                      <a:pt x="151" y="124"/>
                    </a:cubicBezTo>
                    <a:cubicBezTo>
                      <a:pt x="145" y="134"/>
                      <a:pt x="145" y="134"/>
                      <a:pt x="145" y="134"/>
                    </a:cubicBezTo>
                    <a:cubicBezTo>
                      <a:pt x="145" y="134"/>
                      <a:pt x="145" y="94"/>
                      <a:pt x="113" y="60"/>
                    </a:cubicBezTo>
                    <a:cubicBezTo>
                      <a:pt x="81" y="25"/>
                      <a:pt x="39" y="0"/>
                      <a:pt x="39" y="0"/>
                    </a:cubicBezTo>
                    <a:cubicBezTo>
                      <a:pt x="39" y="0"/>
                      <a:pt x="62" y="33"/>
                      <a:pt x="41" y="79"/>
                    </a:cubicBezTo>
                    <a:cubicBezTo>
                      <a:pt x="20" y="126"/>
                      <a:pt x="0" y="151"/>
                      <a:pt x="28" y="198"/>
                    </a:cubicBezTo>
                    <a:cubicBezTo>
                      <a:pt x="57" y="245"/>
                      <a:pt x="97" y="268"/>
                      <a:pt x="97" y="268"/>
                    </a:cubicBezTo>
                    <a:cubicBezTo>
                      <a:pt x="97" y="268"/>
                      <a:pt x="73" y="225"/>
                      <a:pt x="72" y="205"/>
                    </a:cubicBezTo>
                    <a:cubicBezTo>
                      <a:pt x="70" y="186"/>
                      <a:pt x="77" y="153"/>
                      <a:pt x="77" y="153"/>
                    </a:cubicBezTo>
                    <a:cubicBezTo>
                      <a:pt x="77" y="153"/>
                      <a:pt x="72" y="174"/>
                      <a:pt x="81" y="207"/>
                    </a:cubicBezTo>
                    <a:cubicBezTo>
                      <a:pt x="90" y="240"/>
                      <a:pt x="109" y="271"/>
                      <a:pt x="109" y="271"/>
                    </a:cubicBezTo>
                    <a:close/>
                  </a:path>
                </a:pathLst>
              </a:custGeom>
              <a:blipFill rotWithShape="1">
                <a:blip r:embed="rId9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8" name="任意多边形: 形状 46"/>
              <p:cNvSpPr/>
              <p:nvPr/>
            </p:nvSpPr>
            <p:spPr>
              <a:xfrm>
                <a:off x="10566120" y="3058778"/>
                <a:ext cx="585780" cy="61204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188" h="197">
                    <a:moveTo>
                      <a:pt x="4" y="191"/>
                    </a:moveTo>
                    <a:cubicBezTo>
                      <a:pt x="4" y="191"/>
                      <a:pt x="28" y="181"/>
                      <a:pt x="64" y="188"/>
                    </a:cubicBezTo>
                    <a:cubicBezTo>
                      <a:pt x="115" y="197"/>
                      <a:pt x="143" y="164"/>
                      <a:pt x="143" y="164"/>
                    </a:cubicBezTo>
                    <a:cubicBezTo>
                      <a:pt x="132" y="163"/>
                      <a:pt x="132" y="163"/>
                      <a:pt x="132" y="163"/>
                    </a:cubicBezTo>
                    <a:cubicBezTo>
                      <a:pt x="132" y="163"/>
                      <a:pt x="164" y="145"/>
                      <a:pt x="176" y="98"/>
                    </a:cubicBezTo>
                    <a:cubicBezTo>
                      <a:pt x="188" y="52"/>
                      <a:pt x="188" y="0"/>
                      <a:pt x="188" y="0"/>
                    </a:cubicBezTo>
                    <a:cubicBezTo>
                      <a:pt x="188" y="0"/>
                      <a:pt x="174" y="37"/>
                      <a:pt x="125" y="38"/>
                    </a:cubicBezTo>
                    <a:cubicBezTo>
                      <a:pt x="77" y="39"/>
                      <a:pt x="47" y="31"/>
                      <a:pt x="24" y="80"/>
                    </a:cubicBezTo>
                    <a:cubicBezTo>
                      <a:pt x="0" y="129"/>
                      <a:pt x="1" y="179"/>
                      <a:pt x="1" y="179"/>
                    </a:cubicBezTo>
                    <a:cubicBezTo>
                      <a:pt x="1" y="179"/>
                      <a:pt x="24" y="136"/>
                      <a:pt x="39" y="125"/>
                    </a:cubicBezTo>
                    <a:cubicBezTo>
                      <a:pt x="54" y="115"/>
                      <a:pt x="84" y="107"/>
                      <a:pt x="84" y="107"/>
                    </a:cubicBezTo>
                    <a:cubicBezTo>
                      <a:pt x="84" y="107"/>
                      <a:pt x="64" y="111"/>
                      <a:pt x="42" y="135"/>
                    </a:cubicBezTo>
                    <a:cubicBezTo>
                      <a:pt x="20" y="159"/>
                      <a:pt x="4" y="191"/>
                      <a:pt x="4" y="191"/>
                    </a:cubicBezTo>
                    <a:close/>
                  </a:path>
                </a:pathLst>
              </a:custGeom>
              <a:blipFill rotWithShape="1">
                <a:blip r:embed="rId10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9" name="任意多边形: 形状 47"/>
              <p:cNvSpPr/>
              <p:nvPr/>
            </p:nvSpPr>
            <p:spPr>
              <a:xfrm>
                <a:off x="7549221" y="2638487"/>
                <a:ext cx="1150546" cy="1016578"/>
              </a:xfrm>
              <a:custGeom>
                <a:avLst/>
                <a:gdLst/>
                <a:ahLst/>
                <a:cxnLst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</a:cxnLst>
                <a:pathLst>
                  <a:path w="370" h="327">
                    <a:moveTo>
                      <a:pt x="44" y="0"/>
                    </a:moveTo>
                    <a:cubicBezTo>
                      <a:pt x="44" y="0"/>
                      <a:pt x="0" y="194"/>
                      <a:pt x="121" y="276"/>
                    </a:cubicBezTo>
                    <a:cubicBezTo>
                      <a:pt x="143" y="291"/>
                      <a:pt x="166" y="299"/>
                      <a:pt x="189" y="304"/>
                    </a:cubicBezTo>
                    <a:cubicBezTo>
                      <a:pt x="185" y="307"/>
                      <a:pt x="182" y="310"/>
                      <a:pt x="178" y="311"/>
                    </a:cubicBezTo>
                    <a:cubicBezTo>
                      <a:pt x="167" y="316"/>
                      <a:pt x="160" y="318"/>
                      <a:pt x="160" y="318"/>
                    </a:cubicBezTo>
                    <a:cubicBezTo>
                      <a:pt x="160" y="318"/>
                      <a:pt x="204" y="327"/>
                      <a:pt x="257" y="315"/>
                    </a:cubicBezTo>
                    <a:cubicBezTo>
                      <a:pt x="309" y="303"/>
                      <a:pt x="356" y="277"/>
                      <a:pt x="356" y="277"/>
                    </a:cubicBezTo>
                    <a:cubicBezTo>
                      <a:pt x="356" y="277"/>
                      <a:pt x="308" y="271"/>
                      <a:pt x="258" y="252"/>
                    </a:cubicBezTo>
                    <a:cubicBezTo>
                      <a:pt x="209" y="232"/>
                      <a:pt x="163" y="190"/>
                      <a:pt x="163" y="190"/>
                    </a:cubicBezTo>
                    <a:cubicBezTo>
                      <a:pt x="163" y="190"/>
                      <a:pt x="225" y="229"/>
                      <a:pt x="274" y="241"/>
                    </a:cubicBezTo>
                    <a:cubicBezTo>
                      <a:pt x="322" y="254"/>
                      <a:pt x="370" y="252"/>
                      <a:pt x="370" y="252"/>
                    </a:cubicBezTo>
                    <a:cubicBezTo>
                      <a:pt x="357" y="242"/>
                      <a:pt x="357" y="242"/>
                      <a:pt x="357" y="242"/>
                    </a:cubicBezTo>
                    <a:cubicBezTo>
                      <a:pt x="350" y="235"/>
                      <a:pt x="342" y="226"/>
                      <a:pt x="335" y="212"/>
                    </a:cubicBezTo>
                    <a:cubicBezTo>
                      <a:pt x="321" y="186"/>
                      <a:pt x="310" y="140"/>
                      <a:pt x="289" y="116"/>
                    </a:cubicBezTo>
                    <a:cubicBezTo>
                      <a:pt x="261" y="84"/>
                      <a:pt x="229" y="70"/>
                      <a:pt x="197" y="62"/>
                    </a:cubicBezTo>
                    <a:cubicBezTo>
                      <a:pt x="201" y="66"/>
                      <a:pt x="204" y="70"/>
                      <a:pt x="207" y="75"/>
                    </a:cubicBezTo>
                    <a:cubicBezTo>
                      <a:pt x="178" y="71"/>
                      <a:pt x="149" y="74"/>
                      <a:pt x="124" y="70"/>
                    </a:cubicBezTo>
                    <a:cubicBezTo>
                      <a:pt x="60" y="60"/>
                      <a:pt x="44" y="0"/>
                      <a:pt x="44" y="0"/>
                    </a:cubicBezTo>
                    <a:close/>
                  </a:path>
                </a:pathLst>
              </a:custGeom>
              <a:blipFill rotWithShape="1">
                <a:blip r:embed="rId1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30" name="任意多边形: 形状 48"/>
              <p:cNvSpPr/>
              <p:nvPr/>
            </p:nvSpPr>
            <p:spPr>
              <a:xfrm>
                <a:off x="7545281" y="2107870"/>
                <a:ext cx="531930" cy="66195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171" h="213">
                    <a:moveTo>
                      <a:pt x="135" y="213"/>
                    </a:moveTo>
                    <a:cubicBezTo>
                      <a:pt x="135" y="213"/>
                      <a:pt x="124" y="207"/>
                      <a:pt x="102" y="198"/>
                    </a:cubicBezTo>
                    <a:cubicBezTo>
                      <a:pt x="80" y="189"/>
                      <a:pt x="34" y="178"/>
                      <a:pt x="19" y="135"/>
                    </a:cubicBezTo>
                    <a:cubicBezTo>
                      <a:pt x="0" y="80"/>
                      <a:pt x="31" y="0"/>
                      <a:pt x="31" y="0"/>
                    </a:cubicBezTo>
                    <a:cubicBezTo>
                      <a:pt x="31" y="0"/>
                      <a:pt x="35" y="33"/>
                      <a:pt x="68" y="47"/>
                    </a:cubicBezTo>
                    <a:cubicBezTo>
                      <a:pt x="101" y="60"/>
                      <a:pt x="112" y="58"/>
                      <a:pt x="138" y="89"/>
                    </a:cubicBezTo>
                    <a:cubicBezTo>
                      <a:pt x="171" y="128"/>
                      <a:pt x="144" y="207"/>
                      <a:pt x="144" y="207"/>
                    </a:cubicBezTo>
                    <a:cubicBezTo>
                      <a:pt x="144" y="207"/>
                      <a:pt x="134" y="165"/>
                      <a:pt x="113" y="143"/>
                    </a:cubicBezTo>
                    <a:cubicBezTo>
                      <a:pt x="92" y="120"/>
                      <a:pt x="72" y="115"/>
                      <a:pt x="72" y="115"/>
                    </a:cubicBezTo>
                    <a:cubicBezTo>
                      <a:pt x="72" y="115"/>
                      <a:pt x="104" y="129"/>
                      <a:pt x="118" y="162"/>
                    </a:cubicBezTo>
                    <a:cubicBezTo>
                      <a:pt x="133" y="194"/>
                      <a:pt x="135" y="213"/>
                      <a:pt x="135" y="213"/>
                    </a:cubicBezTo>
                    <a:close/>
                  </a:path>
                </a:pathLst>
              </a:custGeom>
              <a:blipFill rotWithShape="1">
                <a:blip r:embed="rId12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31" name="任意多边形: 形状 49"/>
              <p:cNvSpPr/>
              <p:nvPr/>
            </p:nvSpPr>
            <p:spPr>
              <a:xfrm>
                <a:off x="8083778" y="3689214"/>
                <a:ext cx="915446" cy="61204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294" h="197">
                    <a:moveTo>
                      <a:pt x="289" y="154"/>
                    </a:moveTo>
                    <a:cubicBezTo>
                      <a:pt x="289" y="154"/>
                      <a:pt x="272" y="156"/>
                      <a:pt x="240" y="164"/>
                    </a:cubicBezTo>
                    <a:cubicBezTo>
                      <a:pt x="208" y="173"/>
                      <a:pt x="149" y="197"/>
                      <a:pt x="97" y="162"/>
                    </a:cubicBezTo>
                    <a:cubicBezTo>
                      <a:pt x="30" y="116"/>
                      <a:pt x="0" y="2"/>
                      <a:pt x="0" y="2"/>
                    </a:cubicBezTo>
                    <a:cubicBezTo>
                      <a:pt x="0" y="2"/>
                      <a:pt x="31" y="35"/>
                      <a:pt x="79" y="24"/>
                    </a:cubicBezTo>
                    <a:cubicBezTo>
                      <a:pt x="127" y="12"/>
                      <a:pt x="137" y="0"/>
                      <a:pt x="192" y="14"/>
                    </a:cubicBezTo>
                    <a:cubicBezTo>
                      <a:pt x="259" y="30"/>
                      <a:pt x="294" y="140"/>
                      <a:pt x="294" y="140"/>
                    </a:cubicBezTo>
                    <a:cubicBezTo>
                      <a:pt x="294" y="140"/>
                      <a:pt x="249" y="102"/>
                      <a:pt x="207" y="93"/>
                    </a:cubicBezTo>
                    <a:cubicBezTo>
                      <a:pt x="166" y="85"/>
                      <a:pt x="138" y="96"/>
                      <a:pt x="138" y="96"/>
                    </a:cubicBezTo>
                    <a:cubicBezTo>
                      <a:pt x="138" y="96"/>
                      <a:pt x="187" y="86"/>
                      <a:pt x="229" y="110"/>
                    </a:cubicBezTo>
                    <a:cubicBezTo>
                      <a:pt x="271" y="134"/>
                      <a:pt x="289" y="154"/>
                      <a:pt x="289" y="154"/>
                    </a:cubicBezTo>
                    <a:close/>
                  </a:path>
                </a:pathLst>
              </a:custGeom>
              <a:blipFill rotWithShape="1">
                <a:blip r:embed="rId13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32" name="任意多边形: 形状 50"/>
              <p:cNvSpPr/>
              <p:nvPr/>
            </p:nvSpPr>
            <p:spPr>
              <a:xfrm>
                <a:off x="9713718" y="3636678"/>
                <a:ext cx="404530" cy="684286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130" h="220">
                    <a:moveTo>
                      <a:pt x="91" y="53"/>
                    </a:moveTo>
                    <a:cubicBezTo>
                      <a:pt x="92" y="69"/>
                      <a:pt x="92" y="69"/>
                      <a:pt x="92" y="69"/>
                    </a:cubicBezTo>
                    <a:cubicBezTo>
                      <a:pt x="88" y="63"/>
                      <a:pt x="83" y="58"/>
                      <a:pt x="80" y="53"/>
                    </a:cubicBezTo>
                    <a:cubicBezTo>
                      <a:pt x="64" y="32"/>
                      <a:pt x="71" y="0"/>
                      <a:pt x="71" y="0"/>
                    </a:cubicBezTo>
                    <a:cubicBezTo>
                      <a:pt x="71" y="0"/>
                      <a:pt x="27" y="22"/>
                      <a:pt x="12" y="66"/>
                    </a:cubicBezTo>
                    <a:cubicBezTo>
                      <a:pt x="5" y="85"/>
                      <a:pt x="4" y="104"/>
                      <a:pt x="7" y="121"/>
                    </a:cubicBezTo>
                    <a:cubicBezTo>
                      <a:pt x="5" y="119"/>
                      <a:pt x="2" y="117"/>
                      <a:pt x="0" y="115"/>
                    </a:cubicBezTo>
                    <a:cubicBezTo>
                      <a:pt x="2" y="140"/>
                      <a:pt x="18" y="159"/>
                      <a:pt x="35" y="173"/>
                    </a:cubicBezTo>
                    <a:cubicBezTo>
                      <a:pt x="64" y="198"/>
                      <a:pt x="71" y="220"/>
                      <a:pt x="71" y="220"/>
                    </a:cubicBezTo>
                    <a:cubicBezTo>
                      <a:pt x="71" y="220"/>
                      <a:pt x="72" y="219"/>
                      <a:pt x="72" y="219"/>
                    </a:cubicBezTo>
                    <a:cubicBezTo>
                      <a:pt x="76" y="211"/>
                      <a:pt x="79" y="200"/>
                      <a:pt x="82" y="187"/>
                    </a:cubicBezTo>
                    <a:cubicBezTo>
                      <a:pt x="92" y="144"/>
                      <a:pt x="70" y="107"/>
                      <a:pt x="70" y="107"/>
                    </a:cubicBezTo>
                    <a:cubicBezTo>
                      <a:pt x="70" y="107"/>
                      <a:pt x="87" y="131"/>
                      <a:pt x="93" y="164"/>
                    </a:cubicBezTo>
                    <a:cubicBezTo>
                      <a:pt x="95" y="176"/>
                      <a:pt x="93" y="191"/>
                      <a:pt x="91" y="205"/>
                    </a:cubicBezTo>
                    <a:cubicBezTo>
                      <a:pt x="101" y="195"/>
                      <a:pt x="113" y="180"/>
                      <a:pt x="119" y="158"/>
                    </a:cubicBezTo>
                    <a:cubicBezTo>
                      <a:pt x="119" y="156"/>
                      <a:pt x="120" y="154"/>
                      <a:pt x="120" y="152"/>
                    </a:cubicBezTo>
                    <a:cubicBezTo>
                      <a:pt x="130" y="110"/>
                      <a:pt x="107" y="73"/>
                      <a:pt x="91" y="53"/>
                    </a:cubicBezTo>
                    <a:close/>
                  </a:path>
                </a:pathLst>
              </a:custGeom>
              <a:blipFill rotWithShape="1">
                <a:blip r:embed="rId14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33" name="任意多边形: 形状 51"/>
              <p:cNvSpPr/>
              <p:nvPr/>
            </p:nvSpPr>
            <p:spPr>
              <a:xfrm>
                <a:off x="9328890" y="852251"/>
                <a:ext cx="266622" cy="48464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86" h="156">
                    <a:moveTo>
                      <a:pt x="28" y="37"/>
                    </a:moveTo>
                    <a:cubicBezTo>
                      <a:pt x="27" y="48"/>
                      <a:pt x="27" y="48"/>
                      <a:pt x="27" y="48"/>
                    </a:cubicBezTo>
                    <a:cubicBezTo>
                      <a:pt x="30" y="44"/>
                      <a:pt x="33" y="40"/>
                      <a:pt x="35" y="37"/>
                    </a:cubicBezTo>
                    <a:cubicBezTo>
                      <a:pt x="47" y="23"/>
                      <a:pt x="43" y="0"/>
                      <a:pt x="43" y="0"/>
                    </a:cubicBezTo>
                    <a:cubicBezTo>
                      <a:pt x="43" y="0"/>
                      <a:pt x="71" y="17"/>
                      <a:pt x="80" y="49"/>
                    </a:cubicBezTo>
                    <a:cubicBezTo>
                      <a:pt x="84" y="63"/>
                      <a:pt x="84" y="76"/>
                      <a:pt x="82" y="88"/>
                    </a:cubicBezTo>
                    <a:cubicBezTo>
                      <a:pt x="83" y="87"/>
                      <a:pt x="85" y="85"/>
                      <a:pt x="86" y="84"/>
                    </a:cubicBezTo>
                    <a:cubicBezTo>
                      <a:pt x="84" y="101"/>
                      <a:pt x="73" y="114"/>
                      <a:pt x="61" y="124"/>
                    </a:cubicBezTo>
                    <a:cubicBezTo>
                      <a:pt x="41" y="141"/>
                      <a:pt x="35" y="156"/>
                      <a:pt x="35" y="156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3" y="150"/>
                      <a:pt x="31" y="142"/>
                      <a:pt x="29" y="133"/>
                    </a:cubicBezTo>
                    <a:cubicBezTo>
                      <a:pt x="24" y="102"/>
                      <a:pt x="40" y="76"/>
                      <a:pt x="40" y="76"/>
                    </a:cubicBezTo>
                    <a:cubicBezTo>
                      <a:pt x="40" y="76"/>
                      <a:pt x="28" y="93"/>
                      <a:pt x="23" y="115"/>
                    </a:cubicBezTo>
                    <a:cubicBezTo>
                      <a:pt x="21" y="124"/>
                      <a:pt x="22" y="135"/>
                      <a:pt x="23" y="145"/>
                    </a:cubicBezTo>
                    <a:cubicBezTo>
                      <a:pt x="16" y="138"/>
                      <a:pt x="9" y="126"/>
                      <a:pt x="6" y="111"/>
                    </a:cubicBezTo>
                    <a:cubicBezTo>
                      <a:pt x="5" y="109"/>
                      <a:pt x="5" y="108"/>
                      <a:pt x="5" y="106"/>
                    </a:cubicBezTo>
                    <a:cubicBezTo>
                      <a:pt x="0" y="76"/>
                      <a:pt x="17" y="51"/>
                      <a:pt x="28" y="37"/>
                    </a:cubicBezTo>
                    <a:close/>
                  </a:path>
                </a:pathLst>
              </a:custGeom>
              <a:blipFill rotWithShape="1">
                <a:blip r:embed="rId15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34" name="任意多边形: 形状 52"/>
              <p:cNvSpPr/>
              <p:nvPr/>
            </p:nvSpPr>
            <p:spPr>
              <a:xfrm>
                <a:off x="8808780" y="2353477"/>
                <a:ext cx="392709" cy="751270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126" h="242">
                    <a:moveTo>
                      <a:pt x="44" y="57"/>
                    </a:moveTo>
                    <a:cubicBezTo>
                      <a:pt x="41" y="74"/>
                      <a:pt x="41" y="74"/>
                      <a:pt x="41" y="74"/>
                    </a:cubicBezTo>
                    <a:cubicBezTo>
                      <a:pt x="47" y="68"/>
                      <a:pt x="51" y="62"/>
                      <a:pt x="55" y="58"/>
                    </a:cubicBezTo>
                    <a:cubicBezTo>
                      <a:pt x="73" y="36"/>
                      <a:pt x="69" y="0"/>
                      <a:pt x="69" y="0"/>
                    </a:cubicBezTo>
                    <a:cubicBezTo>
                      <a:pt x="69" y="0"/>
                      <a:pt x="110" y="26"/>
                      <a:pt x="120" y="75"/>
                    </a:cubicBezTo>
                    <a:cubicBezTo>
                      <a:pt x="125" y="97"/>
                      <a:pt x="124" y="117"/>
                      <a:pt x="120" y="135"/>
                    </a:cubicBezTo>
                    <a:cubicBezTo>
                      <a:pt x="122" y="134"/>
                      <a:pt x="124" y="132"/>
                      <a:pt x="126" y="130"/>
                    </a:cubicBezTo>
                    <a:cubicBezTo>
                      <a:pt x="122" y="157"/>
                      <a:pt x="104" y="177"/>
                      <a:pt x="87" y="192"/>
                    </a:cubicBezTo>
                    <a:cubicBezTo>
                      <a:pt x="55" y="218"/>
                      <a:pt x="46" y="242"/>
                      <a:pt x="46" y="242"/>
                    </a:cubicBezTo>
                    <a:cubicBezTo>
                      <a:pt x="46" y="242"/>
                      <a:pt x="45" y="241"/>
                      <a:pt x="45" y="241"/>
                    </a:cubicBezTo>
                    <a:cubicBezTo>
                      <a:pt x="42" y="232"/>
                      <a:pt x="40" y="220"/>
                      <a:pt x="39" y="206"/>
                    </a:cubicBezTo>
                    <a:cubicBezTo>
                      <a:pt x="33" y="158"/>
                      <a:pt x="59" y="117"/>
                      <a:pt x="59" y="117"/>
                    </a:cubicBezTo>
                    <a:cubicBezTo>
                      <a:pt x="59" y="117"/>
                      <a:pt x="39" y="144"/>
                      <a:pt x="31" y="179"/>
                    </a:cubicBezTo>
                    <a:cubicBezTo>
                      <a:pt x="27" y="192"/>
                      <a:pt x="27" y="209"/>
                      <a:pt x="28" y="225"/>
                    </a:cubicBezTo>
                    <a:cubicBezTo>
                      <a:pt x="19" y="213"/>
                      <a:pt x="10" y="196"/>
                      <a:pt x="6" y="172"/>
                    </a:cubicBezTo>
                    <a:cubicBezTo>
                      <a:pt x="5" y="169"/>
                      <a:pt x="5" y="167"/>
                      <a:pt x="5" y="165"/>
                    </a:cubicBezTo>
                    <a:cubicBezTo>
                      <a:pt x="0" y="118"/>
                      <a:pt x="27" y="78"/>
                      <a:pt x="44" y="57"/>
                    </a:cubicBezTo>
                    <a:close/>
                  </a:path>
                </a:pathLst>
              </a:custGeom>
              <a:blipFill rotWithShape="1">
                <a:blip r:embed="rId16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35" name="任意多边形: 形状 53"/>
              <p:cNvSpPr/>
              <p:nvPr/>
            </p:nvSpPr>
            <p:spPr>
              <a:xfrm>
                <a:off x="10206247" y="3707602"/>
                <a:ext cx="484648" cy="640943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156" h="206">
                    <a:moveTo>
                      <a:pt x="86" y="41"/>
                    </a:moveTo>
                    <a:cubicBezTo>
                      <a:pt x="77" y="56"/>
                      <a:pt x="77" y="56"/>
                      <a:pt x="77" y="56"/>
                    </a:cubicBezTo>
                    <a:cubicBezTo>
                      <a:pt x="84" y="52"/>
                      <a:pt x="90" y="49"/>
                      <a:pt x="95" y="46"/>
                    </a:cubicBezTo>
                    <a:cubicBezTo>
                      <a:pt x="120" y="34"/>
                      <a:pt x="131" y="0"/>
                      <a:pt x="131" y="0"/>
                    </a:cubicBezTo>
                    <a:cubicBezTo>
                      <a:pt x="131" y="0"/>
                      <a:pt x="156" y="40"/>
                      <a:pt x="146" y="87"/>
                    </a:cubicBezTo>
                    <a:cubicBezTo>
                      <a:pt x="142" y="108"/>
                      <a:pt x="133" y="126"/>
                      <a:pt x="122" y="141"/>
                    </a:cubicBezTo>
                    <a:cubicBezTo>
                      <a:pt x="124" y="140"/>
                      <a:pt x="127" y="139"/>
                      <a:pt x="130" y="138"/>
                    </a:cubicBezTo>
                    <a:cubicBezTo>
                      <a:pt x="115" y="160"/>
                      <a:pt x="91" y="171"/>
                      <a:pt x="70" y="178"/>
                    </a:cubicBezTo>
                    <a:cubicBezTo>
                      <a:pt x="32" y="189"/>
                      <a:pt x="14" y="206"/>
                      <a:pt x="14" y="206"/>
                    </a:cubicBezTo>
                    <a:cubicBezTo>
                      <a:pt x="14" y="206"/>
                      <a:pt x="14" y="205"/>
                      <a:pt x="14" y="205"/>
                    </a:cubicBezTo>
                    <a:cubicBezTo>
                      <a:pt x="15" y="196"/>
                      <a:pt x="18" y="184"/>
                      <a:pt x="22" y="171"/>
                    </a:cubicBezTo>
                    <a:cubicBezTo>
                      <a:pt x="36" y="126"/>
                      <a:pt x="75" y="101"/>
                      <a:pt x="75" y="101"/>
                    </a:cubicBezTo>
                    <a:cubicBezTo>
                      <a:pt x="75" y="101"/>
                      <a:pt x="47" y="116"/>
                      <a:pt x="26" y="144"/>
                    </a:cubicBezTo>
                    <a:cubicBezTo>
                      <a:pt x="18" y="155"/>
                      <a:pt x="11" y="169"/>
                      <a:pt x="5" y="184"/>
                    </a:cubicBezTo>
                    <a:cubicBezTo>
                      <a:pt x="2" y="170"/>
                      <a:pt x="0" y="151"/>
                      <a:pt x="6" y="128"/>
                    </a:cubicBezTo>
                    <a:cubicBezTo>
                      <a:pt x="7" y="126"/>
                      <a:pt x="8" y="124"/>
                      <a:pt x="8" y="122"/>
                    </a:cubicBezTo>
                    <a:cubicBezTo>
                      <a:pt x="23" y="78"/>
                      <a:pt x="62" y="53"/>
                      <a:pt x="86" y="41"/>
                    </a:cubicBezTo>
                    <a:close/>
                  </a:path>
                </a:pathLst>
              </a:custGeom>
              <a:blipFill rotWithShape="1">
                <a:blip r:embed="rId17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36" name="任意多边形: 形状 54"/>
              <p:cNvSpPr/>
              <p:nvPr/>
            </p:nvSpPr>
            <p:spPr>
              <a:xfrm>
                <a:off x="10822235" y="2604339"/>
                <a:ext cx="363814" cy="470200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117" h="151">
                    <a:moveTo>
                      <a:pt x="61" y="29"/>
                    </a:moveTo>
                    <a:cubicBezTo>
                      <a:pt x="55" y="40"/>
                      <a:pt x="55" y="40"/>
                      <a:pt x="55" y="40"/>
                    </a:cubicBezTo>
                    <a:cubicBezTo>
                      <a:pt x="60" y="37"/>
                      <a:pt x="65" y="35"/>
                      <a:pt x="69" y="33"/>
                    </a:cubicBezTo>
                    <a:cubicBezTo>
                      <a:pt x="88" y="25"/>
                      <a:pt x="95" y="0"/>
                      <a:pt x="95" y="0"/>
                    </a:cubicBezTo>
                    <a:cubicBezTo>
                      <a:pt x="95" y="0"/>
                      <a:pt x="117" y="32"/>
                      <a:pt x="111" y="67"/>
                    </a:cubicBezTo>
                    <a:cubicBezTo>
                      <a:pt x="109" y="83"/>
                      <a:pt x="103" y="96"/>
                      <a:pt x="95" y="107"/>
                    </a:cubicBezTo>
                    <a:cubicBezTo>
                      <a:pt x="97" y="106"/>
                      <a:pt x="99" y="106"/>
                      <a:pt x="101" y="105"/>
                    </a:cubicBezTo>
                    <a:cubicBezTo>
                      <a:pt x="91" y="122"/>
                      <a:pt x="73" y="129"/>
                      <a:pt x="56" y="132"/>
                    </a:cubicBezTo>
                    <a:cubicBezTo>
                      <a:pt x="27" y="139"/>
                      <a:pt x="14" y="151"/>
                      <a:pt x="14" y="151"/>
                    </a:cubicBezTo>
                    <a:cubicBezTo>
                      <a:pt x="14" y="151"/>
                      <a:pt x="14" y="151"/>
                      <a:pt x="13" y="150"/>
                    </a:cubicBezTo>
                    <a:cubicBezTo>
                      <a:pt x="14" y="143"/>
                      <a:pt x="16" y="135"/>
                      <a:pt x="18" y="125"/>
                    </a:cubicBezTo>
                    <a:cubicBezTo>
                      <a:pt x="27" y="92"/>
                      <a:pt x="56" y="74"/>
                      <a:pt x="56" y="74"/>
                    </a:cubicBezTo>
                    <a:cubicBezTo>
                      <a:pt x="56" y="74"/>
                      <a:pt x="35" y="84"/>
                      <a:pt x="20" y="104"/>
                    </a:cubicBezTo>
                    <a:cubicBezTo>
                      <a:pt x="14" y="112"/>
                      <a:pt x="9" y="123"/>
                      <a:pt x="6" y="134"/>
                    </a:cubicBezTo>
                    <a:cubicBezTo>
                      <a:pt x="3" y="123"/>
                      <a:pt x="0" y="108"/>
                      <a:pt x="4" y="91"/>
                    </a:cubicBezTo>
                    <a:cubicBezTo>
                      <a:pt x="4" y="89"/>
                      <a:pt x="5" y="88"/>
                      <a:pt x="5" y="87"/>
                    </a:cubicBezTo>
                    <a:cubicBezTo>
                      <a:pt x="14" y="54"/>
                      <a:pt x="44" y="37"/>
                      <a:pt x="61" y="29"/>
                    </a:cubicBezTo>
                    <a:close/>
                  </a:path>
                </a:pathLst>
              </a:custGeom>
              <a:blipFill rotWithShape="1">
                <a:blip r:embed="rId18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60338" y="1839913"/>
            <a:ext cx="1220787" cy="1443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719138" y="1131888"/>
            <a:ext cx="77041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说说你从这两个问题清单中发现了什么？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6013" y="1851025"/>
            <a:ext cx="7237412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问题清单一是根据提问对象从不同方面提问；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问题清单二是根据提问对象围绕一个话题提出多个问题</a:t>
            </a:r>
            <a:r>
              <a:rPr lang="en-US" altLang="en-US" sz="3200" b="1" dirty="0">
                <a:latin typeface="楷体" panose="02010609060101010101" pitchFamily="49" charset="-122"/>
              </a:rPr>
              <a:t>。</a:t>
            </a:r>
            <a:endParaRPr lang="en-US" altLang="en-US" sz="3200" b="1" dirty="0">
              <a:latin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charRg st="2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charRg st="2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charRg st="2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 txBox="1"/>
          <p:nvPr/>
        </p:nvSpPr>
        <p:spPr>
          <a:xfrm>
            <a:off x="558800" y="98425"/>
            <a:ext cx="23034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总结方法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395288" y="771525"/>
            <a:ext cx="57245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列问题清单的方法有哪些？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625" y="1563688"/>
            <a:ext cx="9048750" cy="2338387"/>
            <a:chOff x="-180528" y="1722147"/>
            <a:chExt cx="9049084" cy="2338347"/>
          </a:xfrm>
        </p:grpSpPr>
        <p:pic>
          <p:nvPicPr>
            <p:cNvPr id="1536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80528" y="1722147"/>
              <a:ext cx="9049084" cy="23383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6" name="矩形 3"/>
            <p:cNvSpPr/>
            <p:nvPr/>
          </p:nvSpPr>
          <p:spPr>
            <a:xfrm>
              <a:off x="904609" y="2524635"/>
              <a:ext cx="7380820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根据提问对象</a:t>
              </a: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从不同方面提问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或者</a:t>
              </a: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围绕一个话题提出多个问题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323850" y="1087438"/>
            <a:ext cx="84963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根据列问题清单的方法列出自己的问题清单。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四人小组内互相讨论交流。思考各自列出的问题是否对了解人物的童年有用。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根据同学的意见修改自己列出的问题。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展示台上展示自己根据提问对象列出的问题。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1289</Words>
  <Application>WPS 演示</Application>
  <PresentationFormat>全屏显示(16:9)</PresentationFormat>
  <Paragraphs>128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361</cp:revision>
  <dcterms:created xsi:type="dcterms:W3CDTF">2016-10-29T08:56:00Z</dcterms:created>
  <dcterms:modified xsi:type="dcterms:W3CDTF">2023-11-13T12:21:47Z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27E2C68228964284ACA47B9F9718E776_13</vt:lpwstr>
  </property>
  <property fmtid="{D5CDD505-2E9C-101B-9397-08002B2CF9AE}" pid="4" name="KSOProductBuildVer">
    <vt:lpwstr>2052-12.1.0.15374</vt:lpwstr>
  </property>
</Properties>
</file>