
<file path=[Content_Types].xml><?xml version="1.0" encoding="utf-8"?>
<Types xmlns="http://schemas.openxmlformats.org/package/2006/content-types">
  <Default Extension="vml" ContentType="application/vnd.openxmlformats-officedocument.vmlDrawing"/>
  <Default Extension="pptx" ContentType="application/vnd.openxmlformats-officedocument.presentationml.presentation"/>
  <Default Extension="png" ContentType="image/png"/>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8" r:id="rId3"/>
  </p:sldMasterIdLst>
  <p:notesMasterIdLst>
    <p:notesMasterId r:id="rId7"/>
  </p:notesMasterIdLst>
  <p:sldIdLst>
    <p:sldId id="306" r:id="rId4"/>
    <p:sldId id="400" r:id="rId5"/>
    <p:sldId id="355" r:id="rId6"/>
    <p:sldId id="356" r:id="rId8"/>
    <p:sldId id="309" r:id="rId9"/>
    <p:sldId id="310" r:id="rId10"/>
    <p:sldId id="333" r:id="rId11"/>
    <p:sldId id="364" r:id="rId12"/>
    <p:sldId id="401" r:id="rId13"/>
    <p:sldId id="402" r:id="rId14"/>
    <p:sldId id="377" r:id="rId15"/>
    <p:sldId id="386" r:id="rId16"/>
    <p:sldId id="403" r:id="rId17"/>
    <p:sldId id="387" r:id="rId18"/>
    <p:sldId id="323" r:id="rId19"/>
    <p:sldId id="325" r:id="rId20"/>
    <p:sldId id="327" r:id="rId21"/>
    <p:sldId id="408" r:id="rId22"/>
    <p:sldId id="331" r:id="rId23"/>
    <p:sldId id="405" r:id="rId24"/>
    <p:sldId id="406" r:id="rId25"/>
    <p:sldId id="407" r:id="rId26"/>
    <p:sldId id="296" r:id="rId27"/>
    <p:sldId id="422" r:id="rId28"/>
  </p:sldIdLst>
  <p:sldSz cx="12192000" cy="6858000"/>
  <p:notesSz cx="6858000" cy="9144000"/>
  <p:custDataLst>
    <p:tags r:id="rId32"/>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A9E01D"/>
    <a:srgbClr val="DE642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4799"/>
    <p:restoredTop sz="86306"/>
  </p:normalViewPr>
  <p:slideViewPr>
    <p:cSldViewPr snapToGrid="0" showGuides="1">
      <p:cViewPr varScale="1">
        <p:scale>
          <a:sx n="60" d="100"/>
          <a:sy n="60" d="100"/>
        </p:scale>
        <p:origin x="-1098" y="-90"/>
      </p:cViewPr>
      <p:guideLst>
        <p:guide orient="horz" pos="2160"/>
        <p:guide pos="2880"/>
      </p:guideLst>
    </p:cSldViewPr>
  </p:slideViewPr>
  <p:outlineViewPr>
    <p:cViewPr>
      <p:scale>
        <a:sx n="33" d="100"/>
        <a:sy n="33" d="100"/>
      </p:scale>
      <p:origin x="0" y="-2988"/>
    </p:cViewPr>
  </p:outlineViewPr>
  <p:notesTextViewPr>
    <p:cViewPr>
      <p:scale>
        <a:sx n="1" d="1"/>
        <a:sy n="1" d="1"/>
      </p:scale>
      <p:origin x="0" y="0"/>
    </p:cViewPr>
  </p:notesTextViewPr>
  <p:sorterViewPr>
    <p:cViewPr>
      <p:scale>
        <a:sx n="100" d="100"/>
        <a:sy n="100" d="100"/>
      </p:scale>
      <p:origin x="0" y="-984"/>
    </p:cViewPr>
  </p:sorterViewPr>
  <p:gridSpacing cx="72006" cy="72006"/>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notesMaster" Target="notesMasters/notesMaster1.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2" Type="http://schemas.openxmlformats.org/officeDocument/2006/relationships/tags" Target="tags/tag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defRPr sz="1200" noProof="1"/>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defRPr sz="1200" noProof="1" smtClean="0">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DB267FB3-6957-41CF-AA11-E6E162417983}" type="datetimeFigureOut">
              <a:rPr kumimoji="0" lang="zh-CN" altLang="en-US" sz="1200" b="0" i="0" u="none" strike="noStrike" kern="1200" cap="none" spc="0" normalizeH="0" baseline="0" noProof="1" smtClean="0">
                <a:ln>
                  <a:noFill/>
                </a:ln>
                <a:solidFill>
                  <a:schemeClr val="tx1"/>
                </a:solidFill>
                <a:effectLst/>
                <a:uLnTx/>
                <a:uFillTx/>
                <a:latin typeface="+mn-lt"/>
                <a:ea typeface="+mn-ea"/>
                <a:cs typeface="+mn-cs"/>
              </a:rPr>
            </a:fld>
            <a:endParaRPr kumimoji="0" lang="zh-CN" altLang="en-US" sz="1200" b="0" i="0" u="none" strike="noStrike" kern="1200" cap="none" spc="0" normalizeH="0" baseline="0" noProof="1" smtClean="0">
              <a:ln>
                <a:noFill/>
              </a:ln>
              <a:solidFill>
                <a:schemeClr val="tx1"/>
              </a:solidFill>
              <a:effectLst/>
              <a:uLnTx/>
              <a:uFillTx/>
              <a:latin typeface="+mn-lt"/>
              <a:ea typeface="+mn-ea"/>
              <a:cs typeface="+mn-cs"/>
            </a:endParaRPr>
          </a:p>
        </p:txBody>
      </p:sp>
      <p:sp>
        <p:nvSpPr>
          <p:cNvPr id="34820"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10245" name="备注占位符 4"/>
          <p:cNvSpPr>
            <a:spLocks noGrp="1" noChangeArrowheads="1"/>
          </p:cNvSpPr>
          <p:nvPr>
            <p:ph type="body" sz="quarter" idx="4294967295"/>
          </p:nvPr>
        </p:nvSpPr>
        <p:spPr bwMode="auto">
          <a:xfrm>
            <a:off x="685800" y="4400550"/>
            <a:ext cx="5486400" cy="3600450"/>
          </a:xfrm>
          <a:prstGeom prst="rect">
            <a:avLst/>
          </a:prstGeom>
          <a:noFill/>
          <a:ln w="9525">
            <a:noFill/>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fontAlgn="auto">
              <a:defRPr sz="1200" noProof="1"/>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p>
            <a:pPr lvl="0" algn="r" eaLnBrk="1" hangingPunct="1"/>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幻灯片图像占位符 1"/>
          <p:cNvSpPr>
            <a:spLocks noTextEdit="1"/>
          </p:cNvSpPr>
          <p:nvPr>
            <p:ph type="sldImg"/>
          </p:nvPr>
        </p:nvSpPr>
        <p:spPr>
          <a:ln>
            <a:miter lim="800000"/>
          </a:ln>
        </p:spPr>
      </p:sp>
      <p:sp>
        <p:nvSpPr>
          <p:cNvPr id="35843" name="文本占位符 2"/>
          <p:cNvSpPr/>
          <p:nvPr>
            <p:ph type="body"/>
          </p:nvPr>
        </p:nvSpPr>
        <p:spPr/>
        <p:txBody>
          <a:bodyPr wrap="square" lIns="91440" tIns="45720" rIns="91440" bIns="45720" anchor="t" anchorCtr="0"/>
          <a:p>
            <a:pPr lvl="0" eaLnBrk="1" hangingPunct="1"/>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幻灯片图像占位符 1"/>
          <p:cNvSpPr>
            <a:spLocks noGrp="1" noRot="1" noChangeAspect="1" noTextEdit="1"/>
          </p:cNvSpPr>
          <p:nvPr>
            <p:ph type="sldImg"/>
          </p:nvPr>
        </p:nvSpPr>
        <p:spPr>
          <a:ln>
            <a:miter lim="800000"/>
          </a:ln>
        </p:spPr>
      </p:sp>
      <p:sp>
        <p:nvSpPr>
          <p:cNvPr id="36867"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36868"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幻灯片图像占位符 1"/>
          <p:cNvSpPr>
            <a:spLocks noGrp="1" noRot="1" noChangeAspect="1" noTextEdit="1"/>
          </p:cNvSpPr>
          <p:nvPr>
            <p:ph type="sldImg"/>
          </p:nvPr>
        </p:nvSpPr>
        <p:spPr>
          <a:ln>
            <a:miter lim="800000"/>
          </a:ln>
        </p:spPr>
      </p:sp>
      <p:sp>
        <p:nvSpPr>
          <p:cNvPr id="37891"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37892"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幻灯片图像占位符 1"/>
          <p:cNvSpPr>
            <a:spLocks noGrp="1" noRot="1" noChangeAspect="1" noTextEdit="1"/>
          </p:cNvSpPr>
          <p:nvPr>
            <p:ph type="sldImg"/>
          </p:nvPr>
        </p:nvSpPr>
        <p:spPr>
          <a:ln>
            <a:miter lim="800000"/>
          </a:ln>
        </p:spPr>
      </p:sp>
      <p:sp>
        <p:nvSpPr>
          <p:cNvPr id="38915"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38916"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幻灯片图像占位符 1"/>
          <p:cNvSpPr>
            <a:spLocks noGrp="1" noRot="1" noChangeAspect="1" noTextEdit="1"/>
          </p:cNvSpPr>
          <p:nvPr>
            <p:ph type="sldImg"/>
          </p:nvPr>
        </p:nvSpPr>
        <p:spPr>
          <a:ln>
            <a:miter lim="800000"/>
          </a:ln>
        </p:spPr>
      </p:sp>
      <p:sp>
        <p:nvSpPr>
          <p:cNvPr id="39939"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39940"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2"/>
          </p:nvPr>
        </p:nvSpPr>
        <p:spPr>
          <a:xfrm>
            <a:off x="838200" y="6356350"/>
            <a:ext cx="2743200" cy="365125"/>
          </a:xfrm>
          <a:prstGeom prst="rect">
            <a:avLst/>
          </a:prstGeom>
        </p:spPr>
        <p:txBody>
          <a:bodyPr/>
          <a:lstStyle>
            <a:lvl1pPr fontAlgn="auto">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96F21121-A713-41F6-87B3-3B79843D34EB}" type="datetimeFigureOut">
              <a:rPr kumimoji="0" lang="zh-CN" altLang="en-US" sz="1800" b="0" i="0" u="none" strike="noStrike" kern="1200" cap="none" spc="0" normalizeH="0" baseline="0" noProof="1" smtClean="0">
                <a:ln>
                  <a:noFill/>
                </a:ln>
                <a:solidFill>
                  <a:schemeClr val="tx1"/>
                </a:solidFill>
                <a:effectLst/>
                <a:uLnTx/>
                <a:uFillTx/>
                <a:latin typeface="+mn-lt"/>
                <a:ea typeface="+mn-ea"/>
                <a:cs typeface="+mn-cs"/>
              </a:rPr>
            </a:fld>
            <a:endParaRPr kumimoji="0" lang="zh-CN" altLang="en-US" sz="1800" b="0" i="0" u="none" strike="noStrike" kern="1200" cap="none" spc="0" normalizeH="0" baseline="0" noProof="1" smtClean="0">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a:lstStyle>
            <a:lvl1pPr fontAlgn="auto">
              <a:defRPr noProof="1"/>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t" anchorCtr="0" compatLnSpc="1"/>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2"/>
          </p:nvPr>
        </p:nvSpPr>
        <p:spPr>
          <a:xfrm>
            <a:off x="838200" y="6356350"/>
            <a:ext cx="2743200" cy="365125"/>
          </a:xfrm>
          <a:prstGeom prst="rect">
            <a:avLst/>
          </a:prstGeom>
        </p:spPr>
        <p:txBody>
          <a:bodyPr/>
          <a:lstStyle>
            <a:lvl1pPr fontAlgn="auto">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96F21121-A713-41F6-87B3-3B79843D34EB}" type="datetimeFigureOut">
              <a:rPr kumimoji="0" lang="zh-CN" altLang="en-US" sz="1800" b="0" i="0" u="none" strike="noStrike" kern="1200" cap="none" spc="0" normalizeH="0" baseline="0" noProof="1" smtClean="0">
                <a:ln>
                  <a:noFill/>
                </a:ln>
                <a:solidFill>
                  <a:schemeClr val="tx1"/>
                </a:solidFill>
                <a:effectLst/>
                <a:uLnTx/>
                <a:uFillTx/>
                <a:latin typeface="+mn-lt"/>
                <a:ea typeface="+mn-ea"/>
                <a:cs typeface="+mn-cs"/>
              </a:rPr>
            </a:fld>
            <a:endParaRPr kumimoji="0" lang="zh-CN" altLang="en-US" sz="1800" b="0" i="0" u="none" strike="noStrike" kern="1200" cap="none" spc="0" normalizeH="0" baseline="0" noProof="1" smtClean="0">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a:lstStyle>
            <a:lvl1pPr fontAlgn="auto">
              <a:defRPr noProof="1"/>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t" anchorCtr="0" compatLnSpc="1"/>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2"/>
          </p:nvPr>
        </p:nvSpPr>
        <p:spPr>
          <a:xfrm>
            <a:off x="838200" y="6356350"/>
            <a:ext cx="2743200" cy="365125"/>
          </a:xfrm>
          <a:prstGeom prst="rect">
            <a:avLst/>
          </a:prstGeom>
        </p:spPr>
        <p:txBody>
          <a:bodyPr/>
          <a:lstStyle>
            <a:lvl1pPr fontAlgn="auto">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96F21121-A713-41F6-87B3-3B79843D34EB}" type="datetimeFigureOut">
              <a:rPr kumimoji="0" lang="zh-CN" altLang="en-US" sz="1800" b="0" i="0" u="none" strike="noStrike" kern="1200" cap="none" spc="0" normalizeH="0" baseline="0" noProof="1" smtClean="0">
                <a:ln>
                  <a:noFill/>
                </a:ln>
                <a:solidFill>
                  <a:schemeClr val="tx1"/>
                </a:solidFill>
                <a:effectLst/>
                <a:uLnTx/>
                <a:uFillTx/>
                <a:latin typeface="+mn-lt"/>
                <a:ea typeface="+mn-ea"/>
                <a:cs typeface="+mn-cs"/>
              </a:rPr>
            </a:fld>
            <a:endParaRPr kumimoji="0" lang="zh-CN" altLang="en-US" sz="1800" b="0" i="0" u="none" strike="noStrike" kern="1200" cap="none" spc="0" normalizeH="0" baseline="0" noProof="1" smtClean="0">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a:lstStyle>
            <a:lvl1pPr fontAlgn="auto">
              <a:defRPr noProof="1"/>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t" anchorCtr="0" compatLnSpc="1"/>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2"/>
          </p:nvPr>
        </p:nvSpPr>
        <p:spPr>
          <a:xfrm>
            <a:off x="838200" y="6356350"/>
            <a:ext cx="2743200" cy="365125"/>
          </a:xfrm>
          <a:prstGeom prst="rect">
            <a:avLst/>
          </a:prstGeom>
        </p:spPr>
        <p:txBody>
          <a:bodyPr/>
          <a:lstStyle>
            <a:lvl1pPr fontAlgn="auto">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96F21121-A713-41F6-87B3-3B79843D34EB}" type="datetimeFigureOut">
              <a:rPr kumimoji="0" lang="zh-CN" altLang="en-US" sz="1800" b="0" i="0" u="none" strike="noStrike" kern="1200" cap="none" spc="0" normalizeH="0" baseline="0" noProof="1" smtClean="0">
                <a:ln>
                  <a:noFill/>
                </a:ln>
                <a:solidFill>
                  <a:schemeClr val="tx1"/>
                </a:solidFill>
                <a:effectLst/>
                <a:uLnTx/>
                <a:uFillTx/>
                <a:latin typeface="+mn-lt"/>
                <a:ea typeface="+mn-ea"/>
                <a:cs typeface="+mn-cs"/>
              </a:rPr>
            </a:fld>
            <a:endParaRPr kumimoji="0" lang="zh-CN" altLang="en-US" sz="1800" b="0" i="0" u="none" strike="noStrike" kern="1200" cap="none" spc="0" normalizeH="0" baseline="0" noProof="1"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4038600" y="6356350"/>
            <a:ext cx="4114800" cy="365125"/>
          </a:xfrm>
          <a:prstGeom prst="rect">
            <a:avLst/>
          </a:prstGeom>
        </p:spPr>
        <p:txBody>
          <a:bodyPr/>
          <a:lstStyle>
            <a:lvl1pPr fontAlgn="auto">
              <a:defRPr noProof="1"/>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t" anchorCtr="0" compatLnSpc="1"/>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2"/>
          </p:nvPr>
        </p:nvSpPr>
        <p:spPr>
          <a:xfrm>
            <a:off x="838200" y="6356350"/>
            <a:ext cx="2743200" cy="365125"/>
          </a:xfrm>
          <a:prstGeom prst="rect">
            <a:avLst/>
          </a:prstGeom>
        </p:spPr>
        <p:txBody>
          <a:bodyPr/>
          <a:lstStyle>
            <a:lvl1pPr fontAlgn="auto">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96F21121-A713-41F6-87B3-3B79843D34EB}" type="datetimeFigureOut">
              <a:rPr kumimoji="0" lang="zh-CN" altLang="en-US" sz="1800" b="0" i="0" u="none" strike="noStrike" kern="1200" cap="none" spc="0" normalizeH="0" baseline="0" noProof="1" smtClean="0">
                <a:ln>
                  <a:noFill/>
                </a:ln>
                <a:solidFill>
                  <a:schemeClr val="tx1"/>
                </a:solidFill>
                <a:effectLst/>
                <a:uLnTx/>
                <a:uFillTx/>
                <a:latin typeface="+mn-lt"/>
                <a:ea typeface="+mn-ea"/>
                <a:cs typeface="+mn-cs"/>
              </a:rPr>
            </a:fld>
            <a:endParaRPr kumimoji="0" lang="zh-CN" altLang="en-US" sz="1800" b="0" i="0" u="none" strike="noStrike" kern="1200" cap="none" spc="0" normalizeH="0" baseline="0" noProof="1" smtClean="0">
              <a:ln>
                <a:noFill/>
              </a:ln>
              <a:solidFill>
                <a:schemeClr val="tx1"/>
              </a:solidFill>
              <a:effectLst/>
              <a:uLnTx/>
              <a:uFillTx/>
              <a:latin typeface="+mn-lt"/>
              <a:ea typeface="+mn-ea"/>
              <a:cs typeface="+mn-cs"/>
            </a:endParaRPr>
          </a:p>
        </p:txBody>
      </p:sp>
      <p:sp>
        <p:nvSpPr>
          <p:cNvPr id="8" name="页脚占位符 7"/>
          <p:cNvSpPr>
            <a:spLocks noGrp="1"/>
          </p:cNvSpPr>
          <p:nvPr>
            <p:ph type="ftr" sz="quarter" idx="13"/>
          </p:nvPr>
        </p:nvSpPr>
        <p:spPr>
          <a:xfrm>
            <a:off x="4038600" y="6356350"/>
            <a:ext cx="4114800" cy="365125"/>
          </a:xfrm>
          <a:prstGeom prst="rect">
            <a:avLst/>
          </a:prstGeom>
        </p:spPr>
        <p:txBody>
          <a:bodyPr/>
          <a:lstStyle>
            <a:lvl1pPr fontAlgn="auto">
              <a:defRPr noProof="1"/>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4"/>
          </p:nvPr>
        </p:nvSpPr>
        <p:spPr>
          <a:xfrm>
            <a:off x="8610600" y="6356350"/>
            <a:ext cx="2743200" cy="365125"/>
          </a:xfrm>
          <a:prstGeom prst="rect">
            <a:avLst/>
          </a:prstGeom>
        </p:spPr>
        <p:txBody>
          <a:bodyPr vert="horz" wrap="square" lIns="91440" tIns="45720" rIns="91440" bIns="45720" numCol="1" anchor="t" anchorCtr="0" compatLnSpc="1"/>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noProof="1" smtClean="0"/>
              <a:t>单击此处编辑母版标题样式</a:t>
            </a:r>
            <a:endParaRPr lang="zh-CN" altLang="en-US" noProof="1"/>
          </a:p>
        </p:txBody>
      </p:sp>
      <p:sp>
        <p:nvSpPr>
          <p:cNvPr id="4" name="日期占位符 2"/>
          <p:cNvSpPr>
            <a:spLocks noGrp="1"/>
          </p:cNvSpPr>
          <p:nvPr>
            <p:ph type="dt" sz="half" idx="2"/>
          </p:nvPr>
        </p:nvSpPr>
        <p:spPr>
          <a:xfrm>
            <a:off x="838200" y="6356350"/>
            <a:ext cx="2743200" cy="365125"/>
          </a:xfrm>
          <a:prstGeom prst="rect">
            <a:avLst/>
          </a:prstGeom>
        </p:spPr>
        <p:txBody>
          <a:bodyPr/>
          <a:lstStyle>
            <a:lvl1pPr fontAlgn="auto">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96F21121-A713-41F6-87B3-3B79843D34EB}" type="datetimeFigureOut">
              <a:rPr kumimoji="0" lang="zh-CN" altLang="en-US" sz="1800" b="0" i="0" u="none" strike="noStrike" kern="1200" cap="none" spc="0" normalizeH="0" baseline="0" noProof="1" smtClean="0">
                <a:ln>
                  <a:noFill/>
                </a:ln>
                <a:solidFill>
                  <a:schemeClr val="tx1"/>
                </a:solidFill>
                <a:effectLst/>
                <a:uLnTx/>
                <a:uFillTx/>
                <a:latin typeface="+mn-lt"/>
                <a:ea typeface="+mn-ea"/>
                <a:cs typeface="+mn-cs"/>
              </a:rPr>
            </a:fld>
            <a:endParaRPr kumimoji="0" lang="zh-CN" altLang="en-US" sz="1800" b="0" i="0" u="none" strike="noStrike" kern="1200" cap="none" spc="0" normalizeH="0" baseline="0" noProof="1" smtClean="0">
              <a:ln>
                <a:noFill/>
              </a:ln>
              <a:solidFill>
                <a:schemeClr val="tx1"/>
              </a:solidFill>
              <a:effectLst/>
              <a:uLnTx/>
              <a:uFillTx/>
              <a:latin typeface="+mn-lt"/>
              <a:ea typeface="+mn-ea"/>
              <a:cs typeface="+mn-cs"/>
            </a:endParaRPr>
          </a:p>
        </p:txBody>
      </p:sp>
      <p:sp>
        <p:nvSpPr>
          <p:cNvPr id="5" name="页脚占位符 3"/>
          <p:cNvSpPr>
            <a:spLocks noGrp="1"/>
          </p:cNvSpPr>
          <p:nvPr>
            <p:ph type="ftr" sz="quarter" idx="3"/>
          </p:nvPr>
        </p:nvSpPr>
        <p:spPr>
          <a:xfrm>
            <a:off x="4038600" y="6356350"/>
            <a:ext cx="4114800" cy="365125"/>
          </a:xfrm>
          <a:prstGeom prst="rect">
            <a:avLst/>
          </a:prstGeom>
        </p:spPr>
        <p:txBody>
          <a:bodyPr/>
          <a:lstStyle>
            <a:lvl1pPr fontAlgn="auto">
              <a:defRPr noProof="1"/>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6" name="灯片编号占位符 4"/>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t" anchorCtr="0" compatLnSpc="1"/>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9220" name="图片 6"/>
          <p:cNvPicPr>
            <a:picLocks noChangeAspect="1"/>
          </p:cNvPicPr>
          <p:nvPr userDrawn="1"/>
        </p:nvPicPr>
        <p:blipFill>
          <a:blip r:embed="rId2"/>
          <a:srcRect t="44513"/>
          <a:stretch>
            <a:fillRect/>
          </a:stretch>
        </p:blipFill>
        <p:spPr>
          <a:xfrm>
            <a:off x="0" y="0"/>
            <a:ext cx="12192000" cy="6858000"/>
          </a:xfrm>
          <a:prstGeom prst="rect">
            <a:avLst/>
          </a:prstGeom>
          <a:noFill/>
          <a:ln w="9525">
            <a:noFill/>
          </a:ln>
        </p:spPr>
      </p:pic>
      <p:pic>
        <p:nvPicPr>
          <p:cNvPr id="9221" name="图片 5"/>
          <p:cNvPicPr>
            <a:picLocks noChangeAspect="1"/>
          </p:cNvPicPr>
          <p:nvPr userDrawn="1"/>
        </p:nvPicPr>
        <p:blipFill>
          <a:blip r:embed="rId3"/>
          <a:stretch>
            <a:fillRect/>
          </a:stretch>
        </p:blipFill>
        <p:spPr>
          <a:xfrm>
            <a:off x="10874375" y="-155575"/>
            <a:ext cx="1430338" cy="1027113"/>
          </a:xfrm>
          <a:prstGeom prst="rect">
            <a:avLst/>
          </a:prstGeom>
          <a:noFill/>
          <a:ln w="9525">
            <a:noFill/>
          </a:ln>
        </p:spPr>
      </p:pic>
      <p:pic>
        <p:nvPicPr>
          <p:cNvPr id="9222" name="图片 7"/>
          <p:cNvPicPr>
            <a:picLocks noChangeAspect="1"/>
          </p:cNvPicPr>
          <p:nvPr userDrawn="1"/>
        </p:nvPicPr>
        <p:blipFill>
          <a:blip r:embed="rId4"/>
          <a:stretch>
            <a:fillRect/>
          </a:stretch>
        </p:blipFill>
        <p:spPr>
          <a:xfrm>
            <a:off x="0" y="4500563"/>
            <a:ext cx="12192000" cy="2357437"/>
          </a:xfrm>
          <a:prstGeom prst="rect">
            <a:avLst/>
          </a:prstGeom>
          <a:noFill/>
          <a:ln w="9525">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2"/>
          </p:nvPr>
        </p:nvSpPr>
        <p:spPr>
          <a:xfrm>
            <a:off x="838200" y="6356350"/>
            <a:ext cx="2743200" cy="365125"/>
          </a:xfrm>
          <a:prstGeom prst="rect">
            <a:avLst/>
          </a:prstGeom>
        </p:spPr>
        <p:txBody>
          <a:bodyPr/>
          <a:lstStyle>
            <a:lvl1pPr fontAlgn="auto">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96F21121-A713-41F6-87B3-3B79843D34EB}" type="datetimeFigureOut">
              <a:rPr kumimoji="0" lang="zh-CN" altLang="en-US" sz="1800" b="0" i="0" u="none" strike="noStrike" kern="1200" cap="none" spc="0" normalizeH="0" baseline="0" noProof="1" smtClean="0">
                <a:ln>
                  <a:noFill/>
                </a:ln>
                <a:solidFill>
                  <a:schemeClr val="tx1"/>
                </a:solidFill>
                <a:effectLst/>
                <a:uLnTx/>
                <a:uFillTx/>
                <a:latin typeface="+mn-lt"/>
                <a:ea typeface="+mn-ea"/>
                <a:cs typeface="+mn-cs"/>
              </a:rPr>
            </a:fld>
            <a:endParaRPr kumimoji="0" lang="zh-CN" altLang="en-US" sz="1800" b="0" i="0" u="none" strike="noStrike" kern="1200" cap="none" spc="0" normalizeH="0" baseline="0" noProof="1" smtClean="0">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a:lstStyle>
            <a:lvl1pPr fontAlgn="auto">
              <a:defRPr noProof="1"/>
            </a:lvl1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t" anchorCtr="0" compatLnSpc="1"/>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3.png"/><Relationship Id="rId10" Type="http://schemas.openxmlformats.org/officeDocument/2006/relationships/image" Target="../media/image1.png"/><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1.jpeg"/><Relationship Id="rId5" Type="http://schemas.openxmlformats.org/officeDocument/2006/relationships/slideLayout" Target="../slideLayouts/slideLayout14.xml"/><Relationship Id="rId4" Type="http://schemas.openxmlformats.org/officeDocument/2006/relationships/slideLayout" Target="../slideLayouts/slideLayout13.xml"/><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pic>
        <p:nvPicPr>
          <p:cNvPr id="2050" name="图片 6"/>
          <p:cNvPicPr>
            <a:picLocks noChangeAspect="1"/>
          </p:cNvPicPr>
          <p:nvPr userDrawn="1"/>
        </p:nvPicPr>
        <p:blipFill>
          <a:blip r:embed="rId10"/>
          <a:srcRect t="44513"/>
          <a:stretch>
            <a:fillRect/>
          </a:stretch>
        </p:blipFill>
        <p:spPr>
          <a:xfrm>
            <a:off x="0" y="0"/>
            <a:ext cx="12192000" cy="6858000"/>
          </a:xfrm>
          <a:prstGeom prst="rect">
            <a:avLst/>
          </a:prstGeom>
          <a:noFill/>
          <a:ln w="9525">
            <a:noFill/>
          </a:ln>
        </p:spPr>
      </p:pic>
      <p:pic>
        <p:nvPicPr>
          <p:cNvPr id="2051" name="图片 7"/>
          <p:cNvPicPr>
            <a:picLocks noChangeAspect="1"/>
          </p:cNvPicPr>
          <p:nvPr userDrawn="1"/>
        </p:nvPicPr>
        <p:blipFill>
          <a:blip r:embed="rId11"/>
          <a:stretch>
            <a:fillRect/>
          </a:stretch>
        </p:blipFill>
        <p:spPr>
          <a:xfrm>
            <a:off x="0" y="4500563"/>
            <a:ext cx="12192000" cy="2357437"/>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9.xml"/><Relationship Id="rId2" Type="http://schemas.openxmlformats.org/officeDocument/2006/relationships/image" Target="../media/image17.emf"/><Relationship Id="rId1" Type="http://schemas.openxmlformats.org/officeDocument/2006/relationships/package" Target="../embeddings/Presentation1.pptx"/></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8.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9.xml"/><Relationship Id="rId2" Type="http://schemas.openxmlformats.org/officeDocument/2006/relationships/image" Target="../media/image20.png"/><Relationship Id="rId1" Type="http://schemas.openxmlformats.org/officeDocument/2006/relationships/image" Target="../media/image19.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image" Target="../media/image14.png"/><Relationship Id="rId2" Type="http://schemas.openxmlformats.org/officeDocument/2006/relationships/image" Target="../media/image19.png"/><Relationship Id="rId1" Type="http://schemas.openxmlformats.org/officeDocument/2006/relationships/image" Target="../media/image21.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9.xml"/><Relationship Id="rId1" Type="http://schemas.openxmlformats.org/officeDocument/2006/relationships/image" Target="../media/image19.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9.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7.xml"/><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15.png"/><Relationship Id="rId1" Type="http://schemas.openxmlformats.org/officeDocument/2006/relationships/image" Target="../media/image1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16.png"/><Relationship Id="rId1" Type="http://schemas.openxmlformats.org/officeDocument/2006/relationships/image" Target="../media/image1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48"/>
          <p:cNvSpPr txBox="1"/>
          <p:nvPr/>
        </p:nvSpPr>
        <p:spPr>
          <a:xfrm>
            <a:off x="2624852" y="2104222"/>
            <a:ext cx="6896440" cy="1323439"/>
          </a:xfrm>
          <a:prstGeom prst="rect">
            <a:avLst/>
          </a:prstGeom>
          <a:noFill/>
          <a:effectLst>
            <a:softEdge rad="31750"/>
          </a:effectLst>
        </p:spPr>
        <p:txBody>
          <a:bodyPr wrap="none">
            <a:spAutoFit/>
          </a:bodyPr>
          <a:lstStyle/>
          <a:p>
            <a:pPr marR="0" defTabSz="914400" fontAlgn="auto">
              <a:buClrTx/>
              <a:buSzTx/>
              <a:buFontTx/>
              <a:buNone/>
              <a:defRPr/>
            </a:pPr>
            <a:r>
              <a:rPr kumimoji="0" lang="en-US" altLang="zh-CN" sz="8000" b="1" kern="1200" cap="none" spc="0" normalizeH="0" baseline="0" noProof="1" smtClean="0">
                <a:ln w="19050">
                  <a:solidFill>
                    <a:schemeClr val="tx2">
                      <a:tint val="1000"/>
                    </a:schemeClr>
                  </a:solidFill>
                  <a:prstDash val="solid"/>
                </a:ln>
                <a:effectLst>
                  <a:glow rad="228600">
                    <a:schemeClr val="accent3">
                      <a:satMod val="175000"/>
                      <a:alpha val="40000"/>
                    </a:schemeClr>
                  </a:glow>
                  <a:outerShdw blurRad="38100" dist="38100" dir="2700000" algn="tl">
                    <a:srgbClr val="000000">
                      <a:alpha val="43137"/>
                    </a:srgbClr>
                  </a:outerShdw>
                  <a:reflection blurRad="6350" stA="60000" endA="900" endPos="60000" dist="29997" dir="5400000" sy="-100000" algn="bl" rotWithShape="0"/>
                </a:effectLst>
                <a:latin typeface="方正小标宋简体" panose="02010601030101010101" pitchFamily="2" charset="-122"/>
                <a:ea typeface="方正小标宋简体" panose="02010601030101010101" pitchFamily="2" charset="-122"/>
                <a:cs typeface="+mn-cs"/>
              </a:rPr>
              <a:t>21  </a:t>
            </a:r>
            <a:r>
              <a:rPr kumimoji="0" lang="zh-CN" altLang="en-US" sz="8000" b="1" kern="1200" cap="none" spc="0" normalizeH="0" baseline="0" noProof="1" smtClean="0">
                <a:ln w="19050">
                  <a:solidFill>
                    <a:schemeClr val="tx2">
                      <a:tint val="1000"/>
                    </a:schemeClr>
                  </a:solidFill>
                  <a:prstDash val="solid"/>
                </a:ln>
                <a:effectLst>
                  <a:glow rad="228600">
                    <a:schemeClr val="accent3">
                      <a:satMod val="175000"/>
                      <a:alpha val="40000"/>
                    </a:schemeClr>
                  </a:glow>
                  <a:outerShdw blurRad="38100" dist="38100" dir="2700000" algn="tl">
                    <a:srgbClr val="000000">
                      <a:alpha val="43137"/>
                    </a:srgbClr>
                  </a:outerShdw>
                  <a:reflection blurRad="6350" stA="60000" endA="900" endPos="60000" dist="29997" dir="5400000" sy="-100000" algn="bl" rotWithShape="0"/>
                </a:effectLst>
                <a:latin typeface="方正小标宋简体" panose="02010601030101010101" pitchFamily="2" charset="-122"/>
                <a:ea typeface="方正小标宋简体" panose="02010601030101010101" pitchFamily="2" charset="-122"/>
                <a:cs typeface="+mn-cs"/>
              </a:rPr>
              <a:t>我</a:t>
            </a:r>
            <a:r>
              <a:rPr kumimoji="0" lang="zh-CN" altLang="en-US" sz="8000" b="1" kern="1200" cap="none" spc="0" normalizeH="0" baseline="0" noProof="1">
                <a:ln w="19050">
                  <a:solidFill>
                    <a:schemeClr val="tx2">
                      <a:tint val="1000"/>
                    </a:schemeClr>
                  </a:solidFill>
                  <a:prstDash val="solid"/>
                </a:ln>
                <a:effectLst>
                  <a:glow rad="228600">
                    <a:schemeClr val="accent3">
                      <a:satMod val="175000"/>
                      <a:alpha val="40000"/>
                    </a:schemeClr>
                  </a:glow>
                  <a:outerShdw blurRad="38100" dist="38100" dir="2700000" algn="tl">
                    <a:srgbClr val="000000">
                      <a:alpha val="43137"/>
                    </a:srgbClr>
                  </a:outerShdw>
                  <a:reflection blurRad="6350" stA="60000" endA="900" endPos="60000" dist="29997" dir="5400000" sy="-100000" algn="bl" rotWithShape="0"/>
                </a:effectLst>
                <a:latin typeface="方正小标宋简体" panose="02010601030101010101" pitchFamily="2" charset="-122"/>
                <a:ea typeface="方正小标宋简体" panose="02010601030101010101" pitchFamily="2" charset="-122"/>
                <a:cs typeface="+mn-cs"/>
              </a:rPr>
              <a:t>不能失信</a:t>
            </a:r>
            <a:endParaRPr kumimoji="0" lang="zh-CN" altLang="en-US" sz="8000" b="1" kern="1200" cap="none" spc="0" normalizeH="0" baseline="0" noProof="1">
              <a:ln w="19050">
                <a:solidFill>
                  <a:schemeClr val="tx2">
                    <a:tint val="1000"/>
                  </a:schemeClr>
                </a:solidFill>
                <a:prstDash val="solid"/>
              </a:ln>
              <a:effectLst>
                <a:glow rad="228600">
                  <a:schemeClr val="accent3">
                    <a:satMod val="175000"/>
                    <a:alpha val="40000"/>
                  </a:schemeClr>
                </a:glow>
                <a:outerShdw blurRad="38100" dist="38100" dir="2700000" algn="tl">
                  <a:srgbClr val="000000">
                    <a:alpha val="43137"/>
                  </a:srgbClr>
                </a:outerShdw>
                <a:reflection blurRad="6350" stA="60000" endA="900" endPos="60000" dist="29997" dir="5400000" sy="-100000" algn="bl" rotWithShape="0"/>
              </a:effectLst>
              <a:latin typeface="方正小标宋简体" panose="02010601030101010101" pitchFamily="2" charset="-122"/>
              <a:ea typeface="方正小标宋简体" panose="02010601030101010101" pitchFamily="2" charset="-122"/>
              <a:cs typeface="+mn-cs"/>
            </a:endParaRPr>
          </a:p>
        </p:txBody>
      </p:sp>
      <p:sp>
        <p:nvSpPr>
          <p:cNvPr id="5" name="TextBox 48"/>
          <p:cNvSpPr txBox="1"/>
          <p:nvPr/>
        </p:nvSpPr>
        <p:spPr>
          <a:xfrm>
            <a:off x="7003846" y="5819323"/>
            <a:ext cx="5082540" cy="583565"/>
          </a:xfrm>
          <a:prstGeom prst="rect">
            <a:avLst/>
          </a:prstGeom>
          <a:noFill/>
          <a:effectLst>
            <a:reflection blurRad="6350" stA="50000" endA="300" endPos="55000" dir="5400000" sy="-100000" algn="bl" rotWithShape="0"/>
          </a:effectLst>
        </p:spPr>
        <p:txBody>
          <a:bodyPr wrap="none">
            <a:spAutoFit/>
          </a:bodyPr>
          <a:lstStyle/>
          <a:p>
            <a:pPr marR="0" defTabSz="914400" fontAlgn="auto">
              <a:buClrTx/>
              <a:buSzTx/>
              <a:buFontTx/>
              <a:buNone/>
              <a:defRPr/>
            </a:pPr>
            <a:r>
              <a:rPr kumimoji="0" lang="zh-CN" altLang="en-US" sz="3200" b="1" kern="1200" cap="none" spc="0" normalizeH="0" baseline="0" noProof="1" smtClean="0">
                <a:effectLst>
                  <a:outerShdw blurRad="38100" dist="19050" dir="2700000" algn="tl" rotWithShape="0">
                    <a:schemeClr val="dk1">
                      <a:alpha val="40000"/>
                    </a:schemeClr>
                  </a:outerShdw>
                </a:effectLst>
                <a:latin typeface="+mn-ea"/>
                <a:ea typeface="+mn-ea"/>
                <a:cs typeface="+mn-cs"/>
              </a:rPr>
              <a:t>部编版小学</a:t>
            </a:r>
            <a:r>
              <a:rPr kumimoji="0" lang="zh-CN" altLang="en-US" sz="3200" b="1" kern="1200" cap="none" spc="0" normalizeH="0" baseline="0" noProof="1">
                <a:effectLst>
                  <a:outerShdw blurRad="38100" dist="19050" dir="2700000" algn="tl" rotWithShape="0">
                    <a:schemeClr val="dk1">
                      <a:alpha val="40000"/>
                    </a:schemeClr>
                  </a:outerShdw>
                </a:effectLst>
                <a:latin typeface="+mn-ea"/>
                <a:ea typeface="+mn-ea"/>
                <a:cs typeface="+mn-cs"/>
              </a:rPr>
              <a:t>语文三</a:t>
            </a:r>
            <a:r>
              <a:rPr kumimoji="0" lang="zh-CN" altLang="en-US" sz="3200" b="1" kern="1200" cap="none" spc="0" normalizeH="0" baseline="0" noProof="1" smtClean="0">
                <a:effectLst>
                  <a:outerShdw blurRad="38100" dist="19050" dir="2700000" algn="tl" rotWithShape="0">
                    <a:schemeClr val="dk1">
                      <a:alpha val="40000"/>
                    </a:schemeClr>
                  </a:outerShdw>
                </a:effectLst>
                <a:latin typeface="+mn-ea"/>
                <a:ea typeface="+mn-ea"/>
                <a:cs typeface="+mn-cs"/>
              </a:rPr>
              <a:t>年级下册</a:t>
            </a:r>
            <a:endParaRPr kumimoji="0" lang="zh-CN" altLang="en-US" sz="3200" b="1" kern="1200" cap="none" spc="0" normalizeH="0" baseline="0" noProof="1">
              <a:effectLst>
                <a:outerShdw blurRad="38100" dist="19050" dir="2700000" algn="tl" rotWithShape="0">
                  <a:schemeClr val="dk1">
                    <a:alpha val="40000"/>
                  </a:schemeClr>
                </a:outerShdw>
              </a:effectLst>
              <a:latin typeface="+mn-ea"/>
              <a:ea typeface="宋体" panose="02010600030101010101" pitchFamily="2" charset="-122"/>
              <a:cs typeface="+mn-cs"/>
            </a:endParaRPr>
          </a:p>
        </p:txBody>
      </p:sp>
    </p:spTree>
  </p:cSld>
  <p:clrMapOvr>
    <a:masterClrMapping/>
  </p:clrMapOvr>
  <p:transition spd="slow">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247650" y="225425"/>
            <a:ext cx="1928813" cy="584200"/>
          </a:xfrm>
          <a:prstGeom prst="rect">
            <a:avLst/>
          </a:prstGeom>
          <a:solidFill>
            <a:schemeClr val="accent2"/>
          </a:solidFill>
          <a:ln w="9525">
            <a:noFill/>
          </a:ln>
        </p:spPr>
        <p:txBody>
          <a:bodyPr>
            <a:spAutoFit/>
          </a:bodyPr>
          <a:p>
            <a:r>
              <a:rPr lang="zh-CN" altLang="en-US" sz="3200" b="1" dirty="0">
                <a:solidFill>
                  <a:srgbClr val="FFFF00"/>
                </a:solidFill>
                <a:latin typeface="Calibri" panose="020F0502020204030204" pitchFamily="34" charset="0"/>
              </a:rPr>
              <a:t>句子练习</a:t>
            </a:r>
            <a:endParaRPr lang="zh-CN" altLang="en-US" sz="3200" b="1" dirty="0">
              <a:solidFill>
                <a:srgbClr val="FFFF00"/>
              </a:solidFill>
              <a:latin typeface="Calibri" panose="020F0502020204030204" pitchFamily="34" charset="0"/>
            </a:endParaRPr>
          </a:p>
        </p:txBody>
      </p:sp>
      <p:sp>
        <p:nvSpPr>
          <p:cNvPr id="3" name="标题 1"/>
          <p:cNvSpPr txBox="1"/>
          <p:nvPr/>
        </p:nvSpPr>
        <p:spPr>
          <a:xfrm>
            <a:off x="1557338" y="1879600"/>
            <a:ext cx="7908925" cy="1028700"/>
          </a:xfrm>
          <a:prstGeom prst="rect">
            <a:avLst/>
          </a:prstGeom>
          <a:noFill/>
          <a:ln w="9525">
            <a:noFill/>
          </a:ln>
        </p:spPr>
        <p:txBody>
          <a:bodyPr/>
          <a:p>
            <a:pPr>
              <a:lnSpc>
                <a:spcPct val="150000"/>
              </a:lnSpc>
            </a:pPr>
            <a:r>
              <a:rPr lang="zh-CN" altLang="en-US" sz="4000" b="1" dirty="0">
                <a:latin typeface="楷体" panose="02010609060101010101" pitchFamily="49" charset="-122"/>
                <a:ea typeface="楷体" panose="02010609060101010101" pitchFamily="49" charset="-122"/>
              </a:rPr>
              <a:t>    她</a:t>
            </a:r>
            <a:r>
              <a:rPr lang="zh-CN" altLang="en-US" sz="4000" b="1" dirty="0">
                <a:solidFill>
                  <a:srgbClr val="FF0000"/>
                </a:solidFill>
                <a:latin typeface="楷体" panose="02010609060101010101" pitchFamily="49" charset="-122"/>
                <a:ea typeface="楷体" panose="02010609060101010101" pitchFamily="49" charset="-122"/>
              </a:rPr>
              <a:t>早就盼着</a:t>
            </a:r>
            <a:r>
              <a:rPr lang="zh-CN" altLang="en-US" sz="4000" b="1" dirty="0">
                <a:latin typeface="楷体" panose="02010609060101010101" pitchFamily="49" charset="-122"/>
                <a:ea typeface="楷体" panose="02010609060101010101" pitchFamily="49" charset="-122"/>
              </a:rPr>
              <a:t>到这位伯伯家去了。</a:t>
            </a:r>
            <a:endParaRPr lang="zh-CN" altLang="en-US" sz="4000" b="1" dirty="0">
              <a:latin typeface="楷体" panose="02010609060101010101" pitchFamily="49" charset="-122"/>
              <a:ea typeface="楷体" panose="02010609060101010101" pitchFamily="49" charset="-122"/>
            </a:endParaRPr>
          </a:p>
        </p:txBody>
      </p:sp>
      <p:sp>
        <p:nvSpPr>
          <p:cNvPr id="4" name="标题 1"/>
          <p:cNvSpPr txBox="1"/>
          <p:nvPr/>
        </p:nvSpPr>
        <p:spPr>
          <a:xfrm>
            <a:off x="1738313" y="3648075"/>
            <a:ext cx="9113837" cy="1028700"/>
          </a:xfrm>
          <a:prstGeom prst="rect">
            <a:avLst/>
          </a:prstGeom>
          <a:noFill/>
          <a:ln w="9525">
            <a:noFill/>
          </a:ln>
        </p:spPr>
        <p:txBody>
          <a:bodyPr/>
          <a:p>
            <a:pPr>
              <a:lnSpc>
                <a:spcPct val="150000"/>
              </a:lnSpc>
            </a:pPr>
            <a:r>
              <a:rPr lang="en-US" altLang="zh-CN" sz="4000" b="1" dirty="0">
                <a:latin typeface="楷体" panose="02010609060101010101" pitchFamily="49" charset="-122"/>
                <a:ea typeface="楷体" panose="02010609060101010101" pitchFamily="49" charset="-122"/>
              </a:rPr>
              <a:t>______</a:t>
            </a:r>
            <a:r>
              <a:rPr lang="zh-CN" altLang="en-US" sz="4000" b="1" dirty="0">
                <a:solidFill>
                  <a:srgbClr val="FF0000"/>
                </a:solidFill>
                <a:latin typeface="楷体" panose="02010609060101010101" pitchFamily="49" charset="-122"/>
                <a:ea typeface="楷体" panose="02010609060101010101" pitchFamily="49" charset="-122"/>
              </a:rPr>
              <a:t>早就盼着</a:t>
            </a:r>
            <a:r>
              <a:rPr lang="en-US" altLang="zh-CN" sz="4000" b="1" dirty="0">
                <a:latin typeface="楷体" panose="02010609060101010101" pitchFamily="49" charset="-122"/>
                <a:ea typeface="楷体" panose="02010609060101010101" pitchFamily="49" charset="-122"/>
              </a:rPr>
              <a:t>____________________</a:t>
            </a:r>
            <a:r>
              <a:rPr lang="zh-CN" altLang="en-US" sz="4000" b="1" dirty="0">
                <a:latin typeface="楷体" panose="02010609060101010101" pitchFamily="49" charset="-122"/>
                <a:ea typeface="楷体" panose="02010609060101010101" pitchFamily="49" charset="-122"/>
              </a:rPr>
              <a:t>。</a:t>
            </a:r>
            <a:endParaRPr lang="zh-CN" altLang="en-US" sz="4000" b="1" dirty="0">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000000"/>
                                          </p:val>
                                        </p:tav>
                                        <p:tav tm="100000">
                                          <p:val>
                                            <p:strVal val="#ppt_w"/>
                                          </p:val>
                                        </p:tav>
                                      </p:tavLst>
                                    </p:anim>
                                    <p:anim calcmode="lin" valueType="num">
                                      <p:cBhvr>
                                        <p:cTn id="8" dur="500" fill="hold"/>
                                        <p:tgtEl>
                                          <p:spTgt spid="2"/>
                                        </p:tgtEl>
                                        <p:attrNameLst>
                                          <p:attrName>ppt_h</p:attrName>
                                        </p:attrNameLst>
                                      </p:cBhvr>
                                      <p:tavLst>
                                        <p:tav tm="0">
                                          <p:val>
                                            <p:fltVal val="0.000000"/>
                                          </p:val>
                                        </p:tav>
                                        <p:tav tm="100000">
                                          <p:val>
                                            <p:strVal val="#ppt_h"/>
                                          </p:val>
                                        </p:tav>
                                      </p:tavLst>
                                    </p:anim>
                                    <p:animEffect transition="in" filter="fade">
                                      <p:cBhvr>
                                        <p:cTn id="9" dur="500"/>
                                        <p:tgtEl>
                                          <p:spTgt spid="2"/>
                                        </p:tgtEl>
                                      </p:cBhvr>
                                    </p:animEffect>
                                  </p:childTnLst>
                                </p:cTn>
                              </p:par>
                              <p:par>
                                <p:cTn id="10" presetID="2" presetClass="entr" presetSubtype="2"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250" fill="hold"/>
                                        <p:tgtEl>
                                          <p:spTgt spid="3"/>
                                        </p:tgtEl>
                                        <p:attrNameLst>
                                          <p:attrName>ppt_x</p:attrName>
                                        </p:attrNameLst>
                                      </p:cBhvr>
                                      <p:tavLst>
                                        <p:tav tm="0">
                                          <p:val>
                                            <p:strVal val="1+#ppt_w/2"/>
                                          </p:val>
                                        </p:tav>
                                        <p:tav tm="100000">
                                          <p:val>
                                            <p:strVal val="#ppt_x"/>
                                          </p:val>
                                        </p:tav>
                                      </p:tavLst>
                                    </p:anim>
                                    <p:anim calcmode="lin" valueType="num">
                                      <p:cBhvr>
                                        <p:cTn id="13" dur="1250" fill="hold"/>
                                        <p:tgtEl>
                                          <p:spTgt spid="3"/>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1250" fill="hold"/>
                                        <p:tgtEl>
                                          <p:spTgt spid="4"/>
                                        </p:tgtEl>
                                        <p:attrNameLst>
                                          <p:attrName>ppt_x</p:attrName>
                                        </p:attrNameLst>
                                      </p:cBhvr>
                                      <p:tavLst>
                                        <p:tav tm="0">
                                          <p:val>
                                            <p:strVal val="1+#ppt_w/2"/>
                                          </p:val>
                                        </p:tav>
                                        <p:tav tm="100000">
                                          <p:val>
                                            <p:strVal val="#ppt_x"/>
                                          </p:val>
                                        </p:tav>
                                      </p:tavLst>
                                    </p:anim>
                                    <p:anim calcmode="lin" valueType="num">
                                      <p:cBhvr>
                                        <p:cTn id="17" dur="12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nvPr>
        </p:nvSpPr>
        <p:spPr>
          <a:xfrm>
            <a:off x="1776413" y="1724025"/>
            <a:ext cx="8378825" cy="2963863"/>
          </a:xfrm>
          <a:prstGeom prst="rect">
            <a:avLst/>
          </a:prstGeom>
          <a:noFill/>
          <a:ln w="9525">
            <a:noFill/>
          </a:ln>
        </p:spPr>
        <p:txBody>
          <a:bodyPr/>
          <a:p>
            <a:pPr eaLnBrk="1" hangingPunct="1">
              <a:lnSpc>
                <a:spcPct val="150000"/>
              </a:lnSpc>
            </a:pPr>
            <a:r>
              <a:rPr lang="zh-CN" altLang="en-US" sz="4000" b="1" dirty="0">
                <a:latin typeface="楷体" panose="02010609060101010101" pitchFamily="49" charset="-122"/>
                <a:ea typeface="楷体" panose="02010609060101010101" pitchFamily="49" charset="-122"/>
              </a:rPr>
              <a:t>    伯伯家养的鸽子，尖尖的嘴巴，红红的眼睛，漂亮极啦！</a:t>
            </a:r>
            <a:br>
              <a:rPr lang="zh-CN" altLang="en-US" sz="4000" b="1" dirty="0">
                <a:latin typeface="楷体" panose="02010609060101010101" pitchFamily="49" charset="-122"/>
                <a:ea typeface="楷体" panose="02010609060101010101" pitchFamily="49" charset="-122"/>
              </a:rPr>
            </a:br>
            <a:endParaRPr lang="zh-CN" altLang="en-US" sz="4000" b="1" dirty="0">
              <a:latin typeface="楷体" panose="02010609060101010101" pitchFamily="49" charset="-122"/>
              <a:ea typeface="楷体" panose="02010609060101010101" pitchFamily="49" charset="-122"/>
            </a:endParaRPr>
          </a:p>
        </p:txBody>
      </p:sp>
      <p:sp>
        <p:nvSpPr>
          <p:cNvPr id="6" name="右箭头 5"/>
          <p:cNvSpPr/>
          <p:nvPr/>
        </p:nvSpPr>
        <p:spPr>
          <a:xfrm>
            <a:off x="314325" y="4972050"/>
            <a:ext cx="603250" cy="600075"/>
          </a:xfrm>
          <a:prstGeom prst="rightArrow">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7" name="矩形 6"/>
          <p:cNvSpPr/>
          <p:nvPr/>
        </p:nvSpPr>
        <p:spPr>
          <a:xfrm>
            <a:off x="1023938" y="4949825"/>
            <a:ext cx="5643562" cy="644525"/>
          </a:xfrm>
          <a:prstGeom prst="rect">
            <a:avLst/>
          </a:prstGeom>
          <a:solidFill>
            <a:srgbClr val="F4B183"/>
          </a:solidFill>
          <a:ln w="9525" cap="flat" cmpd="sng">
            <a:solidFill>
              <a:schemeClr val="accent2"/>
            </a:solidFill>
            <a:prstDash val="solid"/>
            <a:round/>
            <a:headEnd type="none" w="med" len="med"/>
            <a:tailEnd type="none" w="med" len="med"/>
          </a:ln>
        </p:spPr>
        <p:txBody>
          <a:bodyPr>
            <a:spAutoFit/>
          </a:bodyPr>
          <a:p>
            <a:r>
              <a:rPr lang="zh-CN" altLang="en-US" sz="3600" b="1" dirty="0">
                <a:solidFill>
                  <a:srgbClr val="000000"/>
                </a:solidFill>
                <a:latin typeface="楷体" panose="02010609060101010101" pitchFamily="49" charset="-122"/>
                <a:ea typeface="楷体" panose="02010609060101010101" pitchFamily="49" charset="-122"/>
              </a:rPr>
              <a:t>宋庆龄对鸽子的喜爱之情。</a:t>
            </a:r>
            <a:endParaRPr lang="zh-CN" altLang="en-US" sz="3600" b="1" dirty="0">
              <a:solidFill>
                <a:srgbClr val="000000"/>
              </a:solidFill>
              <a:latin typeface="楷体" panose="02010609060101010101" pitchFamily="49" charset="-122"/>
              <a:ea typeface="楷体" panose="02010609060101010101" pitchFamily="49" charset="-122"/>
            </a:endParaRPr>
          </a:p>
        </p:txBody>
      </p:sp>
      <p:cxnSp>
        <p:nvCxnSpPr>
          <p:cNvPr id="9" name="直接连接符 8"/>
          <p:cNvCxnSpPr/>
          <p:nvPr/>
        </p:nvCxnSpPr>
        <p:spPr>
          <a:xfrm>
            <a:off x="6962775" y="2638425"/>
            <a:ext cx="2573338"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851025" y="3521075"/>
            <a:ext cx="2789238"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1023938" y="3949700"/>
            <a:ext cx="7224712" cy="644525"/>
          </a:xfrm>
          <a:prstGeom prst="rect">
            <a:avLst/>
          </a:prstGeom>
          <a:noFill/>
          <a:ln w="9525">
            <a:noFill/>
          </a:ln>
        </p:spPr>
        <p:txBody>
          <a:bodyPr>
            <a:spAutoFit/>
          </a:bodyPr>
          <a:p>
            <a:r>
              <a:rPr lang="zh-CN" altLang="en-US" sz="3600" b="1" dirty="0">
                <a:solidFill>
                  <a:srgbClr val="FF0000"/>
                </a:solidFill>
                <a:latin typeface="Calibri" panose="020F0502020204030204" pitchFamily="34" charset="0"/>
              </a:rPr>
              <a:t>从这句话中，可以读出什么？</a:t>
            </a:r>
            <a:endParaRPr lang="zh-CN" altLang="en-US" sz="3600" b="1" dirty="0">
              <a:solidFill>
                <a:srgbClr val="FF0000"/>
              </a:solidFill>
              <a:latin typeface="Calibri" panose="020F0502020204030204" pitchFamily="34" charset="0"/>
            </a:endParaRPr>
          </a:p>
        </p:txBody>
      </p:sp>
      <p:graphicFrame>
        <p:nvGraphicFramePr>
          <p:cNvPr id="17" name="对象 16">
            <a:hlinkClick r:id="" action="ppaction://ole?verb="/>
          </p:cNvPr>
          <p:cNvGraphicFramePr>
            <a:graphicFrameLocks noChangeAspect="1"/>
          </p:cNvGraphicFramePr>
          <p:nvPr/>
        </p:nvGraphicFramePr>
        <p:xfrm>
          <a:off x="7229475" y="3498850"/>
          <a:ext cx="4962525" cy="2833688"/>
        </p:xfrm>
        <a:graphic>
          <a:graphicData uri="http://schemas.openxmlformats.org/presentationml/2006/ole">
            <mc:AlternateContent xmlns:mc="http://schemas.openxmlformats.org/markup-compatibility/2006">
              <mc:Choice xmlns:v="urn:schemas-microsoft-com:vml" Requires="v">
                <p:oleObj spid="_x0000_s3076" name="" r:id="rId1" imgW="5551805" imgH="3122930" progId="PowerPoint.Show.12">
                  <p:embed/>
                </p:oleObj>
              </mc:Choice>
              <mc:Fallback>
                <p:oleObj name="" r:id="rId1" imgW="5551805" imgH="3122930" progId="PowerPoint.Show.12">
                  <p:embed/>
                  <p:pic>
                    <p:nvPicPr>
                      <p:cNvPr id="0" name="图片 3075"/>
                      <p:cNvPicPr/>
                      <p:nvPr/>
                    </p:nvPicPr>
                    <p:blipFill>
                      <a:blip r:embed="rId2"/>
                      <a:stretch>
                        <a:fillRect/>
                      </a:stretch>
                    </p:blipFill>
                    <p:spPr>
                      <a:xfrm>
                        <a:off x="7229475" y="3498850"/>
                        <a:ext cx="4962525" cy="2833688"/>
                      </a:xfrm>
                      <a:prstGeom prst="rect">
                        <a:avLst/>
                      </a:prstGeom>
                      <a:noFill/>
                      <a:ln w="38100">
                        <a:noFill/>
                        <a:miter/>
                      </a:ln>
                    </p:spPr>
                  </p:pic>
                </p:oleObj>
              </mc:Fallback>
            </mc:AlternateContent>
          </a:graphicData>
        </a:graphic>
      </p:graphicFrame>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250" fill="hold"/>
                                        <p:tgtEl>
                                          <p:spTgt spid="2"/>
                                        </p:tgtEl>
                                        <p:attrNameLst>
                                          <p:attrName>ppt_x</p:attrName>
                                        </p:attrNameLst>
                                      </p:cBhvr>
                                      <p:tavLst>
                                        <p:tav tm="0">
                                          <p:val>
                                            <p:strVal val="1+#ppt_w/2"/>
                                          </p:val>
                                        </p:tav>
                                        <p:tav tm="100000">
                                          <p:val>
                                            <p:strVal val="#ppt_x"/>
                                          </p:val>
                                        </p:tav>
                                      </p:tavLst>
                                    </p:anim>
                                    <p:anim calcmode="lin" valueType="num">
                                      <p:cBhvr>
                                        <p:cTn id="8" dur="125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000000"/>
                                          </p:val>
                                        </p:tav>
                                        <p:tav tm="100000">
                                          <p:val>
                                            <p:strVal val="#ppt_w"/>
                                          </p:val>
                                        </p:tav>
                                      </p:tavLst>
                                    </p:anim>
                                    <p:anim calcmode="lin" valueType="num">
                                      <p:cBhvr>
                                        <p:cTn id="14" dur="500" fill="hold"/>
                                        <p:tgtEl>
                                          <p:spTgt spid="9"/>
                                        </p:tgtEl>
                                        <p:attrNameLst>
                                          <p:attrName>ppt_h</p:attrName>
                                        </p:attrNameLst>
                                      </p:cBhvr>
                                      <p:tavLst>
                                        <p:tav tm="0">
                                          <p:val>
                                            <p:fltVal val="0.000000"/>
                                          </p:val>
                                        </p:tav>
                                        <p:tav tm="100000">
                                          <p:val>
                                            <p:strVal val="#ppt_h"/>
                                          </p:val>
                                        </p:tav>
                                      </p:tavLst>
                                    </p:anim>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000000"/>
                                          </p:val>
                                        </p:tav>
                                        <p:tav tm="100000">
                                          <p:val>
                                            <p:strVal val="#ppt_w"/>
                                          </p:val>
                                        </p:tav>
                                      </p:tavLst>
                                    </p:anim>
                                    <p:anim calcmode="lin" valueType="num">
                                      <p:cBhvr>
                                        <p:cTn id="21" dur="500" fill="hold"/>
                                        <p:tgtEl>
                                          <p:spTgt spid="11"/>
                                        </p:tgtEl>
                                        <p:attrNameLst>
                                          <p:attrName>ppt_h</p:attrName>
                                        </p:attrNameLst>
                                      </p:cBhvr>
                                      <p:tavLst>
                                        <p:tav tm="0">
                                          <p:val>
                                            <p:fltVal val="0.000000"/>
                                          </p:val>
                                        </p:tav>
                                        <p:tav tm="100000">
                                          <p:val>
                                            <p:strVal val="#ppt_h"/>
                                          </p:val>
                                        </p:tav>
                                      </p:tavLst>
                                    </p:anim>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1000"/>
                                        <p:tgtEl>
                                          <p:spTgt spid="17"/>
                                        </p:tgtEl>
                                      </p:cBhvr>
                                    </p:animEffect>
                                    <p:anim calcmode="lin" valueType="num">
                                      <p:cBhvr>
                                        <p:cTn id="28" dur="1000" fill="hold"/>
                                        <p:tgtEl>
                                          <p:spTgt spid="17"/>
                                        </p:tgtEl>
                                        <p:attrNameLst>
                                          <p:attrName>ppt_x</p:attrName>
                                        </p:attrNameLst>
                                      </p:cBhvr>
                                      <p:tavLst>
                                        <p:tav tm="0">
                                          <p:val>
                                            <p:strVal val="#ppt_x"/>
                                          </p:val>
                                        </p:tav>
                                        <p:tav tm="100000">
                                          <p:val>
                                            <p:strVal val="#ppt_x"/>
                                          </p:val>
                                        </p:tav>
                                      </p:tavLst>
                                    </p:anim>
                                    <p:anim calcmode="lin" valueType="num">
                                      <p:cBhvr>
                                        <p:cTn id="2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p:val>
                                            <p:fltVal val="0.000000"/>
                                          </p:val>
                                        </p:tav>
                                        <p:tav tm="100000">
                                          <p:val>
                                            <p:strVal val="#ppt_w"/>
                                          </p:val>
                                        </p:tav>
                                      </p:tavLst>
                                    </p:anim>
                                    <p:anim calcmode="lin" valueType="num">
                                      <p:cBhvr>
                                        <p:cTn id="35" dur="500" fill="hold"/>
                                        <p:tgtEl>
                                          <p:spTgt spid="14"/>
                                        </p:tgtEl>
                                        <p:attrNameLst>
                                          <p:attrName>ppt_h</p:attrName>
                                        </p:attrNameLst>
                                      </p:cBhvr>
                                      <p:tavLst>
                                        <p:tav tm="0">
                                          <p:val>
                                            <p:fltVal val="0.000000"/>
                                          </p:val>
                                        </p:tav>
                                        <p:tav tm="100000">
                                          <p:val>
                                            <p:strVal val="#ppt_h"/>
                                          </p:val>
                                        </p:tav>
                                      </p:tavLst>
                                    </p:anim>
                                    <p:animEffect transition="in" filter="fade">
                                      <p:cBhvr>
                                        <p:cTn id="36" dur="500"/>
                                        <p:tgtEl>
                                          <p:spTgt spid="14"/>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p:cTn id="41" dur="500" fill="hold"/>
                                        <p:tgtEl>
                                          <p:spTgt spid="6"/>
                                        </p:tgtEl>
                                        <p:attrNameLst>
                                          <p:attrName>ppt_w</p:attrName>
                                        </p:attrNameLst>
                                      </p:cBhvr>
                                      <p:tavLst>
                                        <p:tav tm="0">
                                          <p:val>
                                            <p:fltVal val="0.000000"/>
                                          </p:val>
                                        </p:tav>
                                        <p:tav tm="100000">
                                          <p:val>
                                            <p:strVal val="#ppt_w"/>
                                          </p:val>
                                        </p:tav>
                                      </p:tavLst>
                                    </p:anim>
                                    <p:anim calcmode="lin" valueType="num">
                                      <p:cBhvr>
                                        <p:cTn id="42" dur="500" fill="hold"/>
                                        <p:tgtEl>
                                          <p:spTgt spid="6"/>
                                        </p:tgtEl>
                                        <p:attrNameLst>
                                          <p:attrName>ppt_h</p:attrName>
                                        </p:attrNameLst>
                                      </p:cBhvr>
                                      <p:tavLst>
                                        <p:tav tm="0">
                                          <p:val>
                                            <p:fltVal val="0.000000"/>
                                          </p:val>
                                        </p:tav>
                                        <p:tav tm="100000">
                                          <p:val>
                                            <p:strVal val="#ppt_h"/>
                                          </p:val>
                                        </p:tav>
                                      </p:tavLst>
                                    </p:anim>
                                    <p:animEffect transition="in" filter="fade">
                                      <p:cBhvr>
                                        <p:cTn id="43" dur="500"/>
                                        <p:tgtEl>
                                          <p:spTgt spid="6"/>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0" nodeType="click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p:cTn id="48" dur="500" fill="hold"/>
                                        <p:tgtEl>
                                          <p:spTgt spid="7"/>
                                        </p:tgtEl>
                                        <p:attrNameLst>
                                          <p:attrName>ppt_w</p:attrName>
                                        </p:attrNameLst>
                                      </p:cBhvr>
                                      <p:tavLst>
                                        <p:tav tm="0">
                                          <p:val>
                                            <p:fltVal val="0.000000"/>
                                          </p:val>
                                        </p:tav>
                                        <p:tav tm="100000">
                                          <p:val>
                                            <p:strVal val="#ppt_w"/>
                                          </p:val>
                                        </p:tav>
                                      </p:tavLst>
                                    </p:anim>
                                    <p:anim calcmode="lin" valueType="num">
                                      <p:cBhvr>
                                        <p:cTn id="49" dur="500" fill="hold"/>
                                        <p:tgtEl>
                                          <p:spTgt spid="7"/>
                                        </p:tgtEl>
                                        <p:attrNameLst>
                                          <p:attrName>ppt_h</p:attrName>
                                        </p:attrNameLst>
                                      </p:cBhvr>
                                      <p:tavLst>
                                        <p:tav tm="0">
                                          <p:val>
                                            <p:fltVal val="0.000000"/>
                                          </p:val>
                                        </p:tav>
                                        <p:tav tm="100000">
                                          <p:val>
                                            <p:strVal val="#ppt_h"/>
                                          </p:val>
                                        </p:tav>
                                      </p:tavLst>
                                    </p:anim>
                                    <p:animEffect transition="in" filter="fade">
                                      <p:cBhvr>
                                        <p:cTn id="5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ldLvl="0" animBg="1"/>
      <p:bldP spid="7" grpId="0" bldLvl="0" animBg="1"/>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矩形 13"/>
          <p:cNvSpPr/>
          <p:nvPr/>
        </p:nvSpPr>
        <p:spPr>
          <a:xfrm>
            <a:off x="854075" y="1033463"/>
            <a:ext cx="7224713" cy="768350"/>
          </a:xfrm>
          <a:prstGeom prst="rect">
            <a:avLst/>
          </a:prstGeom>
          <a:noFill/>
          <a:ln w="9525">
            <a:noFill/>
          </a:ln>
        </p:spPr>
        <p:txBody>
          <a:bodyPr>
            <a:spAutoFit/>
          </a:bodyPr>
          <a:p>
            <a:r>
              <a:rPr lang="zh-CN" altLang="en-US" sz="4400" b="1" dirty="0">
                <a:latin typeface="Calibri" panose="020F0502020204030204" pitchFamily="34" charset="0"/>
              </a:rPr>
              <a:t>默读课文</a:t>
            </a:r>
            <a:r>
              <a:rPr lang="en-US" altLang="zh-CN" sz="4400" b="1" dirty="0">
                <a:latin typeface="Calibri" panose="020F0502020204030204" pitchFamily="34" charset="0"/>
              </a:rPr>
              <a:t>2-10</a:t>
            </a:r>
            <a:r>
              <a:rPr lang="zh-CN" altLang="en-US" sz="4400" b="1" dirty="0">
                <a:latin typeface="Calibri" panose="020F0502020204030204" pitchFamily="34" charset="0"/>
              </a:rPr>
              <a:t>自然段：</a:t>
            </a:r>
            <a:endParaRPr lang="en-US" altLang="zh-CN" sz="4400" b="1" dirty="0">
              <a:latin typeface="Calibri" panose="020F0502020204030204" pitchFamily="34" charset="0"/>
            </a:endParaRPr>
          </a:p>
        </p:txBody>
      </p:sp>
      <p:sp>
        <p:nvSpPr>
          <p:cNvPr id="15" name="矩形 14"/>
          <p:cNvSpPr/>
          <p:nvPr/>
        </p:nvSpPr>
        <p:spPr>
          <a:xfrm>
            <a:off x="1400175" y="2378075"/>
            <a:ext cx="9834563" cy="3138488"/>
          </a:xfrm>
          <a:prstGeom prst="rect">
            <a:avLst/>
          </a:prstGeom>
          <a:noFill/>
          <a:ln w="9525">
            <a:noFill/>
          </a:ln>
        </p:spPr>
        <p:txBody>
          <a:bodyPr>
            <a:spAutoFit/>
          </a:bodyPr>
          <a:p>
            <a:pPr>
              <a:lnSpc>
                <a:spcPct val="150000"/>
              </a:lnSpc>
            </a:pPr>
            <a:r>
              <a:rPr lang="zh-CN" altLang="en-US" sz="4400" b="1" dirty="0">
                <a:latin typeface="楷体" panose="02010609060101010101" pitchFamily="49" charset="-122"/>
                <a:ea typeface="楷体" panose="02010609060101010101" pitchFamily="49" charset="-122"/>
              </a:rPr>
              <a:t>    联系生活实际说说你对 </a:t>
            </a:r>
            <a:r>
              <a:rPr lang="zh-CN" altLang="en-US" sz="4400" b="1" dirty="0">
                <a:solidFill>
                  <a:srgbClr val="FF0000"/>
                </a:solidFill>
                <a:latin typeface="楷体" panose="02010609060101010101" pitchFamily="49" charset="-122"/>
                <a:ea typeface="楷体" panose="02010609060101010101" pitchFamily="49" charset="-122"/>
              </a:rPr>
              <a:t>“一个人在家，是很没劲。可是，我并不后悔，因为我没有失信。”</a:t>
            </a:r>
            <a:r>
              <a:rPr lang="zh-CN" altLang="en-US" sz="4400" b="1" dirty="0">
                <a:latin typeface="楷体" panose="02010609060101010101" pitchFamily="49" charset="-122"/>
                <a:ea typeface="楷体" panose="02010609060101010101" pitchFamily="49" charset="-122"/>
              </a:rPr>
              <a:t>这句话的理解。</a:t>
            </a:r>
            <a:endParaRPr lang="zh-CN" altLang="en-US" sz="4400" b="1" dirty="0">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000000"/>
                                          </p:val>
                                        </p:tav>
                                        <p:tav tm="100000">
                                          <p:val>
                                            <p:strVal val="#ppt_w"/>
                                          </p:val>
                                        </p:tav>
                                      </p:tavLst>
                                    </p:anim>
                                    <p:anim calcmode="lin" valueType="num">
                                      <p:cBhvr>
                                        <p:cTn id="8" dur="500" fill="hold"/>
                                        <p:tgtEl>
                                          <p:spTgt spid="14"/>
                                        </p:tgtEl>
                                        <p:attrNameLst>
                                          <p:attrName>ppt_h</p:attrName>
                                        </p:attrNameLst>
                                      </p:cBhvr>
                                      <p:tavLst>
                                        <p:tav tm="0">
                                          <p:val>
                                            <p:fltVal val="0.00000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15">
                                            <p:txEl>
                                              <p:charRg st="0" end="53"/>
                                            </p:txEl>
                                          </p:spTgt>
                                        </p:tgtEl>
                                        <p:attrNameLst>
                                          <p:attrName>style.visibility</p:attrName>
                                        </p:attrNameLst>
                                      </p:cBhvr>
                                      <p:to>
                                        <p:strVal val="visible"/>
                                      </p:to>
                                    </p:set>
                                    <p:animEffect transition="in" filter="wipe(down)">
                                      <p:cBhvr>
                                        <p:cTn id="14" dur="580">
                                          <p:stCondLst>
                                            <p:cond delay="0"/>
                                          </p:stCondLst>
                                        </p:cTn>
                                        <p:tgtEl>
                                          <p:spTgt spid="15">
                                            <p:txEl>
                                              <p:charRg st="0" end="53"/>
                                            </p:txEl>
                                          </p:spTgt>
                                        </p:tgtEl>
                                      </p:cBhvr>
                                    </p:animEffect>
                                    <p:anim calcmode="lin" valueType="num">
                                      <p:cBhvr>
                                        <p:cTn id="15" dur="1822" tmFilter="0,0; 0.14,0.36; 0.43,0.73; 0.71,0.91; 1.0,1.0">
                                          <p:stCondLst>
                                            <p:cond delay="0"/>
                                          </p:stCondLst>
                                        </p:cTn>
                                        <p:tgtEl>
                                          <p:spTgt spid="15">
                                            <p:txEl>
                                              <p:charRg st="0" end="53"/>
                                            </p:txEl>
                                          </p:spTgt>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15">
                                            <p:txEl>
                                              <p:charRg st="0" end="53"/>
                                            </p:txEl>
                                          </p:spTgt>
                                        </p:tgtEl>
                                        <p:attrNameLst>
                                          <p:attrName>ppt_y</p:attrName>
                                        </p:attrNameLst>
                                      </p:cBhvr>
                                      <p:tavLst>
                                        <p:tav tm="0" fmla="#ppt_y-sin(pi*$)/3">
                                          <p:val>
                                            <p:fltVal val="0.500000"/>
                                          </p:val>
                                        </p:tav>
                                        <p:tav tm="100000">
                                          <p:val>
                                            <p:fltVal val="1.000000"/>
                                          </p:val>
                                        </p:tav>
                                      </p:tavLst>
                                    </p:anim>
                                    <p:anim calcmode="lin" valueType="num">
                                      <p:cBhvr>
                                        <p:cTn id="17" dur="664" tmFilter="0, 0; 0.125,0.2665; 0.25,0.4; 0.375,0.465; 0.5,0.5;  0.625,0.535; 0.75,0.6; 0.875,0.7335; 1,1">
                                          <p:stCondLst>
                                            <p:cond delay="664"/>
                                          </p:stCondLst>
                                        </p:cTn>
                                        <p:tgtEl>
                                          <p:spTgt spid="15">
                                            <p:txEl>
                                              <p:charRg st="0" end="53"/>
                                            </p:txEl>
                                          </p:spTgt>
                                        </p:tgtEl>
                                        <p:attrNameLst>
                                          <p:attrName>ppt_y</p:attrName>
                                        </p:attrNameLst>
                                      </p:cBhvr>
                                      <p:tavLst>
                                        <p:tav tm="0" fmla="#ppt_y-sin(pi*$)/9">
                                          <p:val>
                                            <p:fltVal val="0.000000"/>
                                          </p:val>
                                        </p:tav>
                                        <p:tav tm="100000">
                                          <p:val>
                                            <p:fltVal val="1.000000"/>
                                          </p:val>
                                        </p:tav>
                                      </p:tavLst>
                                    </p:anim>
                                    <p:anim calcmode="lin" valueType="num">
                                      <p:cBhvr>
                                        <p:cTn id="18" dur="332" tmFilter="0, 0; 0.125,0.2665; 0.25,0.4; 0.375,0.465; 0.5,0.5;  0.625,0.535; 0.75,0.6; 0.875,0.7335; 1,1">
                                          <p:stCondLst>
                                            <p:cond delay="1324"/>
                                          </p:stCondLst>
                                        </p:cTn>
                                        <p:tgtEl>
                                          <p:spTgt spid="15">
                                            <p:txEl>
                                              <p:charRg st="0" end="53"/>
                                            </p:txEl>
                                          </p:spTgt>
                                        </p:tgtEl>
                                        <p:attrNameLst>
                                          <p:attrName>ppt_y</p:attrName>
                                        </p:attrNameLst>
                                      </p:cBhvr>
                                      <p:tavLst>
                                        <p:tav tm="0" fmla="#ppt_y-sin(pi*$)/27">
                                          <p:val>
                                            <p:fltVal val="0.000000"/>
                                          </p:val>
                                        </p:tav>
                                        <p:tav tm="100000">
                                          <p:val>
                                            <p:fltVal val="1.000000"/>
                                          </p:val>
                                        </p:tav>
                                      </p:tavLst>
                                    </p:anim>
                                    <p:anim calcmode="lin" valueType="num">
                                      <p:cBhvr>
                                        <p:cTn id="19" dur="164" tmFilter="0, 0; 0.125,0.2665; 0.25,0.4; 0.375,0.465; 0.5,0.5;  0.625,0.535; 0.75,0.6; 0.875,0.7335; 1,1">
                                          <p:stCondLst>
                                            <p:cond delay="1656"/>
                                          </p:stCondLst>
                                        </p:cTn>
                                        <p:tgtEl>
                                          <p:spTgt spid="15">
                                            <p:txEl>
                                              <p:charRg st="0" end="53"/>
                                            </p:txEl>
                                          </p:spTgt>
                                        </p:tgtEl>
                                        <p:attrNameLst>
                                          <p:attrName>ppt_y</p:attrName>
                                        </p:attrNameLst>
                                      </p:cBhvr>
                                      <p:tavLst>
                                        <p:tav tm="0" fmla="#ppt_y-sin(pi*$)/81">
                                          <p:val>
                                            <p:fltVal val="0.000000"/>
                                          </p:val>
                                        </p:tav>
                                        <p:tav tm="100000">
                                          <p:val>
                                            <p:fltVal val="1.000000"/>
                                          </p:val>
                                        </p:tav>
                                      </p:tavLst>
                                    </p:anim>
                                    <p:animScale>
                                      <p:cBhvr>
                                        <p:cTn id="20" dur="26">
                                          <p:stCondLst>
                                            <p:cond delay="650"/>
                                          </p:stCondLst>
                                        </p:cTn>
                                        <p:tgtEl>
                                          <p:spTgt spid="15">
                                            <p:txEl>
                                              <p:charRg st="0" end="53"/>
                                            </p:txEl>
                                          </p:spTgt>
                                        </p:tgtEl>
                                      </p:cBhvr>
                                      <p:to x="100000" y="60000"/>
                                    </p:animScale>
                                    <p:animScale>
                                      <p:cBhvr>
                                        <p:cTn id="21" dur="166" decel="50000">
                                          <p:stCondLst>
                                            <p:cond delay="676"/>
                                          </p:stCondLst>
                                        </p:cTn>
                                        <p:tgtEl>
                                          <p:spTgt spid="15">
                                            <p:txEl>
                                              <p:charRg st="0" end="53"/>
                                            </p:txEl>
                                          </p:spTgt>
                                        </p:tgtEl>
                                      </p:cBhvr>
                                      <p:to x="100000" y="100000"/>
                                    </p:animScale>
                                    <p:animScale>
                                      <p:cBhvr>
                                        <p:cTn id="22" dur="26">
                                          <p:stCondLst>
                                            <p:cond delay="1312"/>
                                          </p:stCondLst>
                                        </p:cTn>
                                        <p:tgtEl>
                                          <p:spTgt spid="15">
                                            <p:txEl>
                                              <p:charRg st="0" end="53"/>
                                            </p:txEl>
                                          </p:spTgt>
                                        </p:tgtEl>
                                      </p:cBhvr>
                                      <p:to x="100000" y="80000"/>
                                    </p:animScale>
                                    <p:animScale>
                                      <p:cBhvr>
                                        <p:cTn id="23" dur="166" decel="50000">
                                          <p:stCondLst>
                                            <p:cond delay="1338"/>
                                          </p:stCondLst>
                                        </p:cTn>
                                        <p:tgtEl>
                                          <p:spTgt spid="15">
                                            <p:txEl>
                                              <p:charRg st="0" end="53"/>
                                            </p:txEl>
                                          </p:spTgt>
                                        </p:tgtEl>
                                      </p:cBhvr>
                                      <p:to x="100000" y="100000"/>
                                    </p:animScale>
                                    <p:animScale>
                                      <p:cBhvr>
                                        <p:cTn id="24" dur="26">
                                          <p:stCondLst>
                                            <p:cond delay="1642"/>
                                          </p:stCondLst>
                                        </p:cTn>
                                        <p:tgtEl>
                                          <p:spTgt spid="15">
                                            <p:txEl>
                                              <p:charRg st="0" end="53"/>
                                            </p:txEl>
                                          </p:spTgt>
                                        </p:tgtEl>
                                      </p:cBhvr>
                                      <p:to x="100000" y="90000"/>
                                    </p:animScale>
                                    <p:animScale>
                                      <p:cBhvr>
                                        <p:cTn id="25" dur="166" decel="50000">
                                          <p:stCondLst>
                                            <p:cond delay="1668"/>
                                          </p:stCondLst>
                                        </p:cTn>
                                        <p:tgtEl>
                                          <p:spTgt spid="15">
                                            <p:txEl>
                                              <p:charRg st="0" end="53"/>
                                            </p:txEl>
                                          </p:spTgt>
                                        </p:tgtEl>
                                      </p:cBhvr>
                                      <p:to x="100000" y="100000"/>
                                    </p:animScale>
                                    <p:animScale>
                                      <p:cBhvr>
                                        <p:cTn id="26" dur="26">
                                          <p:stCondLst>
                                            <p:cond delay="1808"/>
                                          </p:stCondLst>
                                        </p:cTn>
                                        <p:tgtEl>
                                          <p:spTgt spid="15">
                                            <p:txEl>
                                              <p:charRg st="0" end="53"/>
                                            </p:txEl>
                                          </p:spTgt>
                                        </p:tgtEl>
                                      </p:cBhvr>
                                      <p:to x="100000" y="95000"/>
                                    </p:animScale>
                                    <p:animScale>
                                      <p:cBhvr>
                                        <p:cTn id="27" dur="166" decel="50000">
                                          <p:stCondLst>
                                            <p:cond delay="1834"/>
                                          </p:stCondLst>
                                        </p:cTn>
                                        <p:tgtEl>
                                          <p:spTgt spid="15">
                                            <p:txEl>
                                              <p:charRg st="0" end="53"/>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6246813" y="1512888"/>
            <a:ext cx="1131888" cy="719138"/>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 name="矩形 2"/>
          <p:cNvSpPr/>
          <p:nvPr/>
        </p:nvSpPr>
        <p:spPr>
          <a:xfrm>
            <a:off x="512763" y="1257300"/>
            <a:ext cx="9367837" cy="2122488"/>
          </a:xfrm>
          <a:prstGeom prst="rect">
            <a:avLst/>
          </a:prstGeom>
          <a:noFill/>
          <a:ln w="9525">
            <a:noFill/>
          </a:ln>
        </p:spPr>
        <p:txBody>
          <a:bodyPr>
            <a:spAutoFit/>
          </a:bodyPr>
          <a:p>
            <a:pPr>
              <a:lnSpc>
                <a:spcPct val="150000"/>
              </a:lnSpc>
            </a:pPr>
            <a:r>
              <a:rPr lang="zh-CN" altLang="en-US" sz="4400" b="1" dirty="0">
                <a:latin typeface="楷体" panose="02010609060101010101" pitchFamily="49" charset="-122"/>
                <a:ea typeface="楷体" panose="02010609060101010101" pitchFamily="49" charset="-122"/>
              </a:rPr>
              <a:t>    一个人在家，是很没劲。可是，我并不后悔，因为我没有失信。</a:t>
            </a:r>
            <a:endParaRPr lang="zh-CN" altLang="en-US" dirty="0">
              <a:latin typeface="Calibri" panose="020F0502020204030204" pitchFamily="34" charset="0"/>
            </a:endParaRPr>
          </a:p>
        </p:txBody>
      </p:sp>
      <p:pic>
        <p:nvPicPr>
          <p:cNvPr id="4" name="图片 3"/>
          <p:cNvPicPr>
            <a:picLocks noChangeAspect="1"/>
          </p:cNvPicPr>
          <p:nvPr/>
        </p:nvPicPr>
        <p:blipFill>
          <a:blip r:embed="rId1"/>
          <a:stretch>
            <a:fillRect/>
          </a:stretch>
        </p:blipFill>
        <p:spPr>
          <a:xfrm>
            <a:off x="0" y="3492500"/>
            <a:ext cx="4187825" cy="3429000"/>
          </a:xfrm>
          <a:prstGeom prst="rect">
            <a:avLst/>
          </a:prstGeom>
          <a:noFill/>
          <a:ln w="9525">
            <a:noFill/>
          </a:ln>
        </p:spPr>
      </p:pic>
      <p:sp>
        <p:nvSpPr>
          <p:cNvPr id="6" name="矩形 5"/>
          <p:cNvSpPr/>
          <p:nvPr/>
        </p:nvSpPr>
        <p:spPr>
          <a:xfrm>
            <a:off x="5087938" y="382588"/>
            <a:ext cx="3602037" cy="768350"/>
          </a:xfrm>
          <a:prstGeom prst="rect">
            <a:avLst/>
          </a:prstGeom>
          <a:solidFill>
            <a:srgbClr val="FFC000"/>
          </a:solidFill>
          <a:ln w="9525" cap="flat" cmpd="sng">
            <a:solidFill>
              <a:schemeClr val="bg1"/>
            </a:solidFill>
            <a:prstDash val="solid"/>
            <a:round/>
            <a:headEnd type="none" w="med" len="med"/>
            <a:tailEnd type="none" w="med" len="med"/>
          </a:ln>
        </p:spPr>
        <p:txBody>
          <a:bodyPr>
            <a:spAutoFit/>
          </a:bodyPr>
          <a:p>
            <a:pPr algn="ctr"/>
            <a:r>
              <a:rPr lang="zh-CN" altLang="en-US" sz="4400" b="1" dirty="0">
                <a:latin typeface="楷体" panose="02010609060101010101" pitchFamily="49" charset="-122"/>
                <a:ea typeface="楷体" panose="02010609060101010101" pitchFamily="49" charset="-122"/>
              </a:rPr>
              <a:t>无聊、没意思</a:t>
            </a:r>
            <a:endParaRPr lang="zh-CN" altLang="en-US" dirty="0">
              <a:latin typeface="Calibri" panose="020F0502020204030204" pitchFamily="34" charset="0"/>
            </a:endParaRPr>
          </a:p>
        </p:txBody>
      </p:sp>
      <p:sp>
        <p:nvSpPr>
          <p:cNvPr id="10" name="矩形 9"/>
          <p:cNvSpPr/>
          <p:nvPr/>
        </p:nvSpPr>
        <p:spPr>
          <a:xfrm>
            <a:off x="4608513" y="3644900"/>
            <a:ext cx="7110412" cy="2584450"/>
          </a:xfrm>
          <a:prstGeom prst="rect">
            <a:avLst/>
          </a:prstGeom>
          <a:solidFill>
            <a:srgbClr val="D9D9D9"/>
          </a:solidFill>
          <a:ln w="9525" cap="flat" cmpd="sng">
            <a:solidFill>
              <a:schemeClr val="bg1"/>
            </a:solidFill>
            <a:prstDash val="solid"/>
            <a:round/>
            <a:headEnd type="none" w="med" len="med"/>
            <a:tailEnd type="none" w="med" len="med"/>
          </a:ln>
        </p:spPr>
        <p:txBody>
          <a:bodyPr>
            <a:spAutoFit/>
          </a:bodyPr>
          <a:p>
            <a:pPr>
              <a:lnSpc>
                <a:spcPct val="150000"/>
              </a:lnSpc>
            </a:pPr>
            <a:r>
              <a:rPr lang="zh-CN" altLang="en-US" sz="3600" b="1" dirty="0">
                <a:latin typeface="宋体" panose="02010600030101010101" pitchFamily="2" charset="-122"/>
              </a:rPr>
              <a:t>    可见：</a:t>
            </a:r>
            <a:r>
              <a:rPr lang="zh-CN" altLang="en-US" sz="3600" b="1" dirty="0">
                <a:solidFill>
                  <a:srgbClr val="FF0000"/>
                </a:solidFill>
                <a:latin typeface="宋体" panose="02010600030101010101" pitchFamily="2" charset="-122"/>
              </a:rPr>
              <a:t>在宋庆龄看来，虽然一个人在家很无聊，很没意思，但是能够遵守承诺，一切都是值得的。</a:t>
            </a:r>
            <a:endParaRPr lang="zh-CN" altLang="en-US" sz="3600" b="1" dirty="0">
              <a:solidFill>
                <a:srgbClr val="FF0000"/>
              </a:solidFill>
              <a:latin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0-#ppt_w/2"/>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7"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down)">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80">
                                          <p:stCondLst>
                                            <p:cond delay="0"/>
                                          </p:stCondLst>
                                        </p:cTn>
                                        <p:tgtEl>
                                          <p:spTgt spid="6"/>
                                        </p:tgtEl>
                                      </p:cBhvr>
                                    </p:animEffect>
                                    <p:anim calcmode="lin" valueType="num">
                                      <p:cBhvr>
                                        <p:cTn id="26"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6"/>
                                        </p:tgtEl>
                                        <p:attrNameLst>
                                          <p:attrName>ppt_y</p:attrName>
                                        </p:attrNameLst>
                                      </p:cBhvr>
                                      <p:tavLst>
                                        <p:tav tm="0" fmla="#ppt_y-sin(pi*$)/3">
                                          <p:val>
                                            <p:fltVal val="0.500000"/>
                                          </p:val>
                                        </p:tav>
                                        <p:tav tm="100000">
                                          <p:val>
                                            <p:fltVal val="1.000000"/>
                                          </p:val>
                                        </p:tav>
                                      </p:tavLst>
                                    </p:anim>
                                    <p:anim calcmode="lin" valueType="num">
                                      <p:cBhvr>
                                        <p:cTn id="28" dur="664" tmFilter="0, 0; 0.125,0.2665; 0.25,0.4; 0.375,0.465; 0.5,0.5;  0.625,0.535; 0.75,0.6; 0.875,0.7335; 1,1">
                                          <p:stCondLst>
                                            <p:cond delay="664"/>
                                          </p:stCondLst>
                                        </p:cTn>
                                        <p:tgtEl>
                                          <p:spTgt spid="6"/>
                                        </p:tgtEl>
                                        <p:attrNameLst>
                                          <p:attrName>ppt_y</p:attrName>
                                        </p:attrNameLst>
                                      </p:cBhvr>
                                      <p:tavLst>
                                        <p:tav tm="0" fmla="#ppt_y-sin(pi*$)/9">
                                          <p:val>
                                            <p:fltVal val="0.000000"/>
                                          </p:val>
                                        </p:tav>
                                        <p:tav tm="100000">
                                          <p:val>
                                            <p:fltVal val="1.000000"/>
                                          </p:val>
                                        </p:tav>
                                      </p:tavLst>
                                    </p:anim>
                                    <p:anim calcmode="lin" valueType="num">
                                      <p:cBhvr>
                                        <p:cTn id="29" dur="332" tmFilter="0, 0; 0.125,0.2665; 0.25,0.4; 0.375,0.465; 0.5,0.5;  0.625,0.535; 0.75,0.6; 0.875,0.7335; 1,1">
                                          <p:stCondLst>
                                            <p:cond delay="1324"/>
                                          </p:stCondLst>
                                        </p:cTn>
                                        <p:tgtEl>
                                          <p:spTgt spid="6"/>
                                        </p:tgtEl>
                                        <p:attrNameLst>
                                          <p:attrName>ppt_y</p:attrName>
                                        </p:attrNameLst>
                                      </p:cBhvr>
                                      <p:tavLst>
                                        <p:tav tm="0" fmla="#ppt_y-sin(pi*$)/27">
                                          <p:val>
                                            <p:fltVal val="0.000000"/>
                                          </p:val>
                                        </p:tav>
                                        <p:tav tm="100000">
                                          <p:val>
                                            <p:fltVal val="1.000000"/>
                                          </p:val>
                                        </p:tav>
                                      </p:tavLst>
                                    </p:anim>
                                    <p:anim calcmode="lin" valueType="num">
                                      <p:cBhvr>
                                        <p:cTn id="30" dur="164" tmFilter="0, 0; 0.125,0.2665; 0.25,0.4; 0.375,0.465; 0.5,0.5;  0.625,0.535; 0.75,0.6; 0.875,0.7335; 1,1">
                                          <p:stCondLst>
                                            <p:cond delay="1656"/>
                                          </p:stCondLst>
                                        </p:cTn>
                                        <p:tgtEl>
                                          <p:spTgt spid="6"/>
                                        </p:tgtEl>
                                        <p:attrNameLst>
                                          <p:attrName>ppt_y</p:attrName>
                                        </p:attrNameLst>
                                      </p:cBhvr>
                                      <p:tavLst>
                                        <p:tav tm="0" fmla="#ppt_y-sin(pi*$)/81">
                                          <p:val>
                                            <p:fltVal val="0.000000"/>
                                          </p:val>
                                        </p:tav>
                                        <p:tav tm="100000">
                                          <p:val>
                                            <p:fltVal val="1.000000"/>
                                          </p:val>
                                        </p:tav>
                                      </p:tavLst>
                                    </p:anim>
                                    <p:animScale>
                                      <p:cBhvr>
                                        <p:cTn id="31" dur="26">
                                          <p:stCondLst>
                                            <p:cond delay="650"/>
                                          </p:stCondLst>
                                        </p:cTn>
                                        <p:tgtEl>
                                          <p:spTgt spid="6"/>
                                        </p:tgtEl>
                                      </p:cBhvr>
                                      <p:to x="100000" y="60000"/>
                                    </p:animScale>
                                    <p:animScale>
                                      <p:cBhvr>
                                        <p:cTn id="32" dur="166" decel="50000">
                                          <p:stCondLst>
                                            <p:cond delay="676"/>
                                          </p:stCondLst>
                                        </p:cTn>
                                        <p:tgtEl>
                                          <p:spTgt spid="6"/>
                                        </p:tgtEl>
                                      </p:cBhvr>
                                      <p:to x="100000" y="100000"/>
                                    </p:animScale>
                                    <p:animScale>
                                      <p:cBhvr>
                                        <p:cTn id="33" dur="26">
                                          <p:stCondLst>
                                            <p:cond delay="1312"/>
                                          </p:stCondLst>
                                        </p:cTn>
                                        <p:tgtEl>
                                          <p:spTgt spid="6"/>
                                        </p:tgtEl>
                                      </p:cBhvr>
                                      <p:to x="100000" y="80000"/>
                                    </p:animScale>
                                    <p:animScale>
                                      <p:cBhvr>
                                        <p:cTn id="34" dur="166" decel="50000">
                                          <p:stCondLst>
                                            <p:cond delay="1338"/>
                                          </p:stCondLst>
                                        </p:cTn>
                                        <p:tgtEl>
                                          <p:spTgt spid="6"/>
                                        </p:tgtEl>
                                      </p:cBhvr>
                                      <p:to x="100000" y="100000"/>
                                    </p:animScale>
                                    <p:animScale>
                                      <p:cBhvr>
                                        <p:cTn id="35" dur="26">
                                          <p:stCondLst>
                                            <p:cond delay="1642"/>
                                          </p:stCondLst>
                                        </p:cTn>
                                        <p:tgtEl>
                                          <p:spTgt spid="6"/>
                                        </p:tgtEl>
                                      </p:cBhvr>
                                      <p:to x="100000" y="90000"/>
                                    </p:animScale>
                                    <p:animScale>
                                      <p:cBhvr>
                                        <p:cTn id="36" dur="166" decel="50000">
                                          <p:stCondLst>
                                            <p:cond delay="1668"/>
                                          </p:stCondLst>
                                        </p:cTn>
                                        <p:tgtEl>
                                          <p:spTgt spid="6"/>
                                        </p:tgtEl>
                                      </p:cBhvr>
                                      <p:to x="100000" y="100000"/>
                                    </p:animScale>
                                    <p:animScale>
                                      <p:cBhvr>
                                        <p:cTn id="37" dur="26">
                                          <p:stCondLst>
                                            <p:cond delay="1808"/>
                                          </p:stCondLst>
                                        </p:cTn>
                                        <p:tgtEl>
                                          <p:spTgt spid="6"/>
                                        </p:tgtEl>
                                      </p:cBhvr>
                                      <p:to x="100000" y="95000"/>
                                    </p:animScale>
                                    <p:animScale>
                                      <p:cBhvr>
                                        <p:cTn id="38" dur="166" decel="50000">
                                          <p:stCondLst>
                                            <p:cond delay="1834"/>
                                          </p:stCondLst>
                                        </p:cTn>
                                        <p:tgtEl>
                                          <p:spTgt spid="6"/>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3" grpId="0"/>
      <p:bldP spid="6" grpId="0" bldLvl="0" animBg="1"/>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838325" y="3525838"/>
            <a:ext cx="9148763" cy="1938338"/>
          </a:xfrm>
          <a:prstGeom prst="rect">
            <a:avLst/>
          </a:prstGeom>
          <a:ln w="76200">
            <a:solidFill>
              <a:schemeClr val="tx1"/>
            </a:solidFill>
            <a:prstDash val="sysDot"/>
          </a:ln>
        </p:spPr>
        <p:txBody>
          <a:bodyPr>
            <a:spAutoFit/>
          </a:bodyPr>
          <a:lstStyle/>
          <a:p>
            <a:pPr marL="0" marR="0" lvl="0" indent="0" algn="l" defTabSz="914400" rtl="0" eaLnBrk="1" fontAlgn="auto" latinLnBrk="0" hangingPunct="1">
              <a:lnSpc>
                <a:spcPct val="150000"/>
              </a:lnSpc>
              <a:spcBef>
                <a:spcPct val="0"/>
              </a:spcBef>
              <a:spcAft>
                <a:spcPct val="0"/>
              </a:spcAft>
              <a:buClrTx/>
              <a:buSzTx/>
              <a:buFontTx/>
              <a:buNone/>
              <a:defRPr/>
            </a:pPr>
            <a:r>
              <a:rPr kumimoji="0" lang="zh-CN" altLang="en-US" sz="4000" b="0" i="0" u="none" strike="noStrike" kern="1200" cap="none" spc="0" normalizeH="0" baseline="0" noProof="1" smtClean="0">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    在你的日常生活中，有没有发生过与诚信有关的事呢？快来和大家分享吧！</a:t>
            </a:r>
            <a:endParaRPr kumimoji="0" lang="zh-CN" altLang="en-US" sz="4000" b="0" i="0" u="none" strike="noStrike" kern="1200" cap="none" spc="0" normalizeH="0" baseline="0" noProof="1">
              <a:ln>
                <a:noFill/>
              </a:ln>
              <a:solidFill>
                <a:schemeClr val="accent6">
                  <a:lumMod val="50000"/>
                </a:schemeClr>
              </a:solidFill>
              <a:effectLst/>
              <a:uLnTx/>
              <a:uFillTx/>
              <a:latin typeface="隶书" panose="02010509060101010101" pitchFamily="49" charset="-122"/>
              <a:ea typeface="隶书" panose="02010509060101010101" pitchFamily="49" charset="-122"/>
              <a:cs typeface="+mn-cs"/>
            </a:endParaRPr>
          </a:p>
        </p:txBody>
      </p:sp>
      <p:sp>
        <p:nvSpPr>
          <p:cNvPr id="6" name="矩形 5"/>
          <p:cNvSpPr/>
          <p:nvPr/>
        </p:nvSpPr>
        <p:spPr>
          <a:xfrm>
            <a:off x="2117725" y="896938"/>
            <a:ext cx="9137650" cy="2122487"/>
          </a:xfrm>
          <a:prstGeom prst="rect">
            <a:avLst/>
          </a:prstGeom>
          <a:noFill/>
          <a:ln w="9525">
            <a:noFill/>
          </a:ln>
        </p:spPr>
        <p:txBody>
          <a:bodyPr>
            <a:spAutoFit/>
          </a:bodyPr>
          <a:p>
            <a:pPr>
              <a:lnSpc>
                <a:spcPct val="150000"/>
              </a:lnSpc>
            </a:pPr>
            <a:r>
              <a:rPr lang="zh-CN" altLang="en-US" sz="4400" b="1" dirty="0">
                <a:latin typeface="楷体" panose="02010609060101010101" pitchFamily="49" charset="-122"/>
                <a:ea typeface="楷体" panose="02010609060101010101" pitchFamily="49" charset="-122"/>
              </a:rPr>
              <a:t>    一个人在家，是很没劲，可是，我并不后悔，因为我没有失信。</a:t>
            </a:r>
            <a:endParaRPr lang="zh-CN" altLang="en-US" dirty="0">
              <a:latin typeface="Calibri" panose="020F0502020204030204" pitchFamily="34" charset="0"/>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0" y="280988"/>
            <a:ext cx="3286125" cy="1104900"/>
            <a:chOff x="2274" y="234572"/>
            <a:chExt cx="3286837" cy="1105105"/>
          </a:xfrm>
        </p:grpSpPr>
        <p:pic>
          <p:nvPicPr>
            <p:cNvPr id="25605" name="图片 2"/>
            <p:cNvPicPr>
              <a:picLocks noChangeAspect="1"/>
            </p:cNvPicPr>
            <p:nvPr/>
          </p:nvPicPr>
          <p:blipFill>
            <a:blip r:embed="rId1"/>
            <a:stretch>
              <a:fillRect/>
            </a:stretch>
          </p:blipFill>
          <p:spPr>
            <a:xfrm rot="5400000" flipH="1" flipV="1">
              <a:off x="1121272" y="-828162"/>
              <a:ext cx="1048839" cy="3286837"/>
            </a:xfrm>
            <a:prstGeom prst="rect">
              <a:avLst/>
            </a:prstGeom>
            <a:noFill/>
            <a:ln w="9525">
              <a:noFill/>
            </a:ln>
          </p:spPr>
        </p:pic>
        <p:sp>
          <p:nvSpPr>
            <p:cNvPr id="4" name="矩形 3"/>
            <p:cNvSpPr/>
            <p:nvPr/>
          </p:nvSpPr>
          <p:spPr>
            <a:xfrm>
              <a:off x="168998" y="234572"/>
              <a:ext cx="2953390" cy="924096"/>
            </a:xfrm>
            <a:prstGeom prst="rect">
              <a:avLst/>
            </a:prstGeom>
            <a:noFill/>
          </p:spPr>
          <p:txBody>
            <a:bodyPr wrap="non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54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rPr>
                <a:t>内容概要</a:t>
              </a:r>
              <a:endParaRPr kumimoji="0" lang="zh-CN" altLang="en-US" sz="5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endParaRPr>
            </a:p>
          </p:txBody>
        </p:sp>
      </p:grpSp>
      <p:sp>
        <p:nvSpPr>
          <p:cNvPr id="5" name="矩形 4"/>
          <p:cNvSpPr/>
          <p:nvPr/>
        </p:nvSpPr>
        <p:spPr>
          <a:xfrm>
            <a:off x="928688" y="1657350"/>
            <a:ext cx="8026400" cy="4400550"/>
          </a:xfrm>
          <a:prstGeom prst="rect">
            <a:avLst/>
          </a:prstGeom>
          <a:noFill/>
          <a:ln w="9525">
            <a:noFill/>
          </a:ln>
        </p:spPr>
        <p:txBody>
          <a:bodyPr>
            <a:spAutoFit/>
          </a:bodyPr>
          <a:p>
            <a:pPr>
              <a:lnSpc>
                <a:spcPct val="140000"/>
              </a:lnSpc>
            </a:pPr>
            <a:r>
              <a:rPr lang="zh-CN" altLang="en-US" sz="4000" b="1" dirty="0">
                <a:latin typeface="华文新魏" panose="02010800040101010101" pitchFamily="2" charset="-122"/>
                <a:ea typeface="华文新魏" panose="02010800040101010101" pitchFamily="2" charset="-122"/>
              </a:rPr>
              <a:t>    课文讲述的是小时候的宋庆龄为了遵守教小珍叠花篮的约定而放弃去早就盼望的伯伯家的故事，意在教育我们也能像少年宋庆龄那样，做一个</a:t>
            </a:r>
            <a:r>
              <a:rPr lang="zh-CN" altLang="en-US" sz="4000" b="1" dirty="0">
                <a:solidFill>
                  <a:srgbClr val="FF0000"/>
                </a:solidFill>
                <a:latin typeface="华文新魏" panose="02010800040101010101" pitchFamily="2" charset="-122"/>
                <a:ea typeface="华文新魏" panose="02010800040101010101" pitchFamily="2" charset="-122"/>
              </a:rPr>
              <a:t>讲诚信、守信用</a:t>
            </a:r>
            <a:r>
              <a:rPr lang="zh-CN" altLang="en-US" sz="4000" b="1" dirty="0">
                <a:latin typeface="华文新魏" panose="02010800040101010101" pitchFamily="2" charset="-122"/>
                <a:ea typeface="华文新魏" panose="02010800040101010101" pitchFamily="2" charset="-122"/>
              </a:rPr>
              <a:t>的人。</a:t>
            </a:r>
            <a:endParaRPr lang="zh-CN" altLang="en-US" sz="4000" b="1" dirty="0">
              <a:solidFill>
                <a:srgbClr val="FF0000"/>
              </a:solidFill>
              <a:latin typeface="华文新魏" panose="02010800040101010101" pitchFamily="2" charset="-122"/>
              <a:ea typeface="华文新魏" panose="02010800040101010101" pitchFamily="2" charset="-122"/>
            </a:endParaRPr>
          </a:p>
        </p:txBody>
      </p:sp>
      <p:pic>
        <p:nvPicPr>
          <p:cNvPr id="25604" name="图片 5"/>
          <p:cNvPicPr>
            <a:picLocks noChangeAspect="1"/>
          </p:cNvPicPr>
          <p:nvPr/>
        </p:nvPicPr>
        <p:blipFill>
          <a:blip r:embed="rId2"/>
          <a:stretch>
            <a:fillRect/>
          </a:stretch>
        </p:blipFill>
        <p:spPr>
          <a:xfrm>
            <a:off x="8651875" y="2665413"/>
            <a:ext cx="2484438" cy="2968625"/>
          </a:xfrm>
          <a:prstGeom prst="rect">
            <a:avLst/>
          </a:prstGeom>
          <a:noFill/>
          <a:ln w="9525">
            <a:noFill/>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8)">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6626" name="图片 6"/>
          <p:cNvPicPr>
            <a:picLocks noChangeAspect="1"/>
          </p:cNvPicPr>
          <p:nvPr/>
        </p:nvPicPr>
        <p:blipFill>
          <a:blip r:embed="rId1"/>
          <a:stretch>
            <a:fillRect/>
          </a:stretch>
        </p:blipFill>
        <p:spPr>
          <a:xfrm>
            <a:off x="2462213" y="1706563"/>
            <a:ext cx="7505700" cy="3598862"/>
          </a:xfrm>
          <a:prstGeom prst="rect">
            <a:avLst/>
          </a:prstGeom>
          <a:noFill/>
          <a:ln w="9525">
            <a:noFill/>
          </a:ln>
        </p:spPr>
      </p:pic>
      <p:grpSp>
        <p:nvGrpSpPr>
          <p:cNvPr id="26627" name="组合 1"/>
          <p:cNvGrpSpPr/>
          <p:nvPr/>
        </p:nvGrpSpPr>
        <p:grpSpPr>
          <a:xfrm>
            <a:off x="819150" y="334963"/>
            <a:ext cx="3286125" cy="1106487"/>
            <a:chOff x="2274" y="234572"/>
            <a:chExt cx="3286837" cy="1105105"/>
          </a:xfrm>
        </p:grpSpPr>
        <p:pic>
          <p:nvPicPr>
            <p:cNvPr id="26630" name="图片 2"/>
            <p:cNvPicPr>
              <a:picLocks noChangeAspect="1"/>
            </p:cNvPicPr>
            <p:nvPr/>
          </p:nvPicPr>
          <p:blipFill>
            <a:blip r:embed="rId2"/>
            <a:stretch>
              <a:fillRect/>
            </a:stretch>
          </p:blipFill>
          <p:spPr>
            <a:xfrm rot="5400000" flipH="1" flipV="1">
              <a:off x="1121272" y="-828162"/>
              <a:ext cx="1048839" cy="3286837"/>
            </a:xfrm>
            <a:prstGeom prst="rect">
              <a:avLst/>
            </a:prstGeom>
            <a:noFill/>
            <a:ln w="9525">
              <a:noFill/>
            </a:ln>
          </p:spPr>
        </p:pic>
        <p:sp>
          <p:nvSpPr>
            <p:cNvPr id="4" name="矩形 3"/>
            <p:cNvSpPr/>
            <p:nvPr/>
          </p:nvSpPr>
          <p:spPr>
            <a:xfrm>
              <a:off x="515148" y="234572"/>
              <a:ext cx="2261090" cy="922771"/>
            </a:xfrm>
            <a:prstGeom prst="rect">
              <a:avLst/>
            </a:prstGeom>
            <a:noFill/>
          </p:spPr>
          <p:txBody>
            <a:bodyPr wrap="non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5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rPr>
                <a:t>小练笔</a:t>
              </a:r>
              <a:endParaRPr kumimoji="0" lang="zh-CN" altLang="en-US" sz="5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endParaRPr>
            </a:p>
          </p:txBody>
        </p:sp>
      </p:grpSp>
      <p:sp>
        <p:nvSpPr>
          <p:cNvPr id="5" name="矩形 4"/>
          <p:cNvSpPr/>
          <p:nvPr/>
        </p:nvSpPr>
        <p:spPr>
          <a:xfrm>
            <a:off x="2887663" y="2374900"/>
            <a:ext cx="6807200" cy="2122488"/>
          </a:xfrm>
          <a:prstGeom prst="rect">
            <a:avLst/>
          </a:prstGeom>
          <a:noFill/>
          <a:ln w="9525">
            <a:noFill/>
          </a:ln>
        </p:spPr>
        <p:txBody>
          <a:bodyPr>
            <a:spAutoFit/>
          </a:bodyPr>
          <a:p>
            <a:pPr>
              <a:lnSpc>
                <a:spcPct val="150000"/>
              </a:lnSpc>
            </a:pPr>
            <a:r>
              <a:rPr lang="zh-CN" altLang="en-US" sz="4400" b="1" dirty="0">
                <a:solidFill>
                  <a:schemeClr val="bg1"/>
                </a:solidFill>
                <a:latin typeface="华文新魏" panose="02010800040101010101" pitchFamily="2" charset="-122"/>
                <a:ea typeface="华文新魏" panose="02010800040101010101" pitchFamily="2" charset="-122"/>
              </a:rPr>
              <a:t>写一个发生在自己身边的，和诚信有关的故事吧！</a:t>
            </a:r>
            <a:endParaRPr lang="zh-CN" altLang="en-US" sz="4400" b="1" dirty="0">
              <a:solidFill>
                <a:schemeClr val="bg1"/>
              </a:solidFill>
              <a:latin typeface="华文新魏" panose="02010800040101010101" pitchFamily="2" charset="-122"/>
              <a:ea typeface="华文新魏" panose="02010800040101010101" pitchFamily="2" charset="-122"/>
            </a:endParaRPr>
          </a:p>
        </p:txBody>
      </p:sp>
      <p:pic>
        <p:nvPicPr>
          <p:cNvPr id="26629" name="图片 7"/>
          <p:cNvPicPr>
            <a:picLocks noChangeAspect="1"/>
          </p:cNvPicPr>
          <p:nvPr/>
        </p:nvPicPr>
        <p:blipFill>
          <a:blip r:embed="rId3"/>
          <a:stretch>
            <a:fillRect/>
          </a:stretch>
        </p:blipFill>
        <p:spPr>
          <a:xfrm>
            <a:off x="1155700" y="2822575"/>
            <a:ext cx="2413000" cy="4035425"/>
          </a:xfrm>
          <a:prstGeom prst="rect">
            <a:avLst/>
          </a:prstGeom>
          <a:noFill/>
          <a:ln w="9525">
            <a:noFill/>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819150" y="334963"/>
            <a:ext cx="3286125" cy="1106487"/>
            <a:chOff x="2274" y="234572"/>
            <a:chExt cx="3286837" cy="1105105"/>
          </a:xfrm>
        </p:grpSpPr>
        <p:pic>
          <p:nvPicPr>
            <p:cNvPr id="27656" name="图片 2"/>
            <p:cNvPicPr>
              <a:picLocks noChangeAspect="1"/>
            </p:cNvPicPr>
            <p:nvPr/>
          </p:nvPicPr>
          <p:blipFill>
            <a:blip r:embed="rId1"/>
            <a:stretch>
              <a:fillRect/>
            </a:stretch>
          </p:blipFill>
          <p:spPr>
            <a:xfrm rot="5400000" flipH="1" flipV="1">
              <a:off x="1121272" y="-828162"/>
              <a:ext cx="1048839" cy="3286837"/>
            </a:xfrm>
            <a:prstGeom prst="rect">
              <a:avLst/>
            </a:prstGeom>
            <a:noFill/>
            <a:ln w="9525">
              <a:noFill/>
            </a:ln>
          </p:spPr>
        </p:pic>
        <p:sp>
          <p:nvSpPr>
            <p:cNvPr id="4" name="矩形 3"/>
            <p:cNvSpPr/>
            <p:nvPr/>
          </p:nvSpPr>
          <p:spPr>
            <a:xfrm>
              <a:off x="168998" y="234572"/>
              <a:ext cx="2953390" cy="922771"/>
            </a:xfrm>
            <a:prstGeom prst="rect">
              <a:avLst/>
            </a:prstGeom>
            <a:noFill/>
          </p:spPr>
          <p:txBody>
            <a:bodyPr wrap="non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54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rPr>
                <a:t>结构梳理</a:t>
              </a:r>
              <a:endParaRPr kumimoji="0" lang="zh-CN" altLang="en-US" sz="5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endParaRPr>
            </a:p>
          </p:txBody>
        </p:sp>
      </p:grpSp>
      <p:sp>
        <p:nvSpPr>
          <p:cNvPr id="9" name="矩形 8"/>
          <p:cNvSpPr/>
          <p:nvPr/>
        </p:nvSpPr>
        <p:spPr>
          <a:xfrm>
            <a:off x="3381375" y="1147763"/>
            <a:ext cx="5230813" cy="1014413"/>
          </a:xfrm>
          <a:prstGeom prst="rect">
            <a:avLst/>
          </a:prstGeom>
        </p:spPr>
        <p:txBody>
          <a:bodyPr>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6000" b="0" i="0" u="none" strike="noStrike" kern="1200" cap="none" spc="0" normalizeH="0" baseline="0" noProof="1">
                <a:ln w="0"/>
                <a:solidFill>
                  <a:srgbClr val="3333FF"/>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rPr>
              <a:t>我不能失信</a:t>
            </a:r>
            <a:endParaRPr kumimoji="0" lang="zh-CN" altLang="en-US" sz="6000" b="0" i="0" u="none" strike="noStrike" kern="1200" cap="none" spc="0" normalizeH="0" baseline="0" noProof="1">
              <a:ln w="0"/>
              <a:solidFill>
                <a:srgbClr val="3333FF"/>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endParaRPr>
          </a:p>
        </p:txBody>
      </p:sp>
      <p:sp>
        <p:nvSpPr>
          <p:cNvPr id="16" name="矩形 15"/>
          <p:cNvSpPr/>
          <p:nvPr/>
        </p:nvSpPr>
        <p:spPr>
          <a:xfrm>
            <a:off x="4184650" y="2427288"/>
            <a:ext cx="3611563" cy="831850"/>
          </a:xfrm>
          <a:prstGeom prst="rect">
            <a:avLst/>
          </a:prstGeom>
        </p:spPr>
        <p:txBody>
          <a:bodyPr>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4800" b="0" i="0" u="none" strike="noStrike" kern="1200" cap="none" spc="0" normalizeH="0" baseline="0" noProof="1" smtClean="0">
                <a:ln w="0"/>
                <a:solidFill>
                  <a:srgbClr val="FF0000"/>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rPr>
              <a:t>家人去做客</a:t>
            </a:r>
            <a:endParaRPr kumimoji="0" lang="zh-CN" altLang="en-US" sz="4800" b="0"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endParaRPr>
          </a:p>
        </p:txBody>
      </p:sp>
      <p:sp>
        <p:nvSpPr>
          <p:cNvPr id="23" name="矩形 22"/>
          <p:cNvSpPr/>
          <p:nvPr/>
        </p:nvSpPr>
        <p:spPr>
          <a:xfrm>
            <a:off x="4281488" y="3524250"/>
            <a:ext cx="3430588" cy="830263"/>
          </a:xfrm>
          <a:prstGeom prst="rect">
            <a:avLst/>
          </a:prstGeom>
        </p:spPr>
        <p:txBody>
          <a:bodyPr>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4800" b="0" i="0" u="none" strike="noStrike" kern="1200" cap="none" spc="0" normalizeH="0" baseline="0" noProof="1" smtClean="0">
                <a:ln w="0"/>
                <a:solidFill>
                  <a:srgbClr val="FF0000"/>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rPr>
              <a:t>宋庆龄独留</a:t>
            </a:r>
            <a:endParaRPr kumimoji="0" lang="zh-CN" altLang="en-US" sz="4800" b="0"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endParaRPr>
          </a:p>
        </p:txBody>
      </p:sp>
      <p:sp>
        <p:nvSpPr>
          <p:cNvPr id="18" name="矩形 17"/>
          <p:cNvSpPr/>
          <p:nvPr/>
        </p:nvSpPr>
        <p:spPr>
          <a:xfrm>
            <a:off x="4364038" y="4621213"/>
            <a:ext cx="3432175" cy="830263"/>
          </a:xfrm>
          <a:prstGeom prst="rect">
            <a:avLst/>
          </a:prstGeom>
        </p:spPr>
        <p:txBody>
          <a:bodyPr>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4800" b="0" i="0" u="none" strike="noStrike" kern="1200" cap="none" spc="0" normalizeH="0" baseline="0" noProof="1" smtClean="0">
                <a:ln w="0"/>
                <a:solidFill>
                  <a:srgbClr val="FF0000"/>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rPr>
              <a:t>一日空等候</a:t>
            </a:r>
            <a:endParaRPr kumimoji="0" lang="zh-CN" altLang="en-US" sz="4800" b="0"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endParaRPr>
          </a:p>
        </p:txBody>
      </p:sp>
      <p:sp>
        <p:nvSpPr>
          <p:cNvPr id="25" name="矩形 24"/>
          <p:cNvSpPr/>
          <p:nvPr/>
        </p:nvSpPr>
        <p:spPr>
          <a:xfrm>
            <a:off x="4281488" y="5718175"/>
            <a:ext cx="3430588" cy="830263"/>
          </a:xfrm>
          <a:prstGeom prst="rect">
            <a:avLst/>
          </a:prstGeom>
        </p:spPr>
        <p:txBody>
          <a:bodyPr>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4800" b="0" i="0" u="none" strike="noStrike" kern="1200" cap="none" spc="0" normalizeH="0" baseline="0" noProof="1" smtClean="0">
                <a:ln w="0"/>
                <a:solidFill>
                  <a:srgbClr val="FF0000"/>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rPr>
              <a:t>承诺重如金</a:t>
            </a:r>
            <a:endParaRPr kumimoji="0" lang="zh-CN" altLang="en-US" sz="4800" b="0"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8)">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p:bldP spid="23" grpId="0"/>
      <p:bldP spid="18" grpId="0"/>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矩形 1"/>
          <p:cNvSpPr/>
          <p:nvPr/>
        </p:nvSpPr>
        <p:spPr>
          <a:xfrm>
            <a:off x="425450" y="1379538"/>
            <a:ext cx="10699750" cy="4400550"/>
          </a:xfrm>
          <a:prstGeom prst="rect">
            <a:avLst/>
          </a:prstGeom>
          <a:noFill/>
          <a:ln w="9525">
            <a:noFill/>
          </a:ln>
        </p:spPr>
        <p:txBody>
          <a:bodyPr>
            <a:spAutoFit/>
          </a:bodyPr>
          <a:p>
            <a:pPr>
              <a:lnSpc>
                <a:spcPct val="250000"/>
              </a:lnSpc>
            </a:pPr>
            <a:r>
              <a:rPr lang="zh-CN" altLang="en-US" sz="4000" b="1" dirty="0">
                <a:solidFill>
                  <a:srgbClr val="434343"/>
                </a:solidFill>
                <a:latin typeface="Calibri Light" panose="020F0302020204030204" pitchFamily="34" charset="0"/>
                <a:ea typeface="楷体" panose="02010609060101010101" pitchFamily="49" charset="-122"/>
              </a:rPr>
              <a:t>给下面带点的词选择正确的读音，画√。</a:t>
            </a:r>
            <a:endParaRPr lang="zh-CN" altLang="en-US" sz="4000" b="1" dirty="0">
              <a:solidFill>
                <a:srgbClr val="434343"/>
              </a:solidFill>
              <a:latin typeface="Calibri Light" panose="020F0302020204030204" pitchFamily="34" charset="0"/>
              <a:ea typeface="楷体" panose="02010609060101010101" pitchFamily="49" charset="-122"/>
            </a:endParaRPr>
          </a:p>
          <a:p>
            <a:pPr>
              <a:lnSpc>
                <a:spcPct val="250000"/>
              </a:lnSpc>
            </a:pPr>
            <a:r>
              <a:rPr lang="zh-CN" altLang="en-US" sz="3600" b="1" dirty="0">
                <a:solidFill>
                  <a:srgbClr val="434343"/>
                </a:solidFill>
                <a:latin typeface="Calibri Light" panose="020F0302020204030204" pitchFamily="34" charset="0"/>
                <a:ea typeface="楷体" panose="02010609060101010101" pitchFamily="49" charset="-122"/>
              </a:rPr>
              <a:t>  漂</a:t>
            </a:r>
            <a:r>
              <a:rPr lang="zh-CN" altLang="en-US" sz="3600" b="1" dirty="0">
                <a:solidFill>
                  <a:srgbClr val="3333FF"/>
                </a:solidFill>
                <a:latin typeface="Calibri Light" panose="020F0302020204030204" pitchFamily="34" charset="0"/>
                <a:ea typeface="楷体" panose="02010609060101010101" pitchFamily="49" charset="-122"/>
              </a:rPr>
              <a:t>亮</a:t>
            </a:r>
            <a:r>
              <a:rPr lang="en-US" altLang="zh-CN" sz="3600" b="1" dirty="0">
                <a:solidFill>
                  <a:srgbClr val="434343"/>
                </a:solidFill>
                <a:latin typeface="Calibri Light" panose="020F0302020204030204" pitchFamily="34" charset="0"/>
                <a:ea typeface="楷体" panose="02010609060101010101" pitchFamily="49" charset="-122"/>
              </a:rPr>
              <a:t>(1iàng liang)     </a:t>
            </a:r>
            <a:r>
              <a:rPr lang="zh-CN" altLang="en-US" sz="3600" b="1" dirty="0">
                <a:solidFill>
                  <a:srgbClr val="3333FF"/>
                </a:solidFill>
                <a:latin typeface="Calibri Light" panose="020F0302020204030204" pitchFamily="34" charset="0"/>
                <a:ea typeface="楷体" panose="02010609060101010101" pitchFamily="49" charset="-122"/>
              </a:rPr>
              <a:t>扑</a:t>
            </a:r>
            <a:r>
              <a:rPr lang="zh-CN" altLang="en-US" sz="3600" b="1" dirty="0">
                <a:solidFill>
                  <a:srgbClr val="434343"/>
                </a:solidFill>
                <a:latin typeface="Calibri Light" panose="020F0302020204030204" pitchFamily="34" charset="0"/>
                <a:ea typeface="楷体" panose="02010609060101010101" pitchFamily="49" charset="-122"/>
              </a:rPr>
              <a:t>空</a:t>
            </a:r>
            <a:r>
              <a:rPr lang="en-US" altLang="zh-CN" sz="3600" b="1" dirty="0">
                <a:solidFill>
                  <a:srgbClr val="434343"/>
                </a:solidFill>
                <a:latin typeface="Calibri Light" panose="020F0302020204030204" pitchFamily="34" charset="0"/>
                <a:ea typeface="楷体" panose="02010609060101010101" pitchFamily="49" charset="-122"/>
              </a:rPr>
              <a:t>(pǔ pū)             </a:t>
            </a:r>
            <a:r>
              <a:rPr lang="zh-CN" altLang="en-US" sz="3600" b="1" dirty="0">
                <a:solidFill>
                  <a:srgbClr val="434343"/>
                </a:solidFill>
                <a:latin typeface="Calibri Light" panose="020F0302020204030204" pitchFamily="34" charset="0"/>
                <a:ea typeface="楷体" panose="02010609060101010101" pitchFamily="49" charset="-122"/>
              </a:rPr>
              <a:t>解</a:t>
            </a:r>
            <a:r>
              <a:rPr lang="zh-CN" altLang="en-US" sz="3600" b="1" dirty="0">
                <a:solidFill>
                  <a:srgbClr val="3333FF"/>
                </a:solidFill>
                <a:latin typeface="Calibri Light" panose="020F0302020204030204" pitchFamily="34" charset="0"/>
                <a:ea typeface="楷体" panose="02010609060101010101" pitchFamily="49" charset="-122"/>
              </a:rPr>
              <a:t>释</a:t>
            </a:r>
            <a:r>
              <a:rPr lang="en-US" altLang="zh-CN" sz="3600" b="1" dirty="0">
                <a:solidFill>
                  <a:srgbClr val="434343"/>
                </a:solidFill>
                <a:latin typeface="Calibri Light" panose="020F0302020204030204" pitchFamily="34" charset="0"/>
                <a:ea typeface="楷体" panose="02010609060101010101" pitchFamily="49" charset="-122"/>
              </a:rPr>
              <a:t>(sì shì)</a:t>
            </a:r>
            <a:endParaRPr lang="en-US" altLang="zh-CN" sz="3600" b="1" dirty="0">
              <a:solidFill>
                <a:srgbClr val="434343"/>
              </a:solidFill>
              <a:latin typeface="Calibri Light" panose="020F0302020204030204" pitchFamily="34" charset="0"/>
              <a:ea typeface="楷体" panose="02010609060101010101" pitchFamily="49" charset="-122"/>
            </a:endParaRPr>
          </a:p>
          <a:p>
            <a:pPr>
              <a:lnSpc>
                <a:spcPct val="250000"/>
              </a:lnSpc>
            </a:pPr>
            <a:r>
              <a:rPr lang="zh-CN" altLang="en-US" sz="3600" b="1" dirty="0">
                <a:solidFill>
                  <a:srgbClr val="434343"/>
                </a:solidFill>
                <a:latin typeface="Calibri Light" panose="020F0302020204030204" pitchFamily="34" charset="0"/>
                <a:ea typeface="楷体" panose="02010609060101010101" pitchFamily="49" charset="-122"/>
              </a:rPr>
              <a:t>  </a:t>
            </a:r>
            <a:r>
              <a:rPr lang="zh-CN" altLang="en-US" sz="3600" b="1" dirty="0">
                <a:solidFill>
                  <a:srgbClr val="3333FF"/>
                </a:solidFill>
                <a:latin typeface="Calibri Light" panose="020F0302020204030204" pitchFamily="34" charset="0"/>
                <a:ea typeface="楷体" panose="02010609060101010101" pitchFamily="49" charset="-122"/>
              </a:rPr>
              <a:t>约</a:t>
            </a:r>
            <a:r>
              <a:rPr lang="zh-CN" altLang="en-US" sz="3600" b="1" dirty="0">
                <a:solidFill>
                  <a:srgbClr val="434343"/>
                </a:solidFill>
                <a:latin typeface="Calibri Light" panose="020F0302020204030204" pitchFamily="34" charset="0"/>
                <a:ea typeface="楷体" panose="02010609060101010101" pitchFamily="49" charset="-122"/>
              </a:rPr>
              <a:t>好了</a:t>
            </a:r>
            <a:r>
              <a:rPr lang="en-US" altLang="zh-CN" sz="3600" b="1" dirty="0">
                <a:solidFill>
                  <a:srgbClr val="434343"/>
                </a:solidFill>
                <a:latin typeface="Calibri Light" panose="020F0302020204030204" pitchFamily="34" charset="0"/>
                <a:ea typeface="楷体" panose="02010609060101010101" pitchFamily="49" charset="-122"/>
              </a:rPr>
              <a:t>(yuē yāo)     </a:t>
            </a:r>
            <a:r>
              <a:rPr lang="zh-CN" altLang="en-US" sz="3600" b="1" dirty="0">
                <a:solidFill>
                  <a:srgbClr val="3333FF"/>
                </a:solidFill>
                <a:latin typeface="Calibri Light" panose="020F0302020204030204" pitchFamily="34" charset="0"/>
                <a:ea typeface="楷体" panose="02010609060101010101" pitchFamily="49" charset="-122"/>
              </a:rPr>
              <a:t>教</a:t>
            </a:r>
            <a:r>
              <a:rPr lang="zh-CN" altLang="en-US" sz="3600" b="1" dirty="0">
                <a:solidFill>
                  <a:srgbClr val="434343"/>
                </a:solidFill>
                <a:latin typeface="Calibri Light" panose="020F0302020204030204" pitchFamily="34" charset="0"/>
                <a:ea typeface="楷体" panose="02010609060101010101" pitchFamily="49" charset="-122"/>
              </a:rPr>
              <a:t>小珍</a:t>
            </a:r>
            <a:r>
              <a:rPr lang="en-US" altLang="zh-CN" sz="3600" b="1" dirty="0">
                <a:solidFill>
                  <a:srgbClr val="434343"/>
                </a:solidFill>
                <a:latin typeface="Calibri Light" panose="020F0302020204030204" pitchFamily="34" charset="0"/>
                <a:ea typeface="楷体" panose="02010609060101010101" pitchFamily="49" charset="-122"/>
              </a:rPr>
              <a:t>(jiāo jiào)   </a:t>
            </a:r>
            <a:r>
              <a:rPr lang="zh-CN" altLang="en-US" sz="3600" b="1" dirty="0">
                <a:solidFill>
                  <a:srgbClr val="434343"/>
                </a:solidFill>
                <a:latin typeface="Calibri Light" panose="020F0302020204030204" pitchFamily="34" charset="0"/>
                <a:ea typeface="楷体" panose="02010609060101010101" pitchFamily="49" charset="-122"/>
              </a:rPr>
              <a:t>高</a:t>
            </a:r>
            <a:r>
              <a:rPr lang="zh-CN" altLang="en-US" sz="3600" b="1" dirty="0">
                <a:solidFill>
                  <a:srgbClr val="3333FF"/>
                </a:solidFill>
                <a:latin typeface="Calibri Light" panose="020F0302020204030204" pitchFamily="34" charset="0"/>
                <a:ea typeface="楷体" panose="02010609060101010101" pitchFamily="49" charset="-122"/>
              </a:rPr>
              <a:t>兴</a:t>
            </a:r>
            <a:r>
              <a:rPr lang="en-US" altLang="zh-CN" sz="3600" b="1" dirty="0">
                <a:solidFill>
                  <a:srgbClr val="434343"/>
                </a:solidFill>
                <a:latin typeface="Calibri Light" panose="020F0302020204030204" pitchFamily="34" charset="0"/>
                <a:ea typeface="楷体" panose="02010609060101010101" pitchFamily="49" charset="-122"/>
              </a:rPr>
              <a:t>(xīng xìng)</a:t>
            </a:r>
            <a:endParaRPr lang="en-US" altLang="zh-CN" sz="3600" b="1" dirty="0">
              <a:solidFill>
                <a:srgbClr val="434343"/>
              </a:solidFill>
              <a:latin typeface="Calibri Light" panose="020F0302020204030204" pitchFamily="34" charset="0"/>
              <a:ea typeface="楷体" panose="02010609060101010101" pitchFamily="49" charset="-122"/>
            </a:endParaRPr>
          </a:p>
        </p:txBody>
      </p:sp>
      <p:grpSp>
        <p:nvGrpSpPr>
          <p:cNvPr id="2" name="组合 2"/>
          <p:cNvGrpSpPr/>
          <p:nvPr/>
        </p:nvGrpSpPr>
        <p:grpSpPr>
          <a:xfrm>
            <a:off x="144463" y="127000"/>
            <a:ext cx="3286125" cy="1104900"/>
            <a:chOff x="2274" y="234572"/>
            <a:chExt cx="3286837" cy="1105105"/>
          </a:xfrm>
        </p:grpSpPr>
        <p:pic>
          <p:nvPicPr>
            <p:cNvPr id="28682" name="图片 3"/>
            <p:cNvPicPr>
              <a:picLocks noChangeAspect="1"/>
            </p:cNvPicPr>
            <p:nvPr/>
          </p:nvPicPr>
          <p:blipFill>
            <a:blip r:embed="rId1"/>
            <a:stretch>
              <a:fillRect/>
            </a:stretch>
          </p:blipFill>
          <p:spPr>
            <a:xfrm rot="5400000" flipH="1" flipV="1">
              <a:off x="1121272" y="-828162"/>
              <a:ext cx="1048839" cy="3286837"/>
            </a:xfrm>
            <a:prstGeom prst="rect">
              <a:avLst/>
            </a:prstGeom>
            <a:noFill/>
            <a:ln w="9525">
              <a:noFill/>
            </a:ln>
          </p:spPr>
        </p:pic>
        <p:sp>
          <p:nvSpPr>
            <p:cNvPr id="5" name="矩形 4"/>
            <p:cNvSpPr/>
            <p:nvPr/>
          </p:nvSpPr>
          <p:spPr>
            <a:xfrm>
              <a:off x="168997" y="234572"/>
              <a:ext cx="2953390" cy="924096"/>
            </a:xfrm>
            <a:prstGeom prst="rect">
              <a:avLst/>
            </a:prstGeom>
            <a:noFill/>
          </p:spPr>
          <p:txBody>
            <a:bodyPr wrap="non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54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rPr>
                <a:t>课后</a:t>
              </a:r>
              <a:r>
                <a:rPr kumimoji="0" lang="zh-CN" altLang="en-US" sz="5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rPr>
                <a:t>小练</a:t>
              </a:r>
              <a:endParaRPr kumimoji="0" lang="zh-CN" altLang="en-US" sz="5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endParaRPr>
            </a:p>
          </p:txBody>
        </p:sp>
      </p:grpSp>
      <p:sp>
        <p:nvSpPr>
          <p:cNvPr id="7" name="矩形 6"/>
          <p:cNvSpPr/>
          <p:nvPr/>
        </p:nvSpPr>
        <p:spPr>
          <a:xfrm>
            <a:off x="3367088" y="3579813"/>
            <a:ext cx="522287" cy="923925"/>
          </a:xfrm>
          <a:prstGeom prst="rect">
            <a:avLst/>
          </a:prstGeom>
          <a:noFill/>
          <a:ln w="9525">
            <a:noFill/>
          </a:ln>
        </p:spPr>
        <p:txBody>
          <a:bodyPr wrap="none">
            <a:spAutoFit/>
          </a:bodyPr>
          <a:p>
            <a:r>
              <a:rPr lang="zh-CN" altLang="en-US" sz="5400" b="1" dirty="0">
                <a:solidFill>
                  <a:srgbClr val="FF0000"/>
                </a:solidFill>
                <a:latin typeface="Calibri Light" panose="020F0302020204030204" pitchFamily="34" charset="0"/>
                <a:ea typeface="楷体" panose="02010609060101010101" pitchFamily="49" charset="-122"/>
              </a:rPr>
              <a:t>√</a:t>
            </a:r>
            <a:endParaRPr lang="zh-CN" altLang="en-US" sz="2800" dirty="0">
              <a:solidFill>
                <a:srgbClr val="FF0000"/>
              </a:solidFill>
              <a:latin typeface="Calibri" panose="020F0502020204030204" pitchFamily="34" charset="0"/>
            </a:endParaRPr>
          </a:p>
        </p:txBody>
      </p:sp>
      <p:sp>
        <p:nvSpPr>
          <p:cNvPr id="8" name="矩形 7"/>
          <p:cNvSpPr/>
          <p:nvPr/>
        </p:nvSpPr>
        <p:spPr>
          <a:xfrm>
            <a:off x="6124575" y="3579813"/>
            <a:ext cx="522288" cy="923925"/>
          </a:xfrm>
          <a:prstGeom prst="rect">
            <a:avLst/>
          </a:prstGeom>
          <a:noFill/>
          <a:ln w="9525">
            <a:noFill/>
          </a:ln>
        </p:spPr>
        <p:txBody>
          <a:bodyPr wrap="none">
            <a:spAutoFit/>
          </a:bodyPr>
          <a:p>
            <a:r>
              <a:rPr lang="zh-CN" altLang="en-US" sz="5400" b="1" dirty="0">
                <a:solidFill>
                  <a:srgbClr val="FF0000"/>
                </a:solidFill>
                <a:latin typeface="Calibri Light" panose="020F0302020204030204" pitchFamily="34" charset="0"/>
                <a:ea typeface="楷体" panose="02010609060101010101" pitchFamily="49" charset="-122"/>
              </a:rPr>
              <a:t>√</a:t>
            </a:r>
            <a:endParaRPr lang="zh-CN" altLang="en-US" sz="2800" dirty="0">
              <a:solidFill>
                <a:srgbClr val="FF0000"/>
              </a:solidFill>
              <a:latin typeface="Calibri" panose="020F0502020204030204" pitchFamily="34" charset="0"/>
            </a:endParaRPr>
          </a:p>
        </p:txBody>
      </p:sp>
      <p:sp>
        <p:nvSpPr>
          <p:cNvPr id="9" name="矩形 8"/>
          <p:cNvSpPr/>
          <p:nvPr/>
        </p:nvSpPr>
        <p:spPr>
          <a:xfrm>
            <a:off x="2462213" y="4857750"/>
            <a:ext cx="522287" cy="922338"/>
          </a:xfrm>
          <a:prstGeom prst="rect">
            <a:avLst/>
          </a:prstGeom>
          <a:noFill/>
          <a:ln w="9525">
            <a:noFill/>
          </a:ln>
        </p:spPr>
        <p:txBody>
          <a:bodyPr wrap="none">
            <a:spAutoFit/>
          </a:bodyPr>
          <a:p>
            <a:r>
              <a:rPr lang="zh-CN" altLang="en-US" sz="5400" b="1" dirty="0">
                <a:solidFill>
                  <a:srgbClr val="FF0000"/>
                </a:solidFill>
                <a:latin typeface="Calibri Light" panose="020F0302020204030204" pitchFamily="34" charset="0"/>
                <a:ea typeface="楷体" panose="02010609060101010101" pitchFamily="49" charset="-122"/>
              </a:rPr>
              <a:t>√</a:t>
            </a:r>
            <a:endParaRPr lang="zh-CN" altLang="en-US" sz="2800" dirty="0">
              <a:solidFill>
                <a:srgbClr val="FF0000"/>
              </a:solidFill>
              <a:latin typeface="Calibri" panose="020F0502020204030204" pitchFamily="34" charset="0"/>
            </a:endParaRPr>
          </a:p>
        </p:txBody>
      </p:sp>
      <p:sp>
        <p:nvSpPr>
          <p:cNvPr id="10" name="矩形 9"/>
          <p:cNvSpPr/>
          <p:nvPr/>
        </p:nvSpPr>
        <p:spPr>
          <a:xfrm>
            <a:off x="6048375" y="4857750"/>
            <a:ext cx="522288" cy="922338"/>
          </a:xfrm>
          <a:prstGeom prst="rect">
            <a:avLst/>
          </a:prstGeom>
          <a:noFill/>
          <a:ln w="9525">
            <a:noFill/>
          </a:ln>
        </p:spPr>
        <p:txBody>
          <a:bodyPr wrap="none">
            <a:spAutoFit/>
          </a:bodyPr>
          <a:p>
            <a:r>
              <a:rPr lang="zh-CN" altLang="en-US" sz="5400" b="1" dirty="0">
                <a:solidFill>
                  <a:srgbClr val="FF0000"/>
                </a:solidFill>
                <a:latin typeface="Calibri Light" panose="020F0302020204030204" pitchFamily="34" charset="0"/>
                <a:ea typeface="楷体" panose="02010609060101010101" pitchFamily="49" charset="-122"/>
              </a:rPr>
              <a:t>√</a:t>
            </a:r>
            <a:endParaRPr lang="zh-CN" altLang="en-US" sz="2800" dirty="0">
              <a:solidFill>
                <a:srgbClr val="FF0000"/>
              </a:solidFill>
              <a:latin typeface="Calibri" panose="020F0502020204030204" pitchFamily="34" charset="0"/>
            </a:endParaRPr>
          </a:p>
        </p:txBody>
      </p:sp>
      <p:sp>
        <p:nvSpPr>
          <p:cNvPr id="11" name="矩形 10"/>
          <p:cNvSpPr/>
          <p:nvPr/>
        </p:nvSpPr>
        <p:spPr>
          <a:xfrm>
            <a:off x="9929813" y="4857750"/>
            <a:ext cx="523875" cy="922338"/>
          </a:xfrm>
          <a:prstGeom prst="rect">
            <a:avLst/>
          </a:prstGeom>
          <a:noFill/>
          <a:ln w="9525">
            <a:noFill/>
          </a:ln>
        </p:spPr>
        <p:txBody>
          <a:bodyPr wrap="none">
            <a:spAutoFit/>
          </a:bodyPr>
          <a:p>
            <a:r>
              <a:rPr lang="zh-CN" altLang="en-US" sz="5400" b="1" dirty="0">
                <a:solidFill>
                  <a:srgbClr val="FF0000"/>
                </a:solidFill>
                <a:latin typeface="Calibri Light" panose="020F0302020204030204" pitchFamily="34" charset="0"/>
                <a:ea typeface="楷体" panose="02010609060101010101" pitchFamily="49" charset="-122"/>
              </a:rPr>
              <a:t>√</a:t>
            </a:r>
            <a:endParaRPr lang="zh-CN" altLang="en-US" sz="2800" dirty="0">
              <a:solidFill>
                <a:srgbClr val="FF0000"/>
              </a:solidFill>
              <a:latin typeface="Calibri" panose="020F0502020204030204" pitchFamily="34" charset="0"/>
            </a:endParaRPr>
          </a:p>
        </p:txBody>
      </p:sp>
      <p:sp>
        <p:nvSpPr>
          <p:cNvPr id="6" name="矩形 5"/>
          <p:cNvSpPr/>
          <p:nvPr/>
        </p:nvSpPr>
        <p:spPr>
          <a:xfrm>
            <a:off x="9618663" y="3592513"/>
            <a:ext cx="523875" cy="923925"/>
          </a:xfrm>
          <a:prstGeom prst="rect">
            <a:avLst/>
          </a:prstGeom>
          <a:noFill/>
          <a:ln w="9525">
            <a:noFill/>
          </a:ln>
        </p:spPr>
        <p:txBody>
          <a:bodyPr wrap="none">
            <a:spAutoFit/>
          </a:bodyPr>
          <a:p>
            <a:r>
              <a:rPr lang="zh-CN" altLang="en-US" sz="5400" b="1" dirty="0">
                <a:solidFill>
                  <a:srgbClr val="FF0000"/>
                </a:solidFill>
                <a:latin typeface="Calibri Light" panose="020F0302020204030204" pitchFamily="34" charset="0"/>
                <a:ea typeface="楷体" panose="02010609060101010101" pitchFamily="49" charset="-122"/>
              </a:rPr>
              <a:t>√</a:t>
            </a:r>
            <a:endParaRPr lang="zh-CN" altLang="en-US" sz="2800" dirty="0">
              <a:solidFill>
                <a:srgbClr val="FF0000"/>
              </a:solidFill>
              <a:latin typeface="Calibri" panose="020F0502020204030204" pitchFamily="34" charset="0"/>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8)">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randombar(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randombar(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randombar(horizontal)">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712788" y="827088"/>
            <a:ext cx="10137775" cy="803275"/>
          </a:xfrm>
          <a:prstGeom prst="rect">
            <a:avLst/>
          </a:prstGeom>
          <a:noFill/>
          <a:ln w="9525">
            <a:noFill/>
          </a:ln>
        </p:spPr>
        <p:txBody>
          <a:bodyPr>
            <a:spAutoFit/>
          </a:bodyPr>
          <a:p>
            <a:pPr algn="ctr">
              <a:lnSpc>
                <a:spcPts val="6400"/>
              </a:lnSpc>
            </a:pPr>
            <a:r>
              <a:rPr lang="zh-CN" altLang="en-US" sz="4400" b="1" dirty="0">
                <a:latin typeface="宋体" panose="02010600030101010101" pitchFamily="2" charset="-122"/>
              </a:rPr>
              <a:t>晏殊信誉的树立</a:t>
            </a:r>
            <a:endParaRPr lang="zh-CN" altLang="en-US" sz="4400" dirty="0">
              <a:latin typeface="仿宋" panose="02010609060101010101" pitchFamily="49" charset="-122"/>
              <a:ea typeface="仿宋" panose="02010609060101010101" pitchFamily="49" charset="-122"/>
            </a:endParaRPr>
          </a:p>
        </p:txBody>
      </p:sp>
      <p:grpSp>
        <p:nvGrpSpPr>
          <p:cNvPr id="2" name="组合 15"/>
          <p:cNvGrpSpPr/>
          <p:nvPr/>
        </p:nvGrpSpPr>
        <p:grpSpPr>
          <a:xfrm>
            <a:off x="-134937" y="-4762"/>
            <a:ext cx="3286125" cy="1104900"/>
            <a:chOff x="2274" y="234572"/>
            <a:chExt cx="3286837" cy="1105105"/>
          </a:xfrm>
        </p:grpSpPr>
        <p:pic>
          <p:nvPicPr>
            <p:cNvPr id="29701" name="图片 16"/>
            <p:cNvPicPr>
              <a:picLocks noChangeAspect="1"/>
            </p:cNvPicPr>
            <p:nvPr/>
          </p:nvPicPr>
          <p:blipFill>
            <a:blip r:embed="rId1"/>
            <a:stretch>
              <a:fillRect/>
            </a:stretch>
          </p:blipFill>
          <p:spPr>
            <a:xfrm rot="5400000" flipH="1" flipV="1">
              <a:off x="1121272" y="-828162"/>
              <a:ext cx="1048839" cy="3286837"/>
            </a:xfrm>
            <a:prstGeom prst="rect">
              <a:avLst/>
            </a:prstGeom>
            <a:noFill/>
            <a:ln w="9525">
              <a:noFill/>
            </a:ln>
          </p:spPr>
        </p:pic>
        <p:sp>
          <p:nvSpPr>
            <p:cNvPr id="18" name="矩形 17"/>
            <p:cNvSpPr/>
            <p:nvPr/>
          </p:nvSpPr>
          <p:spPr>
            <a:xfrm>
              <a:off x="168998" y="234572"/>
              <a:ext cx="2953389" cy="924097"/>
            </a:xfrm>
            <a:prstGeom prst="rect">
              <a:avLst/>
            </a:prstGeom>
            <a:noFill/>
          </p:spPr>
          <p:txBody>
            <a:bodyPr wrap="non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54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rPr>
                <a:t>拓展阅读</a:t>
              </a:r>
              <a:endParaRPr kumimoji="0" lang="zh-CN" altLang="en-US" sz="5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endParaRPr>
            </a:p>
          </p:txBody>
        </p:sp>
      </p:grpSp>
      <p:sp>
        <p:nvSpPr>
          <p:cNvPr id="29700" name="标题 1"/>
          <p:cNvSpPr txBox="1"/>
          <p:nvPr/>
        </p:nvSpPr>
        <p:spPr>
          <a:xfrm>
            <a:off x="712788" y="1630363"/>
            <a:ext cx="10515600" cy="1325562"/>
          </a:xfrm>
          <a:prstGeom prst="rect">
            <a:avLst/>
          </a:prstGeom>
          <a:noFill/>
          <a:ln w="9525">
            <a:noFill/>
          </a:ln>
        </p:spPr>
        <p:txBody>
          <a:bodyPr/>
          <a:p>
            <a:pPr>
              <a:lnSpc>
                <a:spcPct val="150000"/>
              </a:lnSpc>
            </a:pPr>
            <a:r>
              <a:rPr lang="zh-CN" altLang="en-US" sz="4000" b="1" dirty="0">
                <a:solidFill>
                  <a:srgbClr val="434343"/>
                </a:solidFill>
                <a:latin typeface="楷体" panose="02010609060101010101" pitchFamily="49" charset="-122"/>
                <a:ea typeface="楷体" panose="02010609060101010101" pitchFamily="49" charset="-122"/>
              </a:rPr>
              <a:t>    北宋词人晏殊，素以诚实著称。在他十四岁时，有人把他作为神童举荐给皇帝。皇帝召见了他，并要他与一千多名进士同时参加考试。结果晏殊发现考试是自己十天前刚练习过的，就如实向真宗报告，并请求改换其他题目。</a:t>
            </a:r>
            <a:endParaRPr lang="zh-CN" altLang="en-US" sz="4000" b="1" dirty="0">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21" presetClass="entr" presetSubtype="8"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8)">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2293938" y="1951038"/>
            <a:ext cx="8318500" cy="2860675"/>
          </a:xfrm>
          <a:prstGeom prst="rect">
            <a:avLst/>
          </a:prstGeom>
          <a:solidFill>
            <a:schemeClr val="bg2">
              <a:lumMod val="90000"/>
            </a:schemeClr>
          </a:solidFill>
          <a:ln>
            <a:noFill/>
          </a:ln>
          <a:effectLst>
            <a:outerShdw blurRad="152400" dist="317500" dir="5400000" sx="90000" sy="-19000" rotWithShape="0">
              <a:prstClr val="black">
                <a:alpha val="15000"/>
              </a:prstClr>
            </a:outerShdw>
          </a:effectLst>
        </p:spPr>
        <p:txBody>
          <a:bodyPr>
            <a:spAutoFit/>
          </a:bodyPr>
          <a:lstStyle/>
          <a:p>
            <a:pPr marL="0" marR="0" lvl="0" indent="0" algn="l" defTabSz="914400" rtl="0" eaLnBrk="1" fontAlgn="auto" latinLnBrk="0" hangingPunct="1">
              <a:lnSpc>
                <a:spcPct val="150000"/>
              </a:lnSpc>
              <a:spcBef>
                <a:spcPct val="0"/>
              </a:spcBef>
              <a:spcAft>
                <a:spcPct val="0"/>
              </a:spcAft>
              <a:buClrTx/>
              <a:buSzTx/>
              <a:buFontTx/>
              <a:buNone/>
              <a:defRPr/>
            </a:pPr>
            <a:r>
              <a:rPr kumimoji="0" lang="zh-CN" altLang="en-US" sz="40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    题目中的“我”指的是谁，为什么不能失信呢？让我们一起到课文中找找答案吧！</a:t>
            </a:r>
            <a:endParaRPr kumimoji="0" lang="zh-CN" altLang="en-US" sz="40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标题 1"/>
          <p:cNvSpPr>
            <a:spLocks noGrp="1"/>
          </p:cNvSpPr>
          <p:nvPr>
            <p:ph type="title" idx="4294967295"/>
          </p:nvPr>
        </p:nvSpPr>
        <p:spPr>
          <a:xfrm>
            <a:off x="688975" y="995363"/>
            <a:ext cx="10972800" cy="1325562"/>
          </a:xfrm>
          <a:prstGeom prst="rect">
            <a:avLst/>
          </a:prstGeom>
          <a:noFill/>
          <a:ln w="9525">
            <a:noFill/>
          </a:ln>
        </p:spPr>
        <p:txBody>
          <a:bodyPr/>
          <a:p>
            <a:pPr eaLnBrk="1" hangingPunct="1">
              <a:lnSpc>
                <a:spcPct val="150000"/>
              </a:lnSpc>
            </a:pPr>
            <a:r>
              <a:rPr lang="zh-CN" altLang="en-US" sz="4000" b="1" dirty="0">
                <a:solidFill>
                  <a:srgbClr val="434343"/>
                </a:solidFill>
                <a:latin typeface="楷体" panose="02010609060101010101" pitchFamily="49" charset="-122"/>
                <a:ea typeface="楷体" panose="02010609060101010101" pitchFamily="49" charset="-122"/>
              </a:rPr>
              <a:t>    宋真宗非常赞赏晏殊的诚实品质，便赐给他“同进士出身”。晏殊当职时，正值天下太平。于是，京城的大小官员便经常到郊外游玩或在城内的酒楼茶馆举行各种宴会。晏殊家贫，无钱出去吃喝玩乐，只好在家里和兄弟们读写文章。</a:t>
            </a:r>
            <a:endParaRPr lang="zh-CN" altLang="en-US" dirty="0"/>
          </a:p>
        </p:txBody>
      </p:sp>
    </p:spTree>
  </p:cSld>
  <p:clrMapOvr>
    <a:masterClrMapping/>
  </p:clrMapOvr>
  <p:transition spd="slow">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标题 1"/>
          <p:cNvSpPr>
            <a:spLocks noGrp="1"/>
          </p:cNvSpPr>
          <p:nvPr>
            <p:ph type="title" idx="4294967295"/>
          </p:nvPr>
        </p:nvSpPr>
        <p:spPr>
          <a:xfrm>
            <a:off x="838200" y="963613"/>
            <a:ext cx="10515600" cy="5238750"/>
          </a:xfrm>
          <a:prstGeom prst="rect">
            <a:avLst/>
          </a:prstGeom>
          <a:noFill/>
          <a:ln w="9525">
            <a:noFill/>
          </a:ln>
        </p:spPr>
        <p:txBody>
          <a:bodyPr/>
          <a:p>
            <a:pPr eaLnBrk="1" hangingPunct="1">
              <a:lnSpc>
                <a:spcPct val="160000"/>
              </a:lnSpc>
            </a:pPr>
            <a:r>
              <a:rPr lang="zh-CN" altLang="en-US" sz="4000" b="1" dirty="0">
                <a:solidFill>
                  <a:srgbClr val="434343"/>
                </a:solidFill>
                <a:latin typeface="楷体" panose="02010609060101010101" pitchFamily="49" charset="-122"/>
                <a:ea typeface="楷体" panose="02010609060101010101" pitchFamily="49" charset="-122"/>
              </a:rPr>
              <a:t>    有一天，真宗提升晏殊为辅佐太子读书的东宫官。大臣们惊讶异常，不明白真宗为何做出这样的决定。真宗说：“近来群臣经常游玩饮宴，只有晏殊闭门读书，如此自重谨慎，正是东宫官合适的人选。”</a:t>
            </a:r>
            <a:endParaRPr lang="zh-CN" altLang="en-US" dirty="0"/>
          </a:p>
        </p:txBody>
      </p:sp>
    </p:spTree>
  </p:cSld>
  <p:clrMapOvr>
    <a:masterClrMapping/>
  </p:clrMapOvr>
  <p:transition spd="slow">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标题 1"/>
          <p:cNvSpPr>
            <a:spLocks noGrp="1"/>
          </p:cNvSpPr>
          <p:nvPr>
            <p:ph type="title" idx="4294967295"/>
          </p:nvPr>
        </p:nvSpPr>
        <p:spPr>
          <a:xfrm>
            <a:off x="838200" y="1196975"/>
            <a:ext cx="10515600" cy="1325563"/>
          </a:xfrm>
          <a:prstGeom prst="rect">
            <a:avLst/>
          </a:prstGeom>
          <a:noFill/>
          <a:ln w="9525">
            <a:noFill/>
          </a:ln>
        </p:spPr>
        <p:txBody>
          <a:bodyPr/>
          <a:p>
            <a:pPr eaLnBrk="1" hangingPunct="1">
              <a:lnSpc>
                <a:spcPct val="180000"/>
              </a:lnSpc>
            </a:pPr>
            <a:r>
              <a:rPr lang="zh-CN" altLang="en-US" sz="4000" b="1" dirty="0">
                <a:solidFill>
                  <a:srgbClr val="434343"/>
                </a:solidFill>
                <a:latin typeface="楷体" panose="02010609060101010101" pitchFamily="49" charset="-122"/>
                <a:ea typeface="楷体" panose="02010609060101010101" pitchFamily="49" charset="-122"/>
              </a:rPr>
              <a:t>    晏殊谢恩后说：“我其实也是个喜欢游玩饮宴的人，只是家贫而已。若我有钱，也早就参与宴游了。”这两件事，使晏殊在群臣面前树立起了信誉，而宋真宗也更加信任他了。</a:t>
            </a:r>
            <a:endParaRPr lang="zh-CN" altLang="en-US" dirty="0"/>
          </a:p>
        </p:txBody>
      </p:sp>
    </p:spTree>
  </p:cSld>
  <p:clrMapOvr>
    <a:masterClrMapping/>
  </p:clrMapOvr>
  <p:transition spd="slow">
    <p:random/>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36"/>
          <p:cNvGrpSpPr/>
          <p:nvPr/>
        </p:nvGrpSpPr>
        <p:grpSpPr>
          <a:xfrm>
            <a:off x="4213225" y="-647700"/>
            <a:ext cx="3527425" cy="3375025"/>
            <a:chOff x="9119219" y="-677906"/>
            <a:chExt cx="2387752" cy="2283679"/>
          </a:xfrm>
        </p:grpSpPr>
        <p:grpSp>
          <p:nvGrpSpPr>
            <p:cNvPr id="33797" name="组合 137"/>
            <p:cNvGrpSpPr/>
            <p:nvPr/>
          </p:nvGrpSpPr>
          <p:grpSpPr>
            <a:xfrm>
              <a:off x="9119219" y="-677906"/>
              <a:ext cx="2387752" cy="2283679"/>
              <a:chOff x="9564105" y="-488203"/>
              <a:chExt cx="1942865" cy="1858182"/>
            </a:xfrm>
          </p:grpSpPr>
          <p:sp>
            <p:nvSpPr>
              <p:cNvPr id="140" name="圆角矩形 139"/>
              <p:cNvSpPr/>
              <p:nvPr/>
            </p:nvSpPr>
            <p:spPr>
              <a:xfrm>
                <a:off x="9564105" y="608702"/>
                <a:ext cx="1942865" cy="761277"/>
              </a:xfrm>
              <a:prstGeom prst="roundRect">
                <a:avLst>
                  <a:gd name="adj" fmla="val 9069"/>
                </a:avLst>
              </a:prstGeom>
              <a:solidFill>
                <a:schemeClr val="accent5">
                  <a:lumMod val="20000"/>
                  <a:lumOff val="8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nvGrpSpPr>
              <p:cNvPr id="33800" name="组合 140"/>
              <p:cNvGrpSpPr/>
              <p:nvPr/>
            </p:nvGrpSpPr>
            <p:grpSpPr>
              <a:xfrm>
                <a:off x="9932705" y="-488203"/>
                <a:ext cx="131459" cy="1142939"/>
                <a:chOff x="2258684" y="-496098"/>
                <a:chExt cx="303045" cy="2634752"/>
              </a:xfrm>
            </p:grpSpPr>
            <p:pic>
              <p:nvPicPr>
                <p:cNvPr id="145" name="图片 144"/>
                <p:cNvPicPr>
                  <a:picLocks noChangeAspect="1"/>
                </p:cNvPicPr>
                <p:nvPr/>
              </p:nvPicPr>
              <p:blipFill>
                <a:blip r:embed="rId1"/>
                <a:stretch>
                  <a:fillRect/>
                </a:stretch>
              </p:blipFill>
              <p:spPr>
                <a:xfrm>
                  <a:off x="2259577" y="1780677"/>
                  <a:ext cx="302348" cy="358642"/>
                </a:xfrm>
                <a:prstGeom prst="rect">
                  <a:avLst/>
                </a:prstGeom>
                <a:effectLst>
                  <a:outerShdw blurRad="50800" dist="38100" dir="5400000" algn="t" rotWithShape="0">
                    <a:prstClr val="black">
                      <a:alpha val="40000"/>
                    </a:prstClr>
                  </a:outerShdw>
                </a:effectLst>
              </p:spPr>
            </p:pic>
            <p:cxnSp>
              <p:nvCxnSpPr>
                <p:cNvPr id="146" name="直接连接符 145"/>
                <p:cNvCxnSpPr/>
                <p:nvPr/>
              </p:nvCxnSpPr>
              <p:spPr>
                <a:xfrm>
                  <a:off x="2398657" y="-496098"/>
                  <a:ext cx="0" cy="2304983"/>
                </a:xfrm>
                <a:prstGeom prst="line">
                  <a:avLst/>
                </a:prstGeom>
                <a:ln w="6350">
                  <a:solidFill>
                    <a:srgbClr val="3C3B37"/>
                  </a:solidFill>
                </a:ln>
                <a:effectLst>
                  <a:outerShdw blurRad="508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33801" name="组合 141"/>
              <p:cNvGrpSpPr/>
              <p:nvPr/>
            </p:nvGrpSpPr>
            <p:grpSpPr>
              <a:xfrm>
                <a:off x="11076315" y="-488203"/>
                <a:ext cx="131459" cy="1142939"/>
                <a:chOff x="2279650" y="-496098"/>
                <a:chExt cx="303045" cy="2634752"/>
              </a:xfrm>
            </p:grpSpPr>
            <p:pic>
              <p:nvPicPr>
                <p:cNvPr id="143" name="图片 142"/>
                <p:cNvPicPr>
                  <a:picLocks noChangeAspect="1"/>
                </p:cNvPicPr>
                <p:nvPr/>
              </p:nvPicPr>
              <p:blipFill>
                <a:blip r:embed="rId1"/>
                <a:stretch>
                  <a:fillRect/>
                </a:stretch>
              </p:blipFill>
              <p:spPr>
                <a:xfrm>
                  <a:off x="2278699" y="1780677"/>
                  <a:ext cx="304363" cy="358642"/>
                </a:xfrm>
                <a:prstGeom prst="rect">
                  <a:avLst/>
                </a:prstGeom>
                <a:effectLst>
                  <a:outerShdw blurRad="50800" dist="38100" dir="5400000" algn="t" rotWithShape="0">
                    <a:prstClr val="black">
                      <a:alpha val="40000"/>
                    </a:prstClr>
                  </a:outerShdw>
                </a:effectLst>
              </p:spPr>
            </p:pic>
            <p:cxnSp>
              <p:nvCxnSpPr>
                <p:cNvPr id="144" name="直接连接符 143"/>
                <p:cNvCxnSpPr/>
                <p:nvPr/>
              </p:nvCxnSpPr>
              <p:spPr>
                <a:xfrm>
                  <a:off x="2415763" y="-496098"/>
                  <a:ext cx="0" cy="2304983"/>
                </a:xfrm>
                <a:prstGeom prst="line">
                  <a:avLst/>
                </a:prstGeom>
                <a:ln w="6350">
                  <a:solidFill>
                    <a:srgbClr val="3C3B37"/>
                  </a:solidFill>
                </a:ln>
                <a:effectLst>
                  <a:outerShdw blurRad="508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sp>
          <p:nvSpPr>
            <p:cNvPr id="33798" name="TextBox 138"/>
            <p:cNvSpPr txBox="1"/>
            <p:nvPr/>
          </p:nvSpPr>
          <p:spPr>
            <a:xfrm>
              <a:off x="9250471" y="913897"/>
              <a:ext cx="2012852" cy="479044"/>
            </a:xfrm>
            <a:prstGeom prst="rect">
              <a:avLst/>
            </a:prstGeom>
            <a:noFill/>
            <a:ln w="9525">
              <a:noFill/>
            </a:ln>
          </p:spPr>
          <p:txBody>
            <a:bodyPr>
              <a:spAutoFit/>
            </a:bodyPr>
            <a:p>
              <a:pPr algn="dist"/>
              <a:r>
                <a:rPr lang="zh-CN" altLang="en-US" sz="4000" b="1" dirty="0">
                  <a:solidFill>
                    <a:srgbClr val="595959"/>
                  </a:solidFill>
                  <a:latin typeface="方正卡通简体" pitchFamily="65" charset="-122"/>
                  <a:ea typeface="方正卡通简体" pitchFamily="65" charset="-122"/>
                </a:rPr>
                <a:t>下课啦</a:t>
              </a:r>
              <a:endParaRPr lang="en-US" altLang="zh-CN" sz="4000" b="1" dirty="0">
                <a:solidFill>
                  <a:srgbClr val="595959"/>
                </a:solidFill>
                <a:latin typeface="方正卡通简体" pitchFamily="65" charset="-122"/>
                <a:ea typeface="方正卡通简体" pitchFamily="65" charset="-122"/>
              </a:endParaRPr>
            </a:p>
          </p:txBody>
        </p:sp>
      </p:grpSp>
      <p:pic>
        <p:nvPicPr>
          <p:cNvPr id="33795" name="图片 6"/>
          <p:cNvPicPr>
            <a:picLocks noChangeAspect="1"/>
          </p:cNvPicPr>
          <p:nvPr/>
        </p:nvPicPr>
        <p:blipFill>
          <a:blip r:embed="rId2"/>
          <a:stretch>
            <a:fillRect/>
          </a:stretch>
        </p:blipFill>
        <p:spPr>
          <a:xfrm>
            <a:off x="-900112" y="3621088"/>
            <a:ext cx="13092112" cy="3236912"/>
          </a:xfrm>
          <a:prstGeom prst="rect">
            <a:avLst/>
          </a:prstGeom>
          <a:noFill/>
          <a:ln w="9525">
            <a:noFill/>
          </a:ln>
        </p:spPr>
      </p:pic>
      <p:pic>
        <p:nvPicPr>
          <p:cNvPr id="33796" name="图片 2"/>
          <p:cNvPicPr>
            <a:picLocks noChangeAspect="1"/>
          </p:cNvPicPr>
          <p:nvPr/>
        </p:nvPicPr>
        <p:blipFill>
          <a:blip r:embed="rId3"/>
          <a:stretch>
            <a:fillRect/>
          </a:stretch>
        </p:blipFill>
        <p:spPr>
          <a:xfrm>
            <a:off x="8410575" y="1019175"/>
            <a:ext cx="1089025" cy="1144588"/>
          </a:xfrm>
          <a:prstGeom prst="rect">
            <a:avLst/>
          </a:prstGeom>
          <a:noFill/>
          <a:ln w="9525">
            <a:noFill/>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
                                          </p:val>
                                        </p:tav>
                                        <p:tav tm="100000">
                                          <p:val>
                                            <p:strVal val="#ppt_x"/>
                                          </p:val>
                                        </p:tav>
                                      </p:tavLst>
                                    </p:anim>
                                    <p:anim calcmode="lin" valueType="num">
                                      <p:cBhvr>
                                        <p:cTn id="8" dur="10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200150" y="1776413"/>
            <a:ext cx="10398125" cy="4398963"/>
          </a:xfrm>
          <a:prstGeom prst="rect">
            <a:avLst/>
          </a:prstGeom>
          <a:solidFill>
            <a:schemeClr val="bg2">
              <a:lumMod val="90000"/>
            </a:schemeClr>
          </a:solidFill>
          <a:ln>
            <a:noFill/>
          </a:ln>
          <a:effectLst>
            <a:outerShdw blurRad="152400" dist="317500" dir="5400000" sx="90000" sy="-19000" rotWithShape="0">
              <a:prstClr val="black">
                <a:alpha val="15000"/>
              </a:prstClr>
            </a:outerShdw>
          </a:effectLst>
        </p:spPr>
        <p:txBody>
          <a:bodyPr>
            <a:spAutoFit/>
          </a:bodyPr>
          <a:lstStyle/>
          <a:p>
            <a:pPr marL="0" marR="0" lvl="0" indent="0" algn="l" defTabSz="914400" rtl="0" eaLnBrk="1" fontAlgn="auto" latinLnBrk="0" hangingPunct="1">
              <a:lnSpc>
                <a:spcPct val="140000"/>
              </a:lnSpc>
              <a:spcBef>
                <a:spcPct val="0"/>
              </a:spcBef>
              <a:spcAft>
                <a:spcPct val="0"/>
              </a:spcAft>
              <a:buClrTx/>
              <a:buSzTx/>
              <a:buFontTx/>
              <a:buNone/>
              <a:defRPr/>
            </a:pPr>
            <a:r>
              <a:rPr kumimoji="0" lang="zh-CN" altLang="en-US" sz="40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    孔子说：“人而无信</a:t>
            </a:r>
            <a:r>
              <a:rPr kumimoji="0" lang="zh-CN" altLang="en-US" sz="40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，不知其可</a:t>
            </a:r>
            <a:r>
              <a:rPr kumimoji="0" lang="zh-CN" altLang="en-US" sz="40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也</a:t>
            </a:r>
            <a:r>
              <a:rPr kumimoji="0" lang="zh-CN" altLang="en-US" sz="40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a:t>
            </a:r>
            <a:r>
              <a:rPr kumimoji="0" lang="zh-CN" altLang="en-US" sz="40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”在</a:t>
            </a:r>
            <a:r>
              <a:rPr kumimoji="0" lang="zh-CN" altLang="en-US" sz="40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现实生活中，一个人要做到时时处处</a:t>
            </a:r>
            <a:r>
              <a:rPr kumimoji="0" lang="zh-CN" altLang="en-US" sz="40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守信并不</a:t>
            </a:r>
            <a:r>
              <a:rPr kumimoji="0" lang="zh-CN" altLang="en-US" sz="40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容易。</a:t>
            </a:r>
            <a:r>
              <a:rPr kumimoji="0" lang="zh-CN" altLang="en-US" sz="40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默读</a:t>
            </a:r>
            <a:r>
              <a:rPr kumimoji="0" lang="zh-CN" altLang="en-US" sz="40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课文，联系</a:t>
            </a:r>
            <a:r>
              <a:rPr kumimoji="0" lang="zh-CN" altLang="en-US" sz="40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生活实际，</a:t>
            </a:r>
            <a:r>
              <a:rPr kumimoji="0" lang="zh-CN" altLang="en-US" sz="40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说说你对下面句子的</a:t>
            </a:r>
            <a:r>
              <a:rPr kumimoji="0" lang="zh-CN" altLang="en-US" sz="40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理解：“一个人</a:t>
            </a:r>
            <a:r>
              <a:rPr kumimoji="0" lang="zh-CN" altLang="en-US" sz="40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在家，是很没劲。可是，我并不后悔，因为我</a:t>
            </a:r>
            <a:r>
              <a:rPr kumimoji="0" lang="zh-CN" altLang="en-US" sz="40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没有失信。</a:t>
            </a:r>
            <a:r>
              <a:rPr kumimoji="0" lang="zh-CN" altLang="en-US" sz="40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a:t>
            </a:r>
            <a:endParaRPr kumimoji="0" lang="zh-CN" altLang="en-US" sz="40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endParaRPr>
          </a:p>
        </p:txBody>
      </p:sp>
      <p:sp>
        <p:nvSpPr>
          <p:cNvPr id="4" name="矩形 3"/>
          <p:cNvSpPr/>
          <p:nvPr/>
        </p:nvSpPr>
        <p:spPr>
          <a:xfrm>
            <a:off x="96215" y="411162"/>
            <a:ext cx="9238426" cy="769441"/>
          </a:xfrm>
          <a:prstGeom prst="rect">
            <a:avLst/>
          </a:prstGeom>
          <a:solidFill>
            <a:srgbClr val="FFFF00"/>
          </a:solidFill>
        </p:spPr>
        <p:txBody>
          <a:bodyPr wrap="non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4400" b="1" i="0" u="none" strike="noStrike" kern="1200" cap="none" spc="0" normalizeH="0" baseline="0" noProof="1" smtClean="0">
                <a:ln w="28575" cmpd="sng">
                  <a:solidFill>
                    <a:schemeClr val="accent5"/>
                  </a:solidFill>
                  <a:prstDash val="solid"/>
                </a:ln>
                <a:solidFill>
                  <a:srgbClr val="FFFFFF"/>
                </a:solidFill>
                <a:effectLst>
                  <a:outerShdw blurRad="38100" dist="22860" dir="5400000" algn="tl" rotWithShape="0">
                    <a:srgbClr val="000000">
                      <a:alpha val="30000"/>
                    </a:srgbClr>
                  </a:outerShdw>
                </a:effectLst>
                <a:uLnTx/>
                <a:uFillTx/>
                <a:latin typeface="+mn-lt"/>
                <a:ea typeface="+mn-ea"/>
                <a:cs typeface="+mn-cs"/>
              </a:rPr>
              <a:t>从这段前言中，你获取了哪些信息？</a:t>
            </a:r>
            <a:endParaRPr kumimoji="0" lang="zh-CN" altLang="en-US" sz="4400" b="1" i="0" u="none" strike="noStrike" kern="1200" cap="none" spc="0" normalizeH="0" baseline="0" noProof="1" smtClean="0">
              <a:ln w="28575" cmpd="sng">
                <a:solidFill>
                  <a:schemeClr val="accent5"/>
                </a:solidFill>
                <a:prstDash val="solid"/>
              </a:ln>
              <a:solidFill>
                <a:srgbClr val="FFFFFF"/>
              </a:solidFill>
              <a:effectLst>
                <a:outerShdw blurRad="38100" dist="22860" dir="5400000" algn="tl" rotWithShape="0">
                  <a:srgbClr val="000000">
                    <a:alpha val="30000"/>
                  </a:srgbClr>
                </a:outerShdw>
              </a:effectLst>
              <a:uLnTx/>
              <a:uFillTx/>
              <a:latin typeface="Calibri" panose="020F0502020204030204" pitchFamily="34" charset="0"/>
              <a:ea typeface="宋体" panose="02010600030101010101" pitchFamily="2" charset="-122"/>
              <a:cs typeface="+mn-cs"/>
            </a:endParaRPr>
          </a:p>
        </p:txBody>
      </p:sp>
      <p:cxnSp>
        <p:nvCxnSpPr>
          <p:cNvPr id="5" name="直接连接符 4"/>
          <p:cNvCxnSpPr/>
          <p:nvPr/>
        </p:nvCxnSpPr>
        <p:spPr>
          <a:xfrm>
            <a:off x="2697163" y="4319588"/>
            <a:ext cx="2173288"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2335213" y="3808413"/>
            <a:ext cx="463550" cy="44926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3600" b="0" i="0" u="none" strike="noStrike" kern="1200" cap="none" spc="0" normalizeH="0" baseline="0" noProof="1" smtClean="0">
                <a:ln>
                  <a:noFill/>
                </a:ln>
                <a:solidFill>
                  <a:schemeClr val="lt1"/>
                </a:solidFill>
                <a:effectLst/>
                <a:uLnTx/>
                <a:uFillTx/>
                <a:latin typeface="+mn-lt"/>
                <a:ea typeface="+mn-ea"/>
                <a:cs typeface="+mn-cs"/>
              </a:rPr>
              <a:t>1</a:t>
            </a:r>
            <a:endParaRPr kumimoji="0" lang="zh-CN" altLang="en-US" sz="3600" b="0" i="0" u="none" strike="noStrike" kern="1200" cap="none" spc="0" normalizeH="0" baseline="0" noProof="1">
              <a:ln>
                <a:noFill/>
              </a:ln>
              <a:solidFill>
                <a:schemeClr val="lt1"/>
              </a:solidFill>
              <a:effectLst/>
              <a:uLnTx/>
              <a:uFillTx/>
              <a:latin typeface="+mn-lt"/>
              <a:ea typeface="+mn-ea"/>
              <a:cs typeface="+mn-cs"/>
            </a:endParaRPr>
          </a:p>
        </p:txBody>
      </p:sp>
      <p:sp>
        <p:nvSpPr>
          <p:cNvPr id="7" name="椭圆 6"/>
          <p:cNvSpPr/>
          <p:nvPr/>
        </p:nvSpPr>
        <p:spPr>
          <a:xfrm>
            <a:off x="4914900" y="3808413"/>
            <a:ext cx="465138" cy="44926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3600" b="0" i="0" u="none" strike="noStrike" kern="1200" cap="none" spc="0" normalizeH="0" baseline="0" noProof="1" smtClean="0">
                <a:ln>
                  <a:noFill/>
                </a:ln>
                <a:solidFill>
                  <a:schemeClr val="lt1"/>
                </a:solidFill>
                <a:effectLst/>
                <a:uLnTx/>
                <a:uFillTx/>
                <a:latin typeface="+mn-lt"/>
                <a:ea typeface="+mn-ea"/>
                <a:cs typeface="+mn-cs"/>
              </a:rPr>
              <a:t>2</a:t>
            </a:r>
            <a:endParaRPr kumimoji="0" lang="zh-CN" altLang="en-US" sz="36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5307013" y="4319588"/>
            <a:ext cx="6113463" cy="15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336675" y="5195888"/>
            <a:ext cx="10053638" cy="15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336675" y="6040438"/>
            <a:ext cx="7874000" cy="15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000000"/>
                                          </p:val>
                                        </p:tav>
                                        <p:tav tm="100000">
                                          <p:val>
                                            <p:strVal val="#ppt_w"/>
                                          </p:val>
                                        </p:tav>
                                      </p:tavLst>
                                    </p:anim>
                                    <p:anim calcmode="lin" valueType="num">
                                      <p:cBhvr>
                                        <p:cTn id="15" dur="500" fill="hold"/>
                                        <p:tgtEl>
                                          <p:spTgt spid="4"/>
                                        </p:tgtEl>
                                        <p:attrNameLst>
                                          <p:attrName>ppt_h</p:attrName>
                                        </p:attrNameLst>
                                      </p:cBhvr>
                                      <p:tavLst>
                                        <p:tav tm="0">
                                          <p:val>
                                            <p:fltVal val="0.000000"/>
                                          </p:val>
                                        </p:tav>
                                        <p:tav tm="100000">
                                          <p:val>
                                            <p:strVal val="#ppt_h"/>
                                          </p:val>
                                        </p:tav>
                                      </p:tavLst>
                                    </p:anim>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randombar(horizontal)">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000000"/>
                                          </p:val>
                                        </p:tav>
                                        <p:tav tm="100000">
                                          <p:val>
                                            <p:strVal val="#ppt_w"/>
                                          </p:val>
                                        </p:tav>
                                      </p:tavLst>
                                    </p:anim>
                                    <p:anim calcmode="lin" valueType="num">
                                      <p:cBhvr>
                                        <p:cTn id="27" dur="500" fill="hold"/>
                                        <p:tgtEl>
                                          <p:spTgt spid="5"/>
                                        </p:tgtEl>
                                        <p:attrNameLst>
                                          <p:attrName>ppt_h</p:attrName>
                                        </p:attrNameLst>
                                      </p:cBhvr>
                                      <p:tavLst>
                                        <p:tav tm="0">
                                          <p:val>
                                            <p:fltVal val="0.000000"/>
                                          </p:val>
                                        </p:tav>
                                        <p:tav tm="100000">
                                          <p:val>
                                            <p:strVal val="#ppt_h"/>
                                          </p:val>
                                        </p:tav>
                                      </p:tavLst>
                                    </p:anim>
                                    <p:animEffect transition="in" filter="fade">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randombar(horizontal)">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nodeType="click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fltVal val="0.000000"/>
                                          </p:val>
                                        </p:tav>
                                        <p:tav tm="100000">
                                          <p:val>
                                            <p:strVal val="#ppt_w"/>
                                          </p:val>
                                        </p:tav>
                                      </p:tavLst>
                                    </p:anim>
                                    <p:anim calcmode="lin" valueType="num">
                                      <p:cBhvr>
                                        <p:cTn id="39" dur="500" fill="hold"/>
                                        <p:tgtEl>
                                          <p:spTgt spid="8"/>
                                        </p:tgtEl>
                                        <p:attrNameLst>
                                          <p:attrName>ppt_h</p:attrName>
                                        </p:attrNameLst>
                                      </p:cBhvr>
                                      <p:tavLst>
                                        <p:tav tm="0">
                                          <p:val>
                                            <p:fltVal val="0.000000"/>
                                          </p:val>
                                        </p:tav>
                                        <p:tav tm="100000">
                                          <p:val>
                                            <p:strVal val="#ppt_h"/>
                                          </p:val>
                                        </p:tav>
                                      </p:tavLst>
                                    </p:anim>
                                    <p:animEffect transition="in" filter="fade">
                                      <p:cBhvr>
                                        <p:cTn id="40" dur="500"/>
                                        <p:tgtEl>
                                          <p:spTgt spid="8"/>
                                        </p:tgtEl>
                                      </p:cBhvr>
                                    </p:animEffect>
                                  </p:childTnLst>
                                </p:cTn>
                              </p:par>
                            </p:childTnLst>
                          </p:cTn>
                        </p:par>
                        <p:par>
                          <p:cTn id="41" fill="hold">
                            <p:stCondLst>
                              <p:cond delay="500"/>
                            </p:stCondLst>
                            <p:childTnLst>
                              <p:par>
                                <p:cTn id="42" presetID="53" presetClass="entr" presetSubtype="16" fill="hold"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p:cTn id="44" dur="500" fill="hold"/>
                                        <p:tgtEl>
                                          <p:spTgt spid="10"/>
                                        </p:tgtEl>
                                        <p:attrNameLst>
                                          <p:attrName>ppt_w</p:attrName>
                                        </p:attrNameLst>
                                      </p:cBhvr>
                                      <p:tavLst>
                                        <p:tav tm="0">
                                          <p:val>
                                            <p:fltVal val="0.000000"/>
                                          </p:val>
                                        </p:tav>
                                        <p:tav tm="100000">
                                          <p:val>
                                            <p:strVal val="#ppt_w"/>
                                          </p:val>
                                        </p:tav>
                                      </p:tavLst>
                                    </p:anim>
                                    <p:anim calcmode="lin" valueType="num">
                                      <p:cBhvr>
                                        <p:cTn id="45" dur="500" fill="hold"/>
                                        <p:tgtEl>
                                          <p:spTgt spid="10"/>
                                        </p:tgtEl>
                                        <p:attrNameLst>
                                          <p:attrName>ppt_h</p:attrName>
                                        </p:attrNameLst>
                                      </p:cBhvr>
                                      <p:tavLst>
                                        <p:tav tm="0">
                                          <p:val>
                                            <p:fltVal val="0.000000"/>
                                          </p:val>
                                        </p:tav>
                                        <p:tav tm="100000">
                                          <p:val>
                                            <p:strVal val="#ppt_h"/>
                                          </p:val>
                                        </p:tav>
                                      </p:tavLst>
                                    </p:anim>
                                    <p:animEffect transition="in" filter="fade">
                                      <p:cBhvr>
                                        <p:cTn id="46" dur="500"/>
                                        <p:tgtEl>
                                          <p:spTgt spid="10"/>
                                        </p:tgtEl>
                                      </p:cBhvr>
                                    </p:animEffect>
                                  </p:childTnLst>
                                </p:cTn>
                              </p:par>
                            </p:childTnLst>
                          </p:cTn>
                        </p:par>
                        <p:par>
                          <p:cTn id="47" fill="hold">
                            <p:stCondLst>
                              <p:cond delay="1000"/>
                            </p:stCondLst>
                            <p:childTnLst>
                              <p:par>
                                <p:cTn id="48" presetID="53" presetClass="entr" presetSubtype="16" fill="hold" nodeType="after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p:cTn id="50" dur="500" fill="hold"/>
                                        <p:tgtEl>
                                          <p:spTgt spid="12"/>
                                        </p:tgtEl>
                                        <p:attrNameLst>
                                          <p:attrName>ppt_w</p:attrName>
                                        </p:attrNameLst>
                                      </p:cBhvr>
                                      <p:tavLst>
                                        <p:tav tm="0">
                                          <p:val>
                                            <p:fltVal val="0.000000"/>
                                          </p:val>
                                        </p:tav>
                                        <p:tav tm="100000">
                                          <p:val>
                                            <p:strVal val="#ppt_w"/>
                                          </p:val>
                                        </p:tav>
                                      </p:tavLst>
                                    </p:anim>
                                    <p:anim calcmode="lin" valueType="num">
                                      <p:cBhvr>
                                        <p:cTn id="51" dur="500" fill="hold"/>
                                        <p:tgtEl>
                                          <p:spTgt spid="12"/>
                                        </p:tgtEl>
                                        <p:attrNameLst>
                                          <p:attrName>ppt_h</p:attrName>
                                        </p:attrNameLst>
                                      </p:cBhvr>
                                      <p:tavLst>
                                        <p:tav tm="0">
                                          <p:val>
                                            <p:fltVal val="0.000000"/>
                                          </p:val>
                                        </p:tav>
                                        <p:tav tm="100000">
                                          <p:val>
                                            <p:strVal val="#ppt_h"/>
                                          </p:val>
                                        </p:tav>
                                      </p:tavLst>
                                    </p:anim>
                                    <p:animEffect transition="in" filter="fade">
                                      <p:cBhvr>
                                        <p:cTn id="5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6" grpId="0" bldLvl="0" animBg="1"/>
      <p:bldP spid="7"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7"/>
          <p:cNvSpPr>
            <a:spLocks noChangeArrowheads="1"/>
          </p:cNvSpPr>
          <p:nvPr/>
        </p:nvSpPr>
        <p:spPr bwMode="auto">
          <a:xfrm>
            <a:off x="138113" y="3175"/>
            <a:ext cx="9483725" cy="6881813"/>
          </a:xfrm>
          <a:prstGeom prst="rect">
            <a:avLst/>
          </a:prstGeom>
          <a:noFill/>
          <a:ln w="76200">
            <a:prstDash val="sysDash"/>
          </a:ln>
        </p:spPr>
        <p:style>
          <a:lnRef idx="2">
            <a:schemeClr val="accent6"/>
          </a:lnRef>
          <a:fillRef idx="1">
            <a:schemeClr val="lt1"/>
          </a:fillRef>
          <a:effectRef idx="0">
            <a:schemeClr val="accent6"/>
          </a:effectRef>
          <a:fontRef idx="minor">
            <a:schemeClr val="dk1"/>
          </a:fontRef>
        </p:style>
        <p:txBody>
          <a:bodyPr anchor="ctr">
            <a:spAutoFit/>
          </a:bodyPr>
          <a:lstStyle/>
          <a:p>
            <a:pPr marL="0" marR="0" lvl="0" indent="0" algn="l" defTabSz="914400" rtl="0" eaLnBrk="1" fontAlgn="auto" latinLnBrk="0" hangingPunct="1">
              <a:lnSpc>
                <a:spcPct val="120000"/>
              </a:lnSpc>
              <a:spcBef>
                <a:spcPct val="0"/>
              </a:spcBef>
              <a:spcAft>
                <a:spcPct val="0"/>
              </a:spcAft>
              <a:buClrTx/>
              <a:buSzTx/>
              <a:buFontTx/>
              <a:buNone/>
              <a:defRPr/>
            </a:pPr>
            <a:r>
              <a:rPr kumimoji="0" lang="zh-CN" altLang="en-US" sz="4400" b="1" i="0" u="none" strike="noStrike" kern="1200" cap="none" spc="0" normalizeH="0" baseline="0" noProof="1" smtClean="0">
                <a:ln>
                  <a:noFill/>
                </a:ln>
                <a:solidFill>
                  <a:schemeClr val="tx1"/>
                </a:solidFill>
                <a:effectLst/>
                <a:uLnTx/>
                <a:uFillTx/>
                <a:latin typeface="楷体" panose="02010609060101010101" pitchFamily="49" charset="-122"/>
                <a:ea typeface="楷体" panose="02010609060101010101" pitchFamily="49" charset="-122"/>
                <a:cs typeface="+mn-cs"/>
              </a:rPr>
              <a:t>宋庆龄：</a:t>
            </a:r>
            <a:r>
              <a:rPr kumimoji="0" lang="zh-CN" altLang="en-US" sz="3600" b="1" i="0" u="none" strike="noStrike" kern="1200" cap="none" spc="0" normalizeH="0" baseline="0" noProof="1" smtClean="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en-US" altLang="zh-CN" sz="36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1893</a:t>
            </a:r>
            <a:r>
              <a:rPr kumimoji="0" lang="zh-CN" altLang="en-US" sz="36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年</a:t>
            </a:r>
            <a:r>
              <a:rPr kumimoji="0" lang="en-US" altLang="zh-CN" sz="36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1</a:t>
            </a:r>
            <a:r>
              <a:rPr kumimoji="0" lang="zh-CN" altLang="en-US" sz="36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月</a:t>
            </a:r>
            <a:r>
              <a:rPr kumimoji="0" lang="en-US" altLang="zh-CN" sz="36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27</a:t>
            </a:r>
            <a:r>
              <a:rPr kumimoji="0" lang="zh-CN" altLang="en-US" sz="36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日－</a:t>
            </a:r>
            <a:r>
              <a:rPr kumimoji="0" lang="en-US" altLang="zh-CN" sz="36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1981</a:t>
            </a:r>
            <a:r>
              <a:rPr kumimoji="0" lang="zh-CN" altLang="en-US" sz="36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年</a:t>
            </a:r>
            <a:r>
              <a:rPr kumimoji="0" lang="en-US" altLang="zh-CN" sz="36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5</a:t>
            </a:r>
            <a:r>
              <a:rPr kumimoji="0" lang="zh-CN" altLang="en-US" sz="36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月</a:t>
            </a:r>
            <a:r>
              <a:rPr kumimoji="0" lang="en-US" altLang="zh-CN" sz="36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29</a:t>
            </a:r>
            <a:r>
              <a:rPr kumimoji="0" lang="zh-CN" altLang="en-US" sz="36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日），是已故中国革命家及中华民国国父孙中山的第二任妻子。</a:t>
            </a:r>
            <a:r>
              <a:rPr kumimoji="0" lang="en-US" altLang="zh-CN" sz="36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1927</a:t>
            </a:r>
            <a:r>
              <a:rPr kumimoji="0" lang="zh-CN" altLang="en-US" sz="36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年</a:t>
            </a:r>
            <a:r>
              <a:rPr kumimoji="0" lang="en-US" altLang="zh-CN" sz="36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11</a:t>
            </a:r>
            <a:r>
              <a:rPr kumimoji="0" lang="zh-CN" altLang="en-US" sz="36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月</a:t>
            </a:r>
            <a:r>
              <a:rPr kumimoji="0" lang="en-US" altLang="zh-CN" sz="36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1</a:t>
            </a:r>
            <a:r>
              <a:rPr kumimoji="0" lang="zh-CN" altLang="en-US" sz="36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日，宋庆龄等成立国民党临时行动委员会。</a:t>
            </a:r>
            <a:r>
              <a:rPr kumimoji="0" lang="en-US" altLang="zh-CN" sz="36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1938</a:t>
            </a:r>
            <a:r>
              <a:rPr kumimoji="0" lang="zh-CN" altLang="en-US" sz="36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年</a:t>
            </a:r>
            <a:r>
              <a:rPr kumimoji="0" lang="en-US" altLang="zh-CN" sz="36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6</a:t>
            </a:r>
            <a:r>
              <a:rPr kumimoji="0" lang="zh-CN" altLang="en-US" sz="36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月</a:t>
            </a:r>
            <a:r>
              <a:rPr kumimoji="0" lang="en-US" altLang="zh-CN" sz="36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14</a:t>
            </a:r>
            <a:r>
              <a:rPr kumimoji="0" lang="zh-CN" altLang="en-US" sz="36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日</a:t>
            </a:r>
            <a:r>
              <a:rPr kumimoji="0" lang="zh-CN" altLang="en-US" sz="3600" b="1" i="0" u="none" strike="noStrike" kern="1200" cap="none" spc="0" normalizeH="0" baseline="0" noProof="1" smtClean="0">
                <a:ln>
                  <a:noFill/>
                </a:ln>
                <a:solidFill>
                  <a:schemeClr val="tx1"/>
                </a:solidFill>
                <a:effectLst/>
                <a:uLnTx/>
                <a:uFillTx/>
                <a:latin typeface="楷体" panose="02010609060101010101" pitchFamily="49" charset="-122"/>
                <a:ea typeface="楷体" panose="02010609060101010101" pitchFamily="49" charset="-122"/>
                <a:cs typeface="+mn-cs"/>
              </a:rPr>
              <a:t>，在</a:t>
            </a:r>
            <a:r>
              <a:rPr kumimoji="0" lang="zh-CN" altLang="en-US" sz="36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香港发起成立保卫中国同盟。</a:t>
            </a:r>
            <a:r>
              <a:rPr kumimoji="0" lang="en-US" altLang="zh-CN" sz="36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1940</a:t>
            </a:r>
            <a:r>
              <a:rPr kumimoji="0" lang="zh-CN" altLang="en-US" sz="36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年中国国民党中央常务委员会第</a:t>
            </a:r>
            <a:r>
              <a:rPr kumimoji="0" lang="en-US" altLang="zh-CN" sz="36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143</a:t>
            </a:r>
            <a:r>
              <a:rPr kumimoji="0" lang="zh-CN" altLang="en-US" sz="36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次会议决议：尊称孙中山先生为国父，以表尊崇。故而根据传统习惯，宋庆龄女士亦被尊称为“国母”。</a:t>
            </a:r>
            <a:r>
              <a:rPr kumimoji="0" lang="en-US" altLang="zh-CN" sz="36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1981</a:t>
            </a:r>
            <a:r>
              <a:rPr kumimoji="0" lang="zh-CN" altLang="en-US" sz="36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年</a:t>
            </a:r>
            <a:r>
              <a:rPr kumimoji="0" lang="en-US" altLang="zh-CN" sz="36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5</a:t>
            </a:r>
            <a:r>
              <a:rPr kumimoji="0" lang="zh-CN" altLang="en-US" sz="36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月</a:t>
            </a:r>
            <a:r>
              <a:rPr kumimoji="0" lang="en-US" altLang="zh-CN" sz="36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16</a:t>
            </a:r>
            <a:r>
              <a:rPr kumimoji="0" lang="zh-CN" altLang="en-US" sz="36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rPr>
              <a:t>日，全国人大常委会决定授予宋庆龄“中华人民共和国名誉主席”称号。</a:t>
            </a:r>
            <a:endParaRPr kumimoji="1" lang="zh-CN" altLang="en-US" sz="36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mn-cs"/>
            </a:endParaRPr>
          </a:p>
        </p:txBody>
      </p:sp>
      <p:pic>
        <p:nvPicPr>
          <p:cNvPr id="2" name="图片 1"/>
          <p:cNvPicPr>
            <a:picLocks noChangeAspect="1"/>
          </p:cNvPicPr>
          <p:nvPr/>
        </p:nvPicPr>
        <p:blipFill>
          <a:blip r:embed="rId1" cstate="print"/>
          <a:stretch>
            <a:fillRect/>
          </a:stretch>
        </p:blipFill>
        <p:spPr>
          <a:xfrm>
            <a:off x="9815830" y="1563370"/>
            <a:ext cx="2291715" cy="321373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2697163" y="1724025"/>
            <a:ext cx="8515350" cy="3538538"/>
          </a:xfrm>
          <a:prstGeom prst="rect">
            <a:avLst/>
          </a:prstGeom>
          <a:ln w="76200">
            <a:solidFill>
              <a:schemeClr val="tx1"/>
            </a:solidFill>
            <a:prstDash val="sysDot"/>
          </a:ln>
        </p:spPr>
        <p:txBody>
          <a:bodyPr>
            <a:spAutoFit/>
          </a:bodyPr>
          <a:lstStyle/>
          <a:p>
            <a:pPr marL="0" marR="0" lvl="0" indent="0" algn="l" defTabSz="914400" rtl="0" eaLnBrk="1" fontAlgn="auto" latinLnBrk="0" hangingPunct="1">
              <a:lnSpc>
                <a:spcPct val="140000"/>
              </a:lnSpc>
              <a:spcBef>
                <a:spcPct val="0"/>
              </a:spcBef>
              <a:spcAft>
                <a:spcPct val="0"/>
              </a:spcAft>
              <a:buClrTx/>
              <a:buSzTx/>
              <a:buFontTx/>
              <a:buNone/>
              <a:defRPr/>
            </a:pPr>
            <a:r>
              <a:rPr kumimoji="0" lang="zh-CN" altLang="en-US" sz="4000" b="0" i="0" u="none" strike="noStrike" kern="1200" cap="none" spc="0" normalizeH="0" baseline="0" noProof="1" smtClean="0">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初读课文</a:t>
            </a:r>
            <a:endParaRPr kumimoji="0" lang="zh-CN" altLang="en-US" sz="4000" b="0" i="0" u="none" strike="noStrike" kern="1200" cap="none" spc="0" normalizeH="0" baseline="0" noProof="1" smtClean="0">
              <a:ln>
                <a:noFill/>
              </a:ln>
              <a:solidFill>
                <a:schemeClr val="accent6">
                  <a:lumMod val="50000"/>
                </a:schemeClr>
              </a:solidFill>
              <a:effectLst/>
              <a:uLnTx/>
              <a:uFillTx/>
              <a:latin typeface="隶书" panose="02010509060101010101" pitchFamily="49" charset="-122"/>
              <a:ea typeface="隶书" panose="02010509060101010101" pitchFamily="49" charset="-122"/>
              <a:cs typeface="+mn-cs"/>
            </a:endParaRPr>
          </a:p>
          <a:p>
            <a:pPr marL="0" marR="0" lvl="0" indent="0" algn="l" defTabSz="914400" rtl="0" eaLnBrk="1" fontAlgn="auto" latinLnBrk="0" hangingPunct="1">
              <a:lnSpc>
                <a:spcPct val="140000"/>
              </a:lnSpc>
              <a:spcBef>
                <a:spcPct val="0"/>
              </a:spcBef>
              <a:spcAft>
                <a:spcPct val="0"/>
              </a:spcAft>
              <a:buClrTx/>
              <a:buSzTx/>
              <a:buFontTx/>
              <a:buNone/>
              <a:defRPr/>
            </a:pPr>
            <a:r>
              <a:rPr kumimoji="0" lang="en-US" altLang="zh-CN" sz="4000" b="0" i="0" u="none" strike="noStrike" kern="1200" cap="none" spc="0" normalizeH="0" baseline="0" noProof="1" smtClean="0">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1</a:t>
            </a:r>
            <a:r>
              <a:rPr kumimoji="0" lang="en-US" altLang="zh-CN" sz="4000" b="0" i="0" u="none" strike="noStrike" kern="1200" cap="none" spc="0" normalizeH="0" baseline="0" noProof="1">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a:t>
            </a:r>
            <a:r>
              <a:rPr kumimoji="0" lang="zh-CN" altLang="en-US" sz="4000" b="0" i="0" u="none" strike="noStrike" kern="1200" cap="none" spc="0" normalizeH="0" baseline="0" noProof="1" smtClean="0">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自由朗读课文，读准字音，将难读的语句多读几遍。</a:t>
            </a:r>
            <a:endParaRPr kumimoji="0" lang="zh-CN" altLang="en-US" sz="4000" b="0" i="0" u="none" strike="noStrike" kern="1200" cap="none" spc="0" normalizeH="0" baseline="0" noProof="1" smtClean="0">
              <a:ln>
                <a:noFill/>
              </a:ln>
              <a:solidFill>
                <a:schemeClr val="accent6">
                  <a:lumMod val="50000"/>
                </a:schemeClr>
              </a:solidFill>
              <a:effectLst/>
              <a:uLnTx/>
              <a:uFillTx/>
              <a:latin typeface="隶书" panose="02010509060101010101" pitchFamily="49" charset="-122"/>
              <a:ea typeface="隶书" panose="02010509060101010101" pitchFamily="49" charset="-122"/>
              <a:cs typeface="+mn-cs"/>
            </a:endParaRPr>
          </a:p>
          <a:p>
            <a:pPr marL="0" marR="0" lvl="0" indent="0" algn="l" defTabSz="914400" rtl="0" eaLnBrk="1" fontAlgn="auto" latinLnBrk="0" hangingPunct="1">
              <a:lnSpc>
                <a:spcPct val="140000"/>
              </a:lnSpc>
              <a:spcBef>
                <a:spcPct val="0"/>
              </a:spcBef>
              <a:spcAft>
                <a:spcPct val="0"/>
              </a:spcAft>
              <a:buClrTx/>
              <a:buSzTx/>
              <a:buFontTx/>
              <a:buNone/>
              <a:defRPr/>
            </a:pPr>
            <a:r>
              <a:rPr kumimoji="0" lang="en-US" altLang="zh-CN" sz="4000" b="0" i="0" u="none" strike="noStrike" kern="1200" cap="none" spc="0" normalizeH="0" baseline="0" noProof="1" smtClean="0">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2.</a:t>
            </a:r>
            <a:r>
              <a:rPr kumimoji="0" lang="zh-CN" altLang="en-US" sz="4000" b="0" i="0" u="none" strike="noStrike" kern="1200" cap="none" spc="0" normalizeH="0" baseline="0" noProof="1" smtClean="0">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思考：课文讲了一件什么事？</a:t>
            </a:r>
            <a:endParaRPr kumimoji="0" lang="zh-CN" altLang="zh-CN" sz="4000" b="0" i="0" u="none" strike="noStrike" kern="1200" cap="none" spc="0" normalizeH="0" baseline="0" noProof="1">
              <a:ln>
                <a:noFill/>
              </a:ln>
              <a:solidFill>
                <a:schemeClr val="accent6">
                  <a:lumMod val="50000"/>
                </a:schemeClr>
              </a:solidFill>
              <a:effectLst/>
              <a:uLnTx/>
              <a:uFillTx/>
              <a:latin typeface="隶书" panose="02010509060101010101" pitchFamily="49" charset="-122"/>
              <a:ea typeface="隶书" panose="02010509060101010101" pitchFamily="49" charset="-122"/>
              <a:cs typeface="+mn-cs"/>
            </a:endParaRPr>
          </a:p>
        </p:txBody>
      </p:sp>
      <p:pic>
        <p:nvPicPr>
          <p:cNvPr id="4" name="图片 3"/>
          <p:cNvPicPr>
            <a:picLocks noChangeAspect="1"/>
          </p:cNvPicPr>
          <p:nvPr/>
        </p:nvPicPr>
        <p:blipFill>
          <a:blip r:embed="rId1"/>
          <a:stretch>
            <a:fillRect/>
          </a:stretch>
        </p:blipFill>
        <p:spPr>
          <a:xfrm>
            <a:off x="515938" y="2682875"/>
            <a:ext cx="2413000" cy="4035425"/>
          </a:xfrm>
          <a:prstGeom prst="rect">
            <a:avLst/>
          </a:prstGeom>
          <a:noFill/>
          <a:ln w="9525">
            <a:noFill/>
          </a:ln>
        </p:spPr>
      </p:pic>
      <p:grpSp>
        <p:nvGrpSpPr>
          <p:cNvPr id="3" name="组合 6"/>
          <p:cNvGrpSpPr/>
          <p:nvPr/>
        </p:nvGrpSpPr>
        <p:grpSpPr>
          <a:xfrm>
            <a:off x="-211137" y="-185737"/>
            <a:ext cx="4210050" cy="1782762"/>
            <a:chOff x="-210534" y="-185589"/>
            <a:chExt cx="4686999" cy="1991844"/>
          </a:xfrm>
        </p:grpSpPr>
        <p:pic>
          <p:nvPicPr>
            <p:cNvPr id="16389" name="图片 5"/>
            <p:cNvPicPr>
              <a:picLocks noChangeAspect="1"/>
            </p:cNvPicPr>
            <p:nvPr/>
          </p:nvPicPr>
          <p:blipFill>
            <a:blip r:embed="rId2"/>
            <a:stretch>
              <a:fillRect/>
            </a:stretch>
          </p:blipFill>
          <p:spPr>
            <a:xfrm>
              <a:off x="-210534" y="-185589"/>
              <a:ext cx="4686999" cy="1991844"/>
            </a:xfrm>
            <a:prstGeom prst="rect">
              <a:avLst/>
            </a:prstGeom>
            <a:noFill/>
            <a:ln w="9525">
              <a:noFill/>
            </a:ln>
          </p:spPr>
        </p:pic>
        <p:sp>
          <p:nvSpPr>
            <p:cNvPr id="5" name="矩形 4"/>
            <p:cNvSpPr/>
            <p:nvPr/>
          </p:nvSpPr>
          <p:spPr>
            <a:xfrm>
              <a:off x="396766" y="333317"/>
              <a:ext cx="3220335" cy="928657"/>
            </a:xfrm>
            <a:prstGeom prst="rect">
              <a:avLst/>
            </a:prstGeom>
            <a:noFill/>
            <a:effectLst>
              <a:glow rad="63500">
                <a:schemeClr val="accent1">
                  <a:satMod val="175000"/>
                  <a:alpha val="40000"/>
                </a:schemeClr>
              </a:glow>
            </a:effectLst>
            <a:scene3d>
              <a:camera prst="orthographicFront"/>
              <a:lightRig rig="threePt" dir="t"/>
            </a:scene3d>
            <a:sp3d>
              <a:bevelT prst="angle"/>
            </a:sp3d>
          </p:spPr>
          <p:txBody>
            <a:bodyPr wrap="non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4800" b="0" i="0" u="none" strike="noStrike" kern="1200" cap="none" spc="0" normalizeH="0" baseline="0" noProof="1" smtClean="0">
                  <a:ln w="0"/>
                  <a:solidFill>
                    <a:schemeClr val="accent6">
                      <a:lumMod val="50000"/>
                    </a:schemeClr>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rPr>
                <a:t>学习提示</a:t>
              </a:r>
              <a:r>
                <a:rPr kumimoji="0" lang="en-US" altLang="zh-CN" sz="4800" b="0" i="0" u="none" strike="noStrike" kern="1200" cap="none" spc="0" normalizeH="0" baseline="0" noProof="1" smtClean="0">
                  <a:ln w="0"/>
                  <a:solidFill>
                    <a:schemeClr val="accent6">
                      <a:lumMod val="50000"/>
                    </a:schemeClr>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rPr>
                <a:t>1</a:t>
              </a:r>
              <a:endParaRPr kumimoji="0" lang="zh-CN" altLang="en-US" sz="4800" b="0" i="0" u="none" strike="noStrike" kern="1200" cap="none" spc="0" normalizeH="0" baseline="0" noProof="1">
                <a:ln w="0"/>
                <a:solidFill>
                  <a:schemeClr val="accent6">
                    <a:lumMod val="50000"/>
                  </a:schemeClr>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000000"/>
                                          </p:val>
                                        </p:tav>
                                        <p:tav tm="100000">
                                          <p:val>
                                            <p:strVal val="#ppt_w"/>
                                          </p:val>
                                        </p:tav>
                                      </p:tavLst>
                                    </p:anim>
                                    <p:anim calcmode="lin" valueType="num">
                                      <p:cBhvr>
                                        <p:cTn id="8" dur="500" fill="hold"/>
                                        <p:tgtEl>
                                          <p:spTgt spid="3"/>
                                        </p:tgtEl>
                                        <p:attrNameLst>
                                          <p:attrName>ppt_h</p:attrName>
                                        </p:attrNameLst>
                                      </p:cBhvr>
                                      <p:tavLst>
                                        <p:tav tm="0">
                                          <p:val>
                                            <p:fltVal val="0.000000"/>
                                          </p:val>
                                        </p:tav>
                                        <p:tav tm="100000">
                                          <p:val>
                                            <p:strVal val="#ppt_h"/>
                                          </p:val>
                                        </p:tav>
                                      </p:tavLst>
                                    </p:anim>
                                    <p:anim calcmode="lin" valueType="num">
                                      <p:cBhvr>
                                        <p:cTn id="9" dur="500" fill="hold"/>
                                        <p:tgtEl>
                                          <p:spTgt spid="3"/>
                                        </p:tgtEl>
                                        <p:attrNameLst>
                                          <p:attrName>style.rotation</p:attrName>
                                        </p:attrNameLst>
                                      </p:cBhvr>
                                      <p:tavLst>
                                        <p:tav tm="0">
                                          <p:val>
                                            <p:fltVal val="360.000000"/>
                                          </p:val>
                                        </p:tav>
                                        <p:tav tm="100000">
                                          <p:val>
                                            <p:fltVal val="0.000000"/>
                                          </p:val>
                                        </p:tav>
                                      </p:tavLst>
                                    </p:anim>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anim calcmode="lin" valueType="num">
                                      <p:cBhvr>
                                        <p:cTn id="21" dur="1000" fill="hold"/>
                                        <p:tgtEl>
                                          <p:spTgt spid="2"/>
                                        </p:tgtEl>
                                        <p:attrNameLst>
                                          <p:attrName>ppt_x</p:attrName>
                                        </p:attrNameLst>
                                      </p:cBhvr>
                                      <p:tavLst>
                                        <p:tav tm="0">
                                          <p:val>
                                            <p:strVal val="#ppt_x"/>
                                          </p:val>
                                        </p:tav>
                                        <p:tav tm="100000">
                                          <p:val>
                                            <p:strVal val="#ppt_x"/>
                                          </p:val>
                                        </p:tav>
                                      </p:tavLst>
                                    </p:anim>
                                    <p:anim calcmode="lin" valueType="num">
                                      <p:cBhvr>
                                        <p:cTn id="2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2032000" y="358775"/>
            <a:ext cx="7802563" cy="922338"/>
          </a:xfrm>
          <a:prstGeom prst="rect">
            <a:avLst/>
          </a:prstGeom>
        </p:spPr>
        <p:style>
          <a:lnRef idx="3">
            <a:schemeClr val="lt1"/>
          </a:lnRef>
          <a:fillRef idx="1">
            <a:schemeClr val="accent4"/>
          </a:fillRef>
          <a:effectRef idx="1">
            <a:schemeClr val="accent4"/>
          </a:effectRef>
          <a:fontRef idx="minor">
            <a:schemeClr val="lt1"/>
          </a:fontRef>
        </p:style>
        <p:txBody>
          <a:bodyPr wrap="non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5400" b="0" i="0" u="none" strike="noStrike" kern="1200" cap="none" spc="0" normalizeH="0" baseline="0" noProof="1" smtClean="0">
                <a:ln w="0"/>
                <a:solidFill>
                  <a:schemeClr val="lt1"/>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rPr>
              <a:t>通关检测</a:t>
            </a:r>
            <a:r>
              <a:rPr kumimoji="0" lang="en-US" altLang="zh-CN" sz="5400" b="0" i="0" u="none" strike="noStrike" kern="1200" cap="none" spc="0" normalizeH="0" baseline="0" noProof="1" smtClean="0">
                <a:ln w="0"/>
                <a:solidFill>
                  <a:schemeClr val="lt1"/>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rPr>
              <a:t>——</a:t>
            </a:r>
            <a:r>
              <a:rPr kumimoji="0" lang="zh-CN" altLang="en-US" sz="5400" b="0" i="0" u="none" strike="noStrike" kern="1200" cap="none" spc="0" normalizeH="0" baseline="0" noProof="1" smtClean="0">
                <a:ln w="0"/>
                <a:solidFill>
                  <a:schemeClr val="lt1"/>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rPr>
              <a:t>词语大作战</a:t>
            </a:r>
            <a:endParaRPr kumimoji="0" lang="zh-CN" altLang="en-US" sz="5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endParaRPr>
          </a:p>
        </p:txBody>
      </p:sp>
      <p:sp>
        <p:nvSpPr>
          <p:cNvPr id="3" name="流程图: 过程 2"/>
          <p:cNvSpPr/>
          <p:nvPr/>
        </p:nvSpPr>
        <p:spPr>
          <a:xfrm>
            <a:off x="1069145" y="1645920"/>
            <a:ext cx="10142806" cy="4529796"/>
          </a:xfrm>
          <a:prstGeom prst="flowChartProcess">
            <a:avLst/>
          </a:prstGeom>
          <a:noFill/>
          <a:ln w="76200"/>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 name="矩形 3"/>
          <p:cNvSpPr/>
          <p:nvPr/>
        </p:nvSpPr>
        <p:spPr>
          <a:xfrm>
            <a:off x="460375" y="1795463"/>
            <a:ext cx="10945813" cy="4246563"/>
          </a:xfrm>
          <a:prstGeom prst="rect">
            <a:avLst/>
          </a:prstGeom>
          <a:noFill/>
        </p:spPr>
        <p:txBody>
          <a:bodyPr>
            <a:spAutoFit/>
          </a:bodyPr>
          <a:lstStyle/>
          <a:p>
            <a:pPr marL="0" marR="0" lvl="0" indent="0" algn="ctr" defTabSz="914400" rtl="0" eaLnBrk="1" fontAlgn="auto" latinLnBrk="0" hangingPunct="1">
              <a:lnSpc>
                <a:spcPct val="250000"/>
              </a:lnSpc>
              <a:spcBef>
                <a:spcPct val="0"/>
              </a:spcBef>
              <a:spcAft>
                <a:spcPct val="0"/>
              </a:spcAft>
              <a:buClrTx/>
              <a:buSzTx/>
              <a:buFontTx/>
              <a:buNone/>
              <a:defRPr/>
            </a:pPr>
            <a:r>
              <a:rPr kumimoji="0" lang="zh-CN" altLang="en-US" sz="54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宋</a:t>
            </a:r>
            <a:r>
              <a:rPr kumimoji="0" lang="zh-CN" altLang="en-US" sz="5400" b="0" i="0" u="none" strike="noStrike" kern="1200" cap="none" spc="0" normalizeH="0" baseline="0" noProof="1" smtClean="0">
                <a:ln w="0"/>
                <a:solidFill>
                  <a:srgbClr val="FF0000"/>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耀</a:t>
            </a:r>
            <a:r>
              <a:rPr kumimoji="0" lang="zh-CN" altLang="en-US" sz="54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如  宋</a:t>
            </a:r>
            <a:r>
              <a:rPr kumimoji="0" lang="zh-CN" altLang="en-US" sz="5400" b="0" i="0" u="none" strike="noStrike" kern="1200" cap="none" spc="0" normalizeH="0" baseline="0" noProof="1" smtClean="0">
                <a:ln w="0"/>
                <a:solidFill>
                  <a:srgbClr val="FF0000"/>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庆</a:t>
            </a:r>
            <a:r>
              <a:rPr kumimoji="0" lang="zh-CN" altLang="en-US" sz="54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龄  </a:t>
            </a:r>
            <a:r>
              <a:rPr kumimoji="0" lang="zh-CN" altLang="en-US" sz="5400" b="0" i="0" u="none" strike="noStrike" kern="1200" cap="none" spc="0" normalizeH="0" baseline="0" noProof="1" smtClean="0">
                <a:ln w="0"/>
                <a:solidFill>
                  <a:srgbClr val="FF0000"/>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盼</a:t>
            </a:r>
            <a:r>
              <a:rPr kumimoji="0" lang="zh-CN" altLang="en-US" sz="54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望</a:t>
            </a:r>
            <a:endParaRPr kumimoji="0" lang="en-US" altLang="zh-CN" sz="54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endParaRPr>
          </a:p>
          <a:p>
            <a:pPr marL="0" marR="0" lvl="0" indent="0" algn="ctr" defTabSz="914400" rtl="0" eaLnBrk="1" fontAlgn="auto" latinLnBrk="0" hangingPunct="1">
              <a:lnSpc>
                <a:spcPct val="250000"/>
              </a:lnSpc>
              <a:spcBef>
                <a:spcPct val="0"/>
              </a:spcBef>
              <a:spcAft>
                <a:spcPct val="0"/>
              </a:spcAft>
              <a:buClrTx/>
              <a:buSzTx/>
              <a:buFontTx/>
              <a:buNone/>
              <a:defRPr/>
            </a:pPr>
            <a:r>
              <a:rPr kumimoji="0" lang="zh-CN" altLang="en-US" sz="5400" b="0"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叠</a:t>
            </a:r>
            <a:r>
              <a:rPr kumimoji="0" lang="zh-CN" altLang="en-US" sz="54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花篮  道</a:t>
            </a:r>
            <a:r>
              <a:rPr kumimoji="0" lang="zh-CN" altLang="en-US" sz="5400" b="0" i="0" u="none" strike="noStrike" kern="1200" cap="none" spc="0" normalizeH="0" baseline="0" noProof="1" smtClean="0">
                <a:ln w="0"/>
                <a:solidFill>
                  <a:srgbClr val="FF0000"/>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rPr>
              <a:t>歉</a:t>
            </a:r>
            <a:endParaRPr kumimoji="0" lang="zh-CN" altLang="en-US" sz="5400" b="0"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endParaRPr>
          </a:p>
        </p:txBody>
      </p:sp>
      <p:sp>
        <p:nvSpPr>
          <p:cNvPr id="5" name="矩形 4"/>
          <p:cNvSpPr/>
          <p:nvPr/>
        </p:nvSpPr>
        <p:spPr>
          <a:xfrm>
            <a:off x="1916113" y="2098675"/>
            <a:ext cx="8709025" cy="768350"/>
          </a:xfrm>
          <a:prstGeom prst="rect">
            <a:avLst/>
          </a:prstGeom>
          <a:noFill/>
          <a:ln w="9525">
            <a:noFill/>
          </a:ln>
        </p:spPr>
        <p:txBody>
          <a:bodyPr>
            <a:spAutoFit/>
          </a:bodyPr>
          <a:p>
            <a:r>
              <a:rPr lang="en-US" altLang="zh-CN" sz="4400" b="1" dirty="0">
                <a:solidFill>
                  <a:srgbClr val="FF0000"/>
                </a:solidFill>
                <a:latin typeface="宋体" panose="02010600030101010101" pitchFamily="2" charset="-122"/>
              </a:rPr>
              <a:t>    yào      qìng    pàn </a:t>
            </a:r>
            <a:endParaRPr lang="zh-CN" altLang="en-US" sz="4400" b="1" dirty="0">
              <a:solidFill>
                <a:srgbClr val="FF0000"/>
              </a:solidFill>
              <a:latin typeface="宋体" panose="02010600030101010101" pitchFamily="2" charset="-122"/>
            </a:endParaRPr>
          </a:p>
        </p:txBody>
      </p:sp>
      <p:sp>
        <p:nvSpPr>
          <p:cNvPr id="6" name="矩形 5"/>
          <p:cNvSpPr/>
          <p:nvPr/>
        </p:nvSpPr>
        <p:spPr>
          <a:xfrm>
            <a:off x="1779588" y="4114800"/>
            <a:ext cx="8721725" cy="768350"/>
          </a:xfrm>
          <a:prstGeom prst="rect">
            <a:avLst/>
          </a:prstGeom>
          <a:noFill/>
          <a:ln w="9525">
            <a:noFill/>
          </a:ln>
        </p:spPr>
        <p:txBody>
          <a:bodyPr>
            <a:spAutoFit/>
          </a:bodyPr>
          <a:p>
            <a:r>
              <a:rPr lang="en-US" altLang="zh-CN" sz="4400" b="1" dirty="0">
                <a:solidFill>
                  <a:srgbClr val="FF0000"/>
                </a:solidFill>
                <a:latin typeface="宋体" panose="02010600030101010101" pitchFamily="2" charset="-122"/>
              </a:rPr>
              <a:t>       dié        qiàn </a:t>
            </a:r>
            <a:endParaRPr lang="en-US" altLang="zh-CN" sz="4400" b="1" dirty="0">
              <a:solidFill>
                <a:srgbClr val="FF0000"/>
              </a:solidFill>
              <a:latin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ppt_w</p:attrName>
                                        </p:attrNameLst>
                                      </p:cBhvr>
                                      <p:tavLst>
                                        <p:tav tm="0" fmla="#ppt_w*sin(2.5*pi*$)">
                                          <p:val>
                                            <p:fltVal val="0.000000"/>
                                          </p:val>
                                        </p:tav>
                                        <p:tav tm="100000">
                                          <p:val>
                                            <p:fltVal val="1.000000"/>
                                          </p:val>
                                        </p:tav>
                                      </p:tavLst>
                                    </p:anim>
                                    <p:anim calcmode="lin" valueType="num">
                                      <p:cBhvr>
                                        <p:cTn id="9" dur="75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ppt_x</p:attrName>
                                        </p:attrNameLst>
                                      </p:cBhvr>
                                      <p:tavLst>
                                        <p:tav tm="0">
                                          <p:val>
                                            <p:strVal val="0-#ppt_w/2"/>
                                          </p:val>
                                        </p:tav>
                                        <p:tav tm="100000">
                                          <p:val>
                                            <p:strVal val="#ppt_x"/>
                                          </p:val>
                                        </p:tav>
                                      </p:tavLst>
                                    </p:anim>
                                    <p:anim calcmode="lin" valueType="num">
                                      <p:cBhvr>
                                        <p:cTn id="15" dur="500" fill="hold"/>
                                        <p:tgtEl>
                                          <p:spTgt spid="3"/>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ppt_x</p:attrName>
                                        </p:attrNameLst>
                                      </p:cBhvr>
                                      <p:tavLst>
                                        <p:tav tm="0">
                                          <p:val>
                                            <p:strVal val="0-#ppt_w/2"/>
                                          </p:val>
                                        </p:tav>
                                        <p:tav tm="100000">
                                          <p:val>
                                            <p:strVal val="#ppt_x"/>
                                          </p:val>
                                        </p:tav>
                                      </p:tavLst>
                                    </p:anim>
                                    <p:anim calcmode="lin" valueType="num">
                                      <p:cBhvr>
                                        <p:cTn id="19"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55" presetClass="exit" presetSubtype="0" fill="hold" grpId="1" nodeType="clickEffect">
                                  <p:stCondLst>
                                    <p:cond delay="0"/>
                                  </p:stCondLst>
                                  <p:childTnLst>
                                    <p:anim calcmode="lin" valueType="num">
                                      <p:cBhvr>
                                        <p:cTn id="37" dur="1000"/>
                                        <p:tgtEl>
                                          <p:spTgt spid="5"/>
                                        </p:tgtEl>
                                        <p:attrNameLst>
                                          <p:attrName>ppt_w</p:attrName>
                                        </p:attrNameLst>
                                      </p:cBhvr>
                                      <p:tavLst>
                                        <p:tav tm="0">
                                          <p:val>
                                            <p:strVal val="ppt_w"/>
                                          </p:val>
                                        </p:tav>
                                        <p:tav tm="100000">
                                          <p:val>
                                            <p:strVal val="ppt_w*0.70"/>
                                          </p:val>
                                        </p:tav>
                                      </p:tavLst>
                                    </p:anim>
                                    <p:anim calcmode="lin" valueType="num">
                                      <p:cBhvr>
                                        <p:cTn id="38" dur="1000"/>
                                        <p:tgtEl>
                                          <p:spTgt spid="5"/>
                                        </p:tgtEl>
                                        <p:attrNameLst>
                                          <p:attrName>ppt_h</p:attrName>
                                        </p:attrNameLst>
                                      </p:cBhvr>
                                      <p:tavLst>
                                        <p:tav tm="0">
                                          <p:val>
                                            <p:strVal val="ppt_h"/>
                                          </p:val>
                                        </p:tav>
                                        <p:tav tm="100000">
                                          <p:val>
                                            <p:strVal val="ppt_h"/>
                                          </p:val>
                                        </p:tav>
                                      </p:tavLst>
                                    </p:anim>
                                    <p:animEffect transition="out" filter="fade">
                                      <p:cBhvr>
                                        <p:cTn id="39" dur="1000"/>
                                        <p:tgtEl>
                                          <p:spTgt spid="5"/>
                                        </p:tgtEl>
                                      </p:cBhvr>
                                    </p:animEffect>
                                    <p:set>
                                      <p:cBhvr>
                                        <p:cTn id="40" dur="1" fill="hold">
                                          <p:stCondLst>
                                            <p:cond delay="999"/>
                                          </p:stCondLst>
                                        </p:cTn>
                                        <p:tgtEl>
                                          <p:spTgt spid="5"/>
                                        </p:tgtEl>
                                        <p:attrNameLst>
                                          <p:attrName>style.visibility</p:attrName>
                                        </p:attrNameLst>
                                      </p:cBhvr>
                                      <p:to>
                                        <p:strVal val="hidden"/>
                                      </p:to>
                                    </p:set>
                                  </p:childTnLst>
                                </p:cTn>
                              </p:par>
                              <p:par>
                                <p:cTn id="41" presetID="55" presetClass="exit" presetSubtype="0" fill="hold" grpId="1" nodeType="withEffect">
                                  <p:stCondLst>
                                    <p:cond delay="0"/>
                                  </p:stCondLst>
                                  <p:childTnLst>
                                    <p:anim calcmode="lin" valueType="num">
                                      <p:cBhvr>
                                        <p:cTn id="42" dur="1000"/>
                                        <p:tgtEl>
                                          <p:spTgt spid="6"/>
                                        </p:tgtEl>
                                        <p:attrNameLst>
                                          <p:attrName>ppt_w</p:attrName>
                                        </p:attrNameLst>
                                      </p:cBhvr>
                                      <p:tavLst>
                                        <p:tav tm="0">
                                          <p:val>
                                            <p:strVal val="ppt_w"/>
                                          </p:val>
                                        </p:tav>
                                        <p:tav tm="100000">
                                          <p:val>
                                            <p:strVal val="ppt_w*0.70"/>
                                          </p:val>
                                        </p:tav>
                                      </p:tavLst>
                                    </p:anim>
                                    <p:anim calcmode="lin" valueType="num">
                                      <p:cBhvr>
                                        <p:cTn id="43" dur="1000"/>
                                        <p:tgtEl>
                                          <p:spTgt spid="6"/>
                                        </p:tgtEl>
                                        <p:attrNameLst>
                                          <p:attrName>ppt_h</p:attrName>
                                        </p:attrNameLst>
                                      </p:cBhvr>
                                      <p:tavLst>
                                        <p:tav tm="0">
                                          <p:val>
                                            <p:strVal val="ppt_h"/>
                                          </p:val>
                                        </p:tav>
                                        <p:tav tm="100000">
                                          <p:val>
                                            <p:strVal val="ppt_h"/>
                                          </p:val>
                                        </p:tav>
                                      </p:tavLst>
                                    </p:anim>
                                    <p:animEffect transition="out" filter="fade">
                                      <p:cBhvr>
                                        <p:cTn id="44" dur="1000"/>
                                        <p:tgtEl>
                                          <p:spTgt spid="6"/>
                                        </p:tgtEl>
                                      </p:cBhvr>
                                    </p:animEffect>
                                    <p:set>
                                      <p:cBhvr>
                                        <p:cTn id="45"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p:bldP spid="5" grpId="1"/>
      <p:bldP spid="6" grpId="0"/>
      <p:bldP spid="6"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855663" y="198438"/>
            <a:ext cx="6888163" cy="768350"/>
          </a:xfrm>
          <a:prstGeom prst="rect">
            <a:avLst/>
          </a:prstGeom>
        </p:spPr>
        <p:txBody>
          <a:bodyPr wrap="non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4400" b="1" i="0" u="none" strike="noStrike" kern="1200" cap="none" spc="0" normalizeH="0" baseline="0" noProof="1" smtClean="0">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课文主要讲</a:t>
            </a:r>
            <a:r>
              <a:rPr kumimoji="0" lang="zh-CN" altLang="en-US" sz="4400" b="1" i="0" u="none" strike="noStrike" kern="1200" cap="none" spc="0" normalizeH="0" baseline="0" noProof="1">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了一件什么</a:t>
            </a:r>
            <a:r>
              <a:rPr kumimoji="0" lang="zh-CN" altLang="en-US" sz="4400" b="1" i="0" u="none" strike="noStrike" kern="1200" cap="none" spc="0" normalizeH="0" baseline="0" noProof="1" smtClean="0">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事？</a:t>
            </a:r>
            <a:endParaRPr kumimoji="0" lang="zh-CN" altLang="zh-CN" sz="4400" b="1" i="0" u="none" strike="noStrike" kern="1200" cap="none" spc="0" normalizeH="0" baseline="0" noProof="1">
              <a:ln>
                <a:noFill/>
              </a:ln>
              <a:solidFill>
                <a:schemeClr val="accent6">
                  <a:lumMod val="50000"/>
                </a:schemeClr>
              </a:solidFill>
              <a:effectLst/>
              <a:uLnTx/>
              <a:uFillTx/>
              <a:latin typeface="隶书" panose="02010509060101010101" pitchFamily="49" charset="-122"/>
              <a:ea typeface="隶书" panose="02010509060101010101" pitchFamily="49" charset="-122"/>
              <a:cs typeface="+mn-cs"/>
            </a:endParaRPr>
          </a:p>
        </p:txBody>
      </p:sp>
      <p:sp>
        <p:nvSpPr>
          <p:cNvPr id="3" name="矩形 2"/>
          <p:cNvSpPr/>
          <p:nvPr/>
        </p:nvSpPr>
        <p:spPr>
          <a:xfrm>
            <a:off x="1092200" y="1073150"/>
            <a:ext cx="10645775" cy="5014913"/>
          </a:xfrm>
          <a:prstGeom prst="rect">
            <a:avLst/>
          </a:prstGeom>
          <a:noFill/>
          <a:ln w="9525">
            <a:noFill/>
          </a:ln>
        </p:spPr>
        <p:txBody>
          <a:bodyPr>
            <a:spAutoFit/>
          </a:bodyPr>
          <a:p>
            <a:pPr>
              <a:lnSpc>
                <a:spcPct val="200000"/>
              </a:lnSpc>
            </a:pPr>
            <a:r>
              <a:rPr lang="zh-CN" altLang="en-US" sz="4000" b="1" dirty="0">
                <a:solidFill>
                  <a:srgbClr val="3333FF"/>
                </a:solidFill>
                <a:latin typeface="楷体" panose="02010609060101010101" pitchFamily="49" charset="-122"/>
                <a:ea typeface="楷体" panose="02010609060101010101" pitchFamily="49" charset="-122"/>
              </a:rPr>
              <a:t>    宋耀如的女儿（          ），因为答应过（          ）要（             ），所以放弃了（                       ），告诉我们（           ）很重要。</a:t>
            </a:r>
            <a:endParaRPr lang="zh-CN" altLang="zh-CN" sz="4000" b="1" dirty="0">
              <a:solidFill>
                <a:srgbClr val="3333FF"/>
              </a:solidFill>
              <a:latin typeface="楷体" panose="02010609060101010101" pitchFamily="49" charset="-122"/>
              <a:ea typeface="楷体" panose="02010609060101010101" pitchFamily="49" charset="-122"/>
            </a:endParaRPr>
          </a:p>
        </p:txBody>
      </p:sp>
      <p:sp>
        <p:nvSpPr>
          <p:cNvPr id="9" name="矩形 8"/>
          <p:cNvSpPr/>
          <p:nvPr/>
        </p:nvSpPr>
        <p:spPr>
          <a:xfrm>
            <a:off x="6110288" y="1457325"/>
            <a:ext cx="2179637" cy="769938"/>
          </a:xfrm>
          <a:prstGeom prst="rect">
            <a:avLst/>
          </a:prstGeom>
          <a:noFill/>
          <a:ln w="9525">
            <a:noFill/>
          </a:ln>
        </p:spPr>
        <p:txBody>
          <a:bodyPr>
            <a:spAutoFit/>
          </a:bodyPr>
          <a:p>
            <a:r>
              <a:rPr lang="zh-CN" altLang="en-US" sz="4400" b="1" dirty="0">
                <a:solidFill>
                  <a:srgbClr val="FF0000"/>
                </a:solidFill>
                <a:latin typeface="Calibri" panose="020F0502020204030204" pitchFamily="34" charset="0"/>
              </a:rPr>
              <a:t>宋庆龄</a:t>
            </a:r>
            <a:endParaRPr lang="en-US" altLang="zh-CN" sz="4400" b="1" dirty="0">
              <a:solidFill>
                <a:srgbClr val="FF0000"/>
              </a:solidFill>
              <a:latin typeface="Calibri" panose="020F0502020204030204" pitchFamily="34" charset="0"/>
            </a:endParaRPr>
          </a:p>
        </p:txBody>
      </p:sp>
      <p:sp>
        <p:nvSpPr>
          <p:cNvPr id="12" name="矩形 11"/>
          <p:cNvSpPr/>
          <p:nvPr/>
        </p:nvSpPr>
        <p:spPr>
          <a:xfrm>
            <a:off x="2613025" y="2597150"/>
            <a:ext cx="2179638" cy="768350"/>
          </a:xfrm>
          <a:prstGeom prst="rect">
            <a:avLst/>
          </a:prstGeom>
          <a:noFill/>
          <a:ln w="9525">
            <a:noFill/>
          </a:ln>
        </p:spPr>
        <p:txBody>
          <a:bodyPr>
            <a:spAutoFit/>
          </a:bodyPr>
          <a:p>
            <a:r>
              <a:rPr lang="zh-CN" altLang="en-US" sz="4400" b="1" dirty="0">
                <a:solidFill>
                  <a:srgbClr val="FF0000"/>
                </a:solidFill>
                <a:latin typeface="Calibri" panose="020F0502020204030204" pitchFamily="34" charset="0"/>
              </a:rPr>
              <a:t>小珍</a:t>
            </a:r>
            <a:endParaRPr lang="en-US" altLang="zh-CN" sz="4400" b="1" dirty="0">
              <a:solidFill>
                <a:srgbClr val="FF0000"/>
              </a:solidFill>
              <a:latin typeface="Calibri" panose="020F0502020204030204" pitchFamily="34" charset="0"/>
            </a:endParaRPr>
          </a:p>
        </p:txBody>
      </p:sp>
      <p:sp>
        <p:nvSpPr>
          <p:cNvPr id="13" name="矩形 12"/>
          <p:cNvSpPr/>
          <p:nvPr/>
        </p:nvSpPr>
        <p:spPr>
          <a:xfrm>
            <a:off x="6415088" y="2701925"/>
            <a:ext cx="3433762" cy="769938"/>
          </a:xfrm>
          <a:prstGeom prst="rect">
            <a:avLst/>
          </a:prstGeom>
          <a:noFill/>
          <a:ln w="9525">
            <a:noFill/>
          </a:ln>
        </p:spPr>
        <p:txBody>
          <a:bodyPr>
            <a:spAutoFit/>
          </a:bodyPr>
          <a:p>
            <a:r>
              <a:rPr lang="zh-CN" altLang="en-US" sz="4400" b="1" dirty="0">
                <a:solidFill>
                  <a:srgbClr val="FF0000"/>
                </a:solidFill>
                <a:latin typeface="Calibri" panose="020F0502020204030204" pitchFamily="34" charset="0"/>
              </a:rPr>
              <a:t>教她叠花篮</a:t>
            </a:r>
            <a:endParaRPr lang="en-US" altLang="zh-CN" sz="4400" b="1" dirty="0">
              <a:solidFill>
                <a:srgbClr val="FF0000"/>
              </a:solidFill>
              <a:latin typeface="Calibri" panose="020F0502020204030204" pitchFamily="34" charset="0"/>
            </a:endParaRPr>
          </a:p>
        </p:txBody>
      </p:sp>
      <p:sp>
        <p:nvSpPr>
          <p:cNvPr id="14" name="矩形 13"/>
          <p:cNvSpPr/>
          <p:nvPr/>
        </p:nvSpPr>
        <p:spPr>
          <a:xfrm>
            <a:off x="3883025" y="3946525"/>
            <a:ext cx="5392738" cy="769938"/>
          </a:xfrm>
          <a:prstGeom prst="rect">
            <a:avLst/>
          </a:prstGeom>
          <a:noFill/>
          <a:ln w="9525">
            <a:noFill/>
          </a:ln>
        </p:spPr>
        <p:txBody>
          <a:bodyPr>
            <a:spAutoFit/>
          </a:bodyPr>
          <a:p>
            <a:r>
              <a:rPr lang="zh-CN" altLang="en-US" sz="4400" b="1" dirty="0">
                <a:solidFill>
                  <a:srgbClr val="FF0000"/>
                </a:solidFill>
                <a:latin typeface="Calibri" panose="020F0502020204030204" pitchFamily="34" charset="0"/>
              </a:rPr>
              <a:t>去盼望已久的伯伯家</a:t>
            </a:r>
            <a:endParaRPr lang="en-US" altLang="zh-CN" sz="4400" b="1" dirty="0">
              <a:solidFill>
                <a:srgbClr val="FF0000"/>
              </a:solidFill>
              <a:latin typeface="Calibri" panose="020F0502020204030204" pitchFamily="34" charset="0"/>
            </a:endParaRPr>
          </a:p>
        </p:txBody>
      </p:sp>
      <p:sp>
        <p:nvSpPr>
          <p:cNvPr id="15" name="矩形 14"/>
          <p:cNvSpPr/>
          <p:nvPr/>
        </p:nvSpPr>
        <p:spPr>
          <a:xfrm>
            <a:off x="3883025" y="5087938"/>
            <a:ext cx="2179638" cy="769937"/>
          </a:xfrm>
          <a:prstGeom prst="rect">
            <a:avLst/>
          </a:prstGeom>
          <a:noFill/>
          <a:ln w="9525">
            <a:noFill/>
          </a:ln>
        </p:spPr>
        <p:txBody>
          <a:bodyPr>
            <a:spAutoFit/>
          </a:bodyPr>
          <a:p>
            <a:r>
              <a:rPr lang="zh-CN" altLang="en-US" sz="4400" b="1" dirty="0">
                <a:solidFill>
                  <a:srgbClr val="FF0000"/>
                </a:solidFill>
                <a:latin typeface="Calibri" panose="020F0502020204030204" pitchFamily="34" charset="0"/>
              </a:rPr>
              <a:t>诚信</a:t>
            </a:r>
            <a:endParaRPr lang="en-US" altLang="zh-CN" sz="4400" b="1" dirty="0">
              <a:solidFill>
                <a:srgbClr val="FF0000"/>
              </a:solidFill>
              <a:latin typeface="Calibri" panose="020F0502020204030204" pitchFamily="34" charset="0"/>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000000"/>
                                          </p:val>
                                        </p:tav>
                                        <p:tav tm="100000">
                                          <p:val>
                                            <p:strVal val="#ppt_w"/>
                                          </p:val>
                                        </p:tav>
                                      </p:tavLst>
                                    </p:anim>
                                    <p:anim calcmode="lin" valueType="num">
                                      <p:cBhvr>
                                        <p:cTn id="22" dur="500" fill="hold"/>
                                        <p:tgtEl>
                                          <p:spTgt spid="9"/>
                                        </p:tgtEl>
                                        <p:attrNameLst>
                                          <p:attrName>ppt_h</p:attrName>
                                        </p:attrNameLst>
                                      </p:cBhvr>
                                      <p:tavLst>
                                        <p:tav tm="0">
                                          <p:val>
                                            <p:fltVal val="0.000000"/>
                                          </p:val>
                                        </p:tav>
                                        <p:tav tm="100000">
                                          <p:val>
                                            <p:strVal val="#ppt_h"/>
                                          </p:val>
                                        </p:tav>
                                      </p:tavLst>
                                    </p:anim>
                                    <p:animEffect transition="in" filter="fade">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000000"/>
                                          </p:val>
                                        </p:tav>
                                        <p:tav tm="100000">
                                          <p:val>
                                            <p:strVal val="#ppt_w"/>
                                          </p:val>
                                        </p:tav>
                                      </p:tavLst>
                                    </p:anim>
                                    <p:anim calcmode="lin" valueType="num">
                                      <p:cBhvr>
                                        <p:cTn id="29" dur="500" fill="hold"/>
                                        <p:tgtEl>
                                          <p:spTgt spid="12"/>
                                        </p:tgtEl>
                                        <p:attrNameLst>
                                          <p:attrName>ppt_h</p:attrName>
                                        </p:attrNameLst>
                                      </p:cBhvr>
                                      <p:tavLst>
                                        <p:tav tm="0">
                                          <p:val>
                                            <p:fltVal val="0.000000"/>
                                          </p:val>
                                        </p:tav>
                                        <p:tav tm="100000">
                                          <p:val>
                                            <p:strVal val="#ppt_h"/>
                                          </p:val>
                                        </p:tav>
                                      </p:tavLst>
                                    </p:anim>
                                    <p:animEffect transition="in" filter="fade">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000000"/>
                                          </p:val>
                                        </p:tav>
                                        <p:tav tm="100000">
                                          <p:val>
                                            <p:strVal val="#ppt_w"/>
                                          </p:val>
                                        </p:tav>
                                      </p:tavLst>
                                    </p:anim>
                                    <p:anim calcmode="lin" valueType="num">
                                      <p:cBhvr>
                                        <p:cTn id="36" dur="500" fill="hold"/>
                                        <p:tgtEl>
                                          <p:spTgt spid="13"/>
                                        </p:tgtEl>
                                        <p:attrNameLst>
                                          <p:attrName>ppt_h</p:attrName>
                                        </p:attrNameLst>
                                      </p:cBhvr>
                                      <p:tavLst>
                                        <p:tav tm="0">
                                          <p:val>
                                            <p:fltVal val="0.000000"/>
                                          </p:val>
                                        </p:tav>
                                        <p:tav tm="100000">
                                          <p:val>
                                            <p:strVal val="#ppt_h"/>
                                          </p:val>
                                        </p:tav>
                                      </p:tavLst>
                                    </p:anim>
                                    <p:animEffect transition="in" filter="fade">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000000"/>
                                          </p:val>
                                        </p:tav>
                                        <p:tav tm="100000">
                                          <p:val>
                                            <p:strVal val="#ppt_w"/>
                                          </p:val>
                                        </p:tav>
                                      </p:tavLst>
                                    </p:anim>
                                    <p:anim calcmode="lin" valueType="num">
                                      <p:cBhvr>
                                        <p:cTn id="43" dur="500" fill="hold"/>
                                        <p:tgtEl>
                                          <p:spTgt spid="14"/>
                                        </p:tgtEl>
                                        <p:attrNameLst>
                                          <p:attrName>ppt_h</p:attrName>
                                        </p:attrNameLst>
                                      </p:cBhvr>
                                      <p:tavLst>
                                        <p:tav tm="0">
                                          <p:val>
                                            <p:fltVal val="0.000000"/>
                                          </p:val>
                                        </p:tav>
                                        <p:tav tm="100000">
                                          <p:val>
                                            <p:strVal val="#ppt_h"/>
                                          </p:val>
                                        </p:tav>
                                      </p:tavLst>
                                    </p:anim>
                                    <p:animEffect transition="in" filter="fade">
                                      <p:cBhvr>
                                        <p:cTn id="44" dur="5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500" fill="hold"/>
                                        <p:tgtEl>
                                          <p:spTgt spid="15"/>
                                        </p:tgtEl>
                                        <p:attrNameLst>
                                          <p:attrName>ppt_w</p:attrName>
                                        </p:attrNameLst>
                                      </p:cBhvr>
                                      <p:tavLst>
                                        <p:tav tm="0">
                                          <p:val>
                                            <p:fltVal val="0.000000"/>
                                          </p:val>
                                        </p:tav>
                                        <p:tav tm="100000">
                                          <p:val>
                                            <p:strVal val="#ppt_w"/>
                                          </p:val>
                                        </p:tav>
                                      </p:tavLst>
                                    </p:anim>
                                    <p:anim calcmode="lin" valueType="num">
                                      <p:cBhvr>
                                        <p:cTn id="50" dur="500" fill="hold"/>
                                        <p:tgtEl>
                                          <p:spTgt spid="15"/>
                                        </p:tgtEl>
                                        <p:attrNameLst>
                                          <p:attrName>ppt_h</p:attrName>
                                        </p:attrNameLst>
                                      </p:cBhvr>
                                      <p:tavLst>
                                        <p:tav tm="0">
                                          <p:val>
                                            <p:fltVal val="0.000000"/>
                                          </p:val>
                                        </p:tav>
                                        <p:tav tm="100000">
                                          <p:val>
                                            <p:strVal val="#ppt_h"/>
                                          </p:val>
                                        </p:tav>
                                      </p:tavLst>
                                    </p:anim>
                                    <p:animEffect transition="in" filter="fade">
                                      <p:cBhvr>
                                        <p:cTn id="5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9" grpId="0"/>
      <p:bldP spid="12" grpId="0"/>
      <p:bldP spid="13" grpId="0"/>
      <p:bldP spid="14"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2603500" y="2085975"/>
            <a:ext cx="8728075" cy="2863850"/>
          </a:xfrm>
          <a:prstGeom prst="rect">
            <a:avLst/>
          </a:prstGeom>
          <a:ln w="76200">
            <a:solidFill>
              <a:schemeClr val="tx1"/>
            </a:solidFill>
            <a:prstDash val="sysDot"/>
          </a:ln>
        </p:spPr>
        <p:txBody>
          <a:bodyPr>
            <a:spAutoFit/>
          </a:bodyPr>
          <a:lstStyle/>
          <a:p>
            <a:pPr marL="0" marR="0" lvl="0" indent="0" algn="l" defTabSz="914400" rtl="0" eaLnBrk="1" fontAlgn="auto" latinLnBrk="0" hangingPunct="1">
              <a:lnSpc>
                <a:spcPct val="150000"/>
              </a:lnSpc>
              <a:spcBef>
                <a:spcPct val="0"/>
              </a:spcBef>
              <a:spcAft>
                <a:spcPct val="0"/>
              </a:spcAft>
              <a:buClrTx/>
              <a:buSzTx/>
              <a:buFontTx/>
              <a:buNone/>
              <a:defRPr/>
            </a:pPr>
            <a:r>
              <a:rPr kumimoji="0" lang="zh-CN" altLang="en-US" sz="4000" b="0" i="0" u="none" strike="noStrike" kern="1200" cap="none" spc="0" normalizeH="0" baseline="0" noProof="1" smtClean="0">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    默读课文第一自然段，想一想</a:t>
            </a:r>
            <a:r>
              <a:rPr kumimoji="0" lang="zh-CN" altLang="en-US" sz="4000" b="0" i="0" u="none" strike="noStrike" kern="1200" cap="none" spc="0" normalizeH="0" baseline="0" noProof="1">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，你从哪里看出宋庆龄想去伯伯家</a:t>
            </a:r>
            <a:r>
              <a:rPr kumimoji="0" lang="zh-CN" altLang="en-US" sz="4000" b="0" i="0" u="none" strike="noStrike" kern="1200" cap="none" spc="0" normalizeH="0" baseline="0" noProof="1" smtClean="0">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？请用横线画出相关的语句。</a:t>
            </a:r>
            <a:endParaRPr kumimoji="0" lang="zh-CN" altLang="en-US" sz="4000" b="0" i="0" u="none" strike="noStrike" kern="1200" cap="none" spc="0" normalizeH="0" baseline="0" noProof="1">
              <a:ln>
                <a:noFill/>
              </a:ln>
              <a:solidFill>
                <a:schemeClr val="accent6">
                  <a:lumMod val="50000"/>
                </a:schemeClr>
              </a:solidFill>
              <a:effectLst/>
              <a:uLnTx/>
              <a:uFillTx/>
              <a:latin typeface="隶书" panose="02010509060101010101" pitchFamily="49" charset="-122"/>
              <a:ea typeface="隶书" panose="02010509060101010101" pitchFamily="49" charset="-122"/>
              <a:cs typeface="+mn-cs"/>
            </a:endParaRPr>
          </a:p>
        </p:txBody>
      </p:sp>
      <p:grpSp>
        <p:nvGrpSpPr>
          <p:cNvPr id="3" name="组合 6"/>
          <p:cNvGrpSpPr/>
          <p:nvPr/>
        </p:nvGrpSpPr>
        <p:grpSpPr>
          <a:xfrm>
            <a:off x="352425" y="128588"/>
            <a:ext cx="4208463" cy="1782762"/>
            <a:chOff x="-210534" y="-185589"/>
            <a:chExt cx="4686999" cy="1991844"/>
          </a:xfrm>
        </p:grpSpPr>
        <p:pic>
          <p:nvPicPr>
            <p:cNvPr id="19461" name="图片 5"/>
            <p:cNvPicPr>
              <a:picLocks noChangeAspect="1"/>
            </p:cNvPicPr>
            <p:nvPr/>
          </p:nvPicPr>
          <p:blipFill>
            <a:blip r:embed="rId1"/>
            <a:stretch>
              <a:fillRect/>
            </a:stretch>
          </p:blipFill>
          <p:spPr>
            <a:xfrm>
              <a:off x="-210534" y="-185589"/>
              <a:ext cx="4686999" cy="1991844"/>
            </a:xfrm>
            <a:prstGeom prst="rect">
              <a:avLst/>
            </a:prstGeom>
            <a:noFill/>
            <a:ln w="9525">
              <a:noFill/>
            </a:ln>
          </p:spPr>
        </p:pic>
        <p:sp>
          <p:nvSpPr>
            <p:cNvPr id="5" name="矩形 4"/>
            <p:cNvSpPr/>
            <p:nvPr/>
          </p:nvSpPr>
          <p:spPr>
            <a:xfrm>
              <a:off x="349692" y="346004"/>
              <a:ext cx="3336355" cy="928657"/>
            </a:xfrm>
            <a:prstGeom prst="rect">
              <a:avLst/>
            </a:prstGeom>
            <a:noFill/>
            <a:effectLst>
              <a:glow rad="63500">
                <a:schemeClr val="accent1">
                  <a:satMod val="175000"/>
                  <a:alpha val="40000"/>
                </a:schemeClr>
              </a:glow>
            </a:effectLst>
            <a:scene3d>
              <a:camera prst="orthographicFront"/>
              <a:lightRig rig="threePt" dir="t"/>
            </a:scene3d>
            <a:sp3d>
              <a:bevelT prst="angle"/>
            </a:sp3d>
          </p:spPr>
          <p:txBody>
            <a:bodyPr wrap="non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4800" b="0" i="0" u="none" strike="noStrike" kern="1200" cap="none" spc="0" normalizeH="0" baseline="0" noProof="1" smtClean="0">
                  <a:ln w="0"/>
                  <a:solidFill>
                    <a:schemeClr val="accent6">
                      <a:lumMod val="50000"/>
                    </a:schemeClr>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rPr>
                <a:t>学习提示</a:t>
              </a:r>
              <a:r>
                <a:rPr kumimoji="0" lang="en-US" altLang="zh-CN" sz="4800" b="0" i="0" u="none" strike="noStrike" kern="1200" cap="none" spc="0" normalizeH="0" baseline="0" noProof="1" smtClean="0">
                  <a:ln w="0"/>
                  <a:solidFill>
                    <a:schemeClr val="accent6">
                      <a:lumMod val="50000"/>
                    </a:schemeClr>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rPr>
                <a:t>2</a:t>
              </a:r>
              <a:endParaRPr kumimoji="0" lang="zh-CN" altLang="en-US" sz="4800" b="0" i="0" u="none" strike="noStrike" kern="1200" cap="none" spc="0" normalizeH="0" baseline="0" noProof="1">
                <a:ln w="0"/>
                <a:solidFill>
                  <a:schemeClr val="accent6">
                    <a:lumMod val="50000"/>
                  </a:schemeClr>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endParaRPr>
            </a:p>
          </p:txBody>
        </p:sp>
      </p:grpSp>
      <p:pic>
        <p:nvPicPr>
          <p:cNvPr id="19460" name="图片 2"/>
          <p:cNvPicPr>
            <a:picLocks noChangeAspect="1"/>
          </p:cNvPicPr>
          <p:nvPr/>
        </p:nvPicPr>
        <p:blipFill>
          <a:blip r:embed="rId2"/>
          <a:stretch>
            <a:fillRect/>
          </a:stretch>
        </p:blipFill>
        <p:spPr>
          <a:xfrm>
            <a:off x="352425" y="3622675"/>
            <a:ext cx="2251075" cy="2609850"/>
          </a:xfrm>
          <a:prstGeom prst="rect">
            <a:avLst/>
          </a:prstGeom>
          <a:noFill/>
          <a:ln w="9525">
            <a:noFill/>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000000"/>
                                          </p:val>
                                        </p:tav>
                                        <p:tav tm="100000">
                                          <p:val>
                                            <p:strVal val="#ppt_w"/>
                                          </p:val>
                                        </p:tav>
                                      </p:tavLst>
                                    </p:anim>
                                    <p:anim calcmode="lin" valueType="num">
                                      <p:cBhvr>
                                        <p:cTn id="8" dur="500" fill="hold"/>
                                        <p:tgtEl>
                                          <p:spTgt spid="3"/>
                                        </p:tgtEl>
                                        <p:attrNameLst>
                                          <p:attrName>ppt_h</p:attrName>
                                        </p:attrNameLst>
                                      </p:cBhvr>
                                      <p:tavLst>
                                        <p:tav tm="0">
                                          <p:val>
                                            <p:fltVal val="0.000000"/>
                                          </p:val>
                                        </p:tav>
                                        <p:tav tm="100000">
                                          <p:val>
                                            <p:strVal val="#ppt_h"/>
                                          </p:val>
                                        </p:tav>
                                      </p:tavLst>
                                    </p:anim>
                                    <p:anim calcmode="lin" valueType="num">
                                      <p:cBhvr>
                                        <p:cTn id="9" dur="500" fill="hold"/>
                                        <p:tgtEl>
                                          <p:spTgt spid="3"/>
                                        </p:tgtEl>
                                        <p:attrNameLst>
                                          <p:attrName>style.rotation</p:attrName>
                                        </p:attrNameLst>
                                      </p:cBhvr>
                                      <p:tavLst>
                                        <p:tav tm="0">
                                          <p:val>
                                            <p:fltVal val="360.000000"/>
                                          </p:val>
                                        </p:tav>
                                        <p:tav tm="100000">
                                          <p:val>
                                            <p:fltVal val="0.000000"/>
                                          </p:val>
                                        </p:tav>
                                      </p:tavLst>
                                    </p:anim>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nvPr>
        </p:nvSpPr>
        <p:spPr>
          <a:xfrm>
            <a:off x="1633538" y="2001838"/>
            <a:ext cx="7908925" cy="2962275"/>
          </a:xfrm>
          <a:prstGeom prst="rect">
            <a:avLst/>
          </a:prstGeom>
          <a:noFill/>
          <a:ln w="9525">
            <a:noFill/>
          </a:ln>
        </p:spPr>
        <p:txBody>
          <a:bodyPr/>
          <a:p>
            <a:pPr eaLnBrk="1" hangingPunct="1">
              <a:lnSpc>
                <a:spcPct val="150000"/>
              </a:lnSpc>
            </a:pPr>
            <a:r>
              <a:rPr lang="zh-CN" altLang="en-US" sz="4000" b="1" dirty="0">
                <a:latin typeface="楷体" panose="02010609060101010101" pitchFamily="49" charset="-122"/>
                <a:ea typeface="楷体" panose="02010609060101010101" pitchFamily="49" charset="-122"/>
              </a:rPr>
              <a:t>    她早就盼着到这位伯伯家去了。</a:t>
            </a:r>
            <a:endParaRPr lang="zh-CN" altLang="en-US" sz="4000" b="1" dirty="0">
              <a:latin typeface="楷体" panose="02010609060101010101" pitchFamily="49" charset="-122"/>
              <a:ea typeface="楷体" panose="02010609060101010101" pitchFamily="49" charset="-122"/>
            </a:endParaRPr>
          </a:p>
        </p:txBody>
      </p:sp>
      <p:sp>
        <p:nvSpPr>
          <p:cNvPr id="6" name="右箭头 5"/>
          <p:cNvSpPr/>
          <p:nvPr/>
        </p:nvSpPr>
        <p:spPr>
          <a:xfrm>
            <a:off x="2878138" y="4225925"/>
            <a:ext cx="336550" cy="600075"/>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7" name="矩形 6"/>
          <p:cNvSpPr/>
          <p:nvPr/>
        </p:nvSpPr>
        <p:spPr>
          <a:xfrm>
            <a:off x="4249738" y="4383088"/>
            <a:ext cx="6370637" cy="584200"/>
          </a:xfrm>
          <a:prstGeom prst="rect">
            <a:avLst/>
          </a:prstGeom>
          <a:solidFill>
            <a:schemeClr val="accent2"/>
          </a:solidFill>
          <a:ln w="9525">
            <a:noFill/>
          </a:ln>
        </p:spPr>
        <p:txBody>
          <a:bodyPr>
            <a:spAutoFit/>
          </a:bodyPr>
          <a:p>
            <a:r>
              <a:rPr lang="zh-CN" altLang="en-US" sz="3200" b="1" dirty="0">
                <a:latin typeface="Calibri" panose="020F0502020204030204" pitchFamily="34" charset="0"/>
              </a:rPr>
              <a:t>可以看出她特别想去这位伯伯家。</a:t>
            </a:r>
            <a:endParaRPr lang="zh-CN" altLang="en-US" sz="3200" b="1" dirty="0">
              <a:latin typeface="Calibri" panose="020F0502020204030204" pitchFamily="34" charset="0"/>
            </a:endParaRPr>
          </a:p>
        </p:txBody>
      </p:sp>
      <p:cxnSp>
        <p:nvCxnSpPr>
          <p:cNvPr id="9" name="直接连接符 8"/>
          <p:cNvCxnSpPr/>
          <p:nvPr/>
        </p:nvCxnSpPr>
        <p:spPr>
          <a:xfrm>
            <a:off x="3327400" y="2922588"/>
            <a:ext cx="184467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1216025" y="3281363"/>
            <a:ext cx="7223125" cy="644525"/>
          </a:xfrm>
          <a:prstGeom prst="rect">
            <a:avLst/>
          </a:prstGeom>
          <a:noFill/>
          <a:ln w="9525">
            <a:noFill/>
          </a:ln>
        </p:spPr>
        <p:txBody>
          <a:bodyPr>
            <a:spAutoFit/>
          </a:bodyPr>
          <a:p>
            <a:r>
              <a:rPr lang="zh-CN" altLang="en-US" sz="3600" b="1" dirty="0">
                <a:solidFill>
                  <a:srgbClr val="FF0000"/>
                </a:solidFill>
                <a:latin typeface="Calibri" panose="020F0502020204030204" pitchFamily="34" charset="0"/>
              </a:rPr>
              <a:t>可以看出宋庆龄怎样的心情？</a:t>
            </a:r>
            <a:endParaRPr lang="zh-CN" altLang="en-US" sz="3600" b="1" dirty="0">
              <a:solidFill>
                <a:srgbClr val="FF0000"/>
              </a:solidFill>
              <a:latin typeface="Calibri" panose="020F0502020204030204" pitchFamily="34" charset="0"/>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250" fill="hold"/>
                                        <p:tgtEl>
                                          <p:spTgt spid="2"/>
                                        </p:tgtEl>
                                        <p:attrNameLst>
                                          <p:attrName>ppt_x</p:attrName>
                                        </p:attrNameLst>
                                      </p:cBhvr>
                                      <p:tavLst>
                                        <p:tav tm="0">
                                          <p:val>
                                            <p:strVal val="1+#ppt_w/2"/>
                                          </p:val>
                                        </p:tav>
                                        <p:tav tm="100000">
                                          <p:val>
                                            <p:strVal val="#ppt_x"/>
                                          </p:val>
                                        </p:tav>
                                      </p:tavLst>
                                    </p:anim>
                                    <p:anim calcmode="lin" valueType="num">
                                      <p:cBhvr>
                                        <p:cTn id="8" dur="125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000000"/>
                                          </p:val>
                                        </p:tav>
                                        <p:tav tm="100000">
                                          <p:val>
                                            <p:strVal val="#ppt_w"/>
                                          </p:val>
                                        </p:tav>
                                      </p:tavLst>
                                    </p:anim>
                                    <p:anim calcmode="lin" valueType="num">
                                      <p:cBhvr>
                                        <p:cTn id="14" dur="500" fill="hold"/>
                                        <p:tgtEl>
                                          <p:spTgt spid="9"/>
                                        </p:tgtEl>
                                        <p:attrNameLst>
                                          <p:attrName>ppt_h</p:attrName>
                                        </p:attrNameLst>
                                      </p:cBhvr>
                                      <p:tavLst>
                                        <p:tav tm="0">
                                          <p:val>
                                            <p:fltVal val="0.000000"/>
                                          </p:val>
                                        </p:tav>
                                        <p:tav tm="100000">
                                          <p:val>
                                            <p:strVal val="#ppt_h"/>
                                          </p:val>
                                        </p:tav>
                                      </p:tavLst>
                                    </p:anim>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p:cTn id="20" dur="500" fill="hold"/>
                                        <p:tgtEl>
                                          <p:spTgt spid="14"/>
                                        </p:tgtEl>
                                        <p:attrNameLst>
                                          <p:attrName>ppt_w</p:attrName>
                                        </p:attrNameLst>
                                      </p:cBhvr>
                                      <p:tavLst>
                                        <p:tav tm="0">
                                          <p:val>
                                            <p:fltVal val="0.000000"/>
                                          </p:val>
                                        </p:tav>
                                        <p:tav tm="100000">
                                          <p:val>
                                            <p:strVal val="#ppt_w"/>
                                          </p:val>
                                        </p:tav>
                                      </p:tavLst>
                                    </p:anim>
                                    <p:anim calcmode="lin" valueType="num">
                                      <p:cBhvr>
                                        <p:cTn id="21" dur="500" fill="hold"/>
                                        <p:tgtEl>
                                          <p:spTgt spid="14"/>
                                        </p:tgtEl>
                                        <p:attrNameLst>
                                          <p:attrName>ppt_h</p:attrName>
                                        </p:attrNameLst>
                                      </p:cBhvr>
                                      <p:tavLst>
                                        <p:tav tm="0">
                                          <p:val>
                                            <p:fltVal val="0.000000"/>
                                          </p:val>
                                        </p:tav>
                                        <p:tav tm="100000">
                                          <p:val>
                                            <p:strVal val="#ppt_h"/>
                                          </p:val>
                                        </p:tav>
                                      </p:tavLst>
                                    </p:anim>
                                    <p:animEffect transition="in" filter="fad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000000"/>
                                          </p:val>
                                        </p:tav>
                                        <p:tav tm="100000">
                                          <p:val>
                                            <p:strVal val="#ppt_w"/>
                                          </p:val>
                                        </p:tav>
                                      </p:tavLst>
                                    </p:anim>
                                    <p:anim calcmode="lin" valueType="num">
                                      <p:cBhvr>
                                        <p:cTn id="28" dur="500" fill="hold"/>
                                        <p:tgtEl>
                                          <p:spTgt spid="6"/>
                                        </p:tgtEl>
                                        <p:attrNameLst>
                                          <p:attrName>ppt_h</p:attrName>
                                        </p:attrNameLst>
                                      </p:cBhvr>
                                      <p:tavLst>
                                        <p:tav tm="0">
                                          <p:val>
                                            <p:fltVal val="0.000000"/>
                                          </p:val>
                                        </p:tav>
                                        <p:tav tm="100000">
                                          <p:val>
                                            <p:strVal val="#ppt_h"/>
                                          </p:val>
                                        </p:tav>
                                      </p:tavLst>
                                    </p:anim>
                                    <p:animEffect transition="in" filter="fade">
                                      <p:cBhvr>
                                        <p:cTn id="29" dur="5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ppt_w</p:attrName>
                                        </p:attrNameLst>
                                      </p:cBhvr>
                                      <p:tavLst>
                                        <p:tav tm="0">
                                          <p:val>
                                            <p:fltVal val="0.000000"/>
                                          </p:val>
                                        </p:tav>
                                        <p:tav tm="100000">
                                          <p:val>
                                            <p:strVal val="#ppt_w"/>
                                          </p:val>
                                        </p:tav>
                                      </p:tavLst>
                                    </p:anim>
                                    <p:anim calcmode="lin" valueType="num">
                                      <p:cBhvr>
                                        <p:cTn id="35" dur="500" fill="hold"/>
                                        <p:tgtEl>
                                          <p:spTgt spid="7"/>
                                        </p:tgtEl>
                                        <p:attrNameLst>
                                          <p:attrName>ppt_h</p:attrName>
                                        </p:attrNameLst>
                                      </p:cBhvr>
                                      <p:tavLst>
                                        <p:tav tm="0">
                                          <p:val>
                                            <p:fltVal val="0.000000"/>
                                          </p:val>
                                        </p:tav>
                                        <p:tav tm="100000">
                                          <p:val>
                                            <p:strVal val="#ppt_h"/>
                                          </p:val>
                                        </p:tav>
                                      </p:tavLst>
                                    </p:anim>
                                    <p:animEffect transition="in" filter="fade">
                                      <p:cBhvr>
                                        <p:cTn id="3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7" grpId="0" animBg="1"/>
      <p:bldP spid="14" grpId="0"/>
    </p:bldLst>
  </p:timing>
</p:sld>
</file>

<file path=ppt/tags/tag1.xml><?xml version="1.0" encoding="utf-8"?>
<p:tagLst xmlns:p="http://schemas.openxmlformats.org/presentationml/2006/main">
  <p:tag name="commondata" val="eyJoZGlkIjoiM2FjN2UwN2E2YzY1YjRlYmUzNjBlODY5NmUzYmRkZWYifQ=="/>
</p:tagLst>
</file>

<file path=ppt/theme/theme1.xml><?xml version="1.0" encoding="utf-8"?>
<a:theme xmlns:a="http://schemas.openxmlformats.org/drawingml/2006/main" name="www.youyi100.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1786</Words>
  <Application>WPS 演示</Application>
  <PresentationFormat>自定义</PresentationFormat>
  <Paragraphs>137</Paragraphs>
  <Slides>24</Slides>
  <Notes>5</Notes>
  <HiddenSlides>0</HiddenSlides>
  <MMClips>0</MMClips>
  <ScaleCrop>false</ScaleCrop>
  <HeadingPairs>
    <vt:vector size="8" baseType="variant">
      <vt:variant>
        <vt:lpstr>已用的字体</vt:lpstr>
      </vt:variant>
      <vt:variant>
        <vt:i4>17</vt:i4>
      </vt:variant>
      <vt:variant>
        <vt:lpstr>主题</vt:lpstr>
      </vt:variant>
      <vt:variant>
        <vt:i4>2</vt:i4>
      </vt:variant>
      <vt:variant>
        <vt:lpstr>嵌入 OLE 服务器</vt:lpstr>
      </vt:variant>
      <vt:variant>
        <vt:i4>1</vt:i4>
      </vt:variant>
      <vt:variant>
        <vt:lpstr>幻灯片标题</vt:lpstr>
      </vt:variant>
      <vt:variant>
        <vt:i4>24</vt:i4>
      </vt:variant>
    </vt:vector>
  </HeadingPairs>
  <TitlesOfParts>
    <vt:vector size="44" baseType="lpstr">
      <vt:lpstr>Arial</vt:lpstr>
      <vt:lpstr>宋体</vt:lpstr>
      <vt:lpstr>Wingdings</vt:lpstr>
      <vt:lpstr>Calibri</vt:lpstr>
      <vt:lpstr>Calibri Light</vt:lpstr>
      <vt:lpstr>方正小标宋简体</vt:lpstr>
      <vt:lpstr>Arial Unicode MS</vt:lpstr>
      <vt:lpstr>楷体</vt:lpstr>
      <vt:lpstr>隶书</vt:lpstr>
      <vt:lpstr>华文新魏</vt:lpstr>
      <vt:lpstr>微软雅黑</vt:lpstr>
      <vt:lpstr>仿宋</vt:lpstr>
      <vt:lpstr>方正卡通简体</vt:lpstr>
      <vt:lpstr>Cambria</vt:lpstr>
      <vt:lpstr>黑体</vt:lpstr>
      <vt:lpstr>Arial</vt:lpstr>
      <vt:lpstr>等线</vt:lpstr>
      <vt:lpstr>www.youyi100.com</vt:lpstr>
      <vt:lpstr>自定义设计方案</vt:lpstr>
      <vt:lpstr>PowerPoint.Show.12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她早就盼着到这位伯伯家去了。</vt:lpstr>
      <vt:lpstr>PowerPoint 演示文稿</vt:lpstr>
      <vt:lpstr>    伯伯家养的鸽子，尖尖的嘴巴，红红的眼睛，漂亮极啦！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宋真宗非常赞赏晏殊的诚实品质，便赐给他“同进士出身”。晏殊当职时，正值天下太平。于是，京城的大小官员便经常到郊外游玩或在城内的酒楼茶馆举行各种宴会。晏殊家贫，无钱出去吃喝玩乐，只好在家里和兄弟们读写文章。</vt:lpstr>
      <vt:lpstr>    有一天，真宗提升晏殊为辅佐太子读书的东宫官。大臣们惊讶异常，不明白真宗为何做出这样的决定。真宗说：“近来群臣经常游玩饮宴，只有晏殊闭门读书，如此自重谨慎，正是东宫官合适的人选。”</vt:lpstr>
      <vt:lpstr>    晏殊谢恩后说：“我其实也是个喜欢游玩饮宴的人，只是家贫而已。若我有钱，也早就参与宴游了。”这两件事，使晏殊在群臣面前树立起了信誉，而宋真宗也更加信任他了。</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Users</dc:creator>
  <cp:lastModifiedBy>上帝掷骰子吗</cp:lastModifiedBy>
  <cp:revision>145</cp:revision>
  <dcterms:created xsi:type="dcterms:W3CDTF">2018-07-30T01:54:00Z</dcterms:created>
  <dcterms:modified xsi:type="dcterms:W3CDTF">2023-11-13T12:58:59Z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A7C090F804394809AF389FFA4500FD3E_13</vt:lpwstr>
  </property>
</Properties>
</file>