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7"/>
  </p:notesMasterIdLst>
  <p:sldIdLst>
    <p:sldId id="256" r:id="rId6"/>
    <p:sldId id="325" r:id="rId7"/>
    <p:sldId id="341" r:id="rId8"/>
    <p:sldId id="319" r:id="rId9"/>
    <p:sldId id="320" r:id="rId10"/>
    <p:sldId id="322" r:id="rId11"/>
    <p:sldId id="323" r:id="rId12"/>
    <p:sldId id="321" r:id="rId13"/>
    <p:sldId id="324" r:id="rId14"/>
    <p:sldId id="326" r:id="rId15"/>
    <p:sldId id="342" r:id="rId16"/>
    <p:sldId id="329" r:id="rId17"/>
    <p:sldId id="345" r:id="rId18"/>
    <p:sldId id="346" r:id="rId19"/>
    <p:sldId id="347" r:id="rId20"/>
    <p:sldId id="331" r:id="rId21"/>
    <p:sldId id="330" r:id="rId22"/>
    <p:sldId id="332" r:id="rId23"/>
    <p:sldId id="333" r:id="rId24"/>
    <p:sldId id="334" r:id="rId25"/>
    <p:sldId id="359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9966FF"/>
    <a:srgbClr val="FF0066"/>
    <a:srgbClr val="FF3300"/>
    <a:srgbClr val="D60093"/>
    <a:srgbClr val="009900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CCDEE5-6EC0-4654-81AC-3C393531FD55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1027" name="Oval 3"/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Oval 5"/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Oval 6"/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Oval 8"/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3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3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51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3075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307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4"/>
          <p:cNvSpPr txBox="1"/>
          <p:nvPr/>
        </p:nvSpPr>
        <p:spPr>
          <a:xfrm>
            <a:off x="4391025" y="3141663"/>
            <a:ext cx="4752975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57200" lvl="1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82" charset="0"/>
              </a:rPr>
              <a:t>Lesson 2 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82" charset="0"/>
            </a:endParaRPr>
          </a:p>
          <a:p>
            <a:pPr marL="457200" lvl="1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82" charset="0"/>
              </a:rPr>
              <a:t>Jenny's H</a:t>
            </a:r>
            <a:r>
              <a:rPr lang="en-US" altLang="zh-CN" sz="4400" b="1" err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82" charset="0"/>
              </a:rPr>
              <a:t>ouse</a:t>
            </a:r>
            <a:endParaRPr lang="en-US" altLang="zh-CN" sz="44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82" charset="0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0" y="404813"/>
            <a:ext cx="7885113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82" charset="0"/>
              </a:rPr>
              <a:t>Unit 1</a:t>
            </a:r>
            <a:endParaRPr lang="en-US" altLang="zh-CN" sz="48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82" charset="0"/>
            </a:endParaRPr>
          </a:p>
          <a:p>
            <a:pPr marL="0" lvl="0" indent="0"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en-US" sz="48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82" charset="0"/>
              </a:rPr>
              <a:t>Li Ming Goes to Canada</a:t>
            </a:r>
            <a:endParaRPr lang="zh-CN" altLang="en-US" sz="48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82" charset="0"/>
            </a:endParaRPr>
          </a:p>
        </p:txBody>
      </p:sp>
      <p:pic>
        <p:nvPicPr>
          <p:cNvPr id="5125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1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1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1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12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12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12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C:\Documents and Settings\hp\桌面\P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7"/>
          <p:cNvSpPr txBox="1"/>
          <p:nvPr/>
        </p:nvSpPr>
        <p:spPr>
          <a:xfrm>
            <a:off x="1066800" y="4953000"/>
            <a:ext cx="12954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study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0" name="TextBox 8"/>
          <p:cNvSpPr txBox="1"/>
          <p:nvPr/>
        </p:nvSpPr>
        <p:spPr>
          <a:xfrm>
            <a:off x="3143250" y="5000625"/>
            <a:ext cx="257175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living room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1" name="TextBox 9"/>
          <p:cNvSpPr txBox="1"/>
          <p:nvPr/>
        </p:nvSpPr>
        <p:spPr>
          <a:xfrm>
            <a:off x="6572250" y="5429250"/>
            <a:ext cx="16764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kitchen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2" name="TextBox 10"/>
          <p:cNvSpPr txBox="1"/>
          <p:nvPr/>
        </p:nvSpPr>
        <p:spPr>
          <a:xfrm>
            <a:off x="6215063" y="4429125"/>
            <a:ext cx="2305050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dining room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4343" name="TextBox 7"/>
          <p:cNvSpPr txBox="1"/>
          <p:nvPr/>
        </p:nvSpPr>
        <p:spPr>
          <a:xfrm>
            <a:off x="500063" y="2786063"/>
            <a:ext cx="2071687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bathroom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344" name="TextBox 10"/>
          <p:cNvSpPr txBox="1"/>
          <p:nvPr/>
        </p:nvSpPr>
        <p:spPr>
          <a:xfrm>
            <a:off x="2928938" y="2643188"/>
            <a:ext cx="2000250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bedroom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345" name="TextBox 10"/>
          <p:cNvSpPr txBox="1"/>
          <p:nvPr/>
        </p:nvSpPr>
        <p:spPr>
          <a:xfrm>
            <a:off x="6000750" y="2571750"/>
            <a:ext cx="1928813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bedroom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21"/>
          <p:cNvSpPr txBox="1"/>
          <p:nvPr/>
        </p:nvSpPr>
        <p:spPr>
          <a:xfrm>
            <a:off x="828675" y="1196975"/>
            <a:ext cx="68405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Look and say</a:t>
            </a:r>
            <a:endParaRPr lang="en-US" altLang="zh-CN" sz="7200" b="1" dirty="0">
              <a:solidFill>
                <a:srgbClr val="FF33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0" y="92868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watch TV?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6387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6388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living 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6389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6390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2852738"/>
            <a:ext cx="683577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6392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have lunch?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7412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dining 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7413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414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2565400"/>
            <a:ext cx="5221288" cy="408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7416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go to bed?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8435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8436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bedroom.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8437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438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565400"/>
            <a:ext cx="5194300" cy="408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8440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Box 21"/>
          <p:cNvSpPr txBox="1"/>
          <p:nvPr/>
        </p:nvSpPr>
        <p:spPr>
          <a:xfrm>
            <a:off x="828675" y="1196975"/>
            <a:ext cx="68405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Let’s talk</a:t>
            </a:r>
            <a:r>
              <a:rPr lang="zh-CN" altLang="en-US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!</a:t>
            </a:r>
            <a:endParaRPr lang="en-US" altLang="zh-CN" sz="7200" b="1" dirty="0">
              <a:solidFill>
                <a:srgbClr val="FF33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119882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0" y="0"/>
            <a:ext cx="3810000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250825" y="5084763"/>
            <a:ext cx="5321300" cy="103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00"/>
                </a:solidFill>
                <a:latin typeface="Comic Sans MS" panose="030F0702030302020204" pitchFamily="66" charset="0"/>
              </a:rPr>
              <a:t>What</a:t>
            </a:r>
            <a:r>
              <a:rPr lang="en-US" altLang="zh-CN" b="1" dirty="0">
                <a:solidFill>
                  <a:srgbClr val="CC0000"/>
                </a:solidFill>
                <a:latin typeface="Comic Sans MS" panose="030F0702030302020204" pitchFamily="66" charset="0"/>
              </a:rPr>
              <a:t>’</a:t>
            </a:r>
            <a:r>
              <a:rPr lang="zh-CN" altLang="en-US" b="1" dirty="0">
                <a:solidFill>
                  <a:srgbClr val="CC0000"/>
                </a:solidFill>
                <a:latin typeface="Comic Sans MS" panose="030F0702030302020204" pitchFamily="66" charset="0"/>
              </a:rPr>
              <a:t>s in your house?</a:t>
            </a:r>
            <a:endParaRPr lang="zh-CN" altLang="en-US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000" dirty="0"/>
          </a:p>
        </p:txBody>
      </p:sp>
      <p:pic>
        <p:nvPicPr>
          <p:cNvPr id="20484" name="Picture 5" descr="201202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4324350" cy="235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7"/>
          <p:cNvSpPr txBox="1"/>
          <p:nvPr/>
        </p:nvSpPr>
        <p:spPr>
          <a:xfrm>
            <a:off x="323850" y="5876925"/>
            <a:ext cx="215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66" charset="0"/>
              </a:rPr>
              <a:t>There are </a:t>
            </a:r>
            <a:endParaRPr lang="zh-CN" altLang="en-US" sz="2800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2339975" y="5876925"/>
            <a:ext cx="2735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two bedroom</a:t>
            </a:r>
            <a:r>
              <a:rPr lang="zh-CN" altLang="en-US" sz="2800" b="1" dirty="0">
                <a:solidFill>
                  <a:srgbClr val="CC0000"/>
                </a:solidFill>
              </a:rPr>
              <a:t>s</a:t>
            </a:r>
            <a:endParaRPr lang="zh-CN" altLang="en-US" sz="2800" b="1" dirty="0">
              <a:solidFill>
                <a:srgbClr val="CC0000"/>
              </a:solidFill>
            </a:endParaRPr>
          </a:p>
        </p:txBody>
      </p:sp>
      <p:sp>
        <p:nvSpPr>
          <p:cNvPr id="20487" name="Text Box 9"/>
          <p:cNvSpPr txBox="1"/>
          <p:nvPr/>
        </p:nvSpPr>
        <p:spPr>
          <a:xfrm>
            <a:off x="5000625" y="5857875"/>
            <a:ext cx="1214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and</a:t>
            </a:r>
            <a:endParaRPr lang="zh-CN" altLang="en-US" sz="2800" b="1" dirty="0"/>
          </a:p>
        </p:txBody>
      </p:sp>
      <p:sp>
        <p:nvSpPr>
          <p:cNvPr id="20488" name="Text Box 10"/>
          <p:cNvSpPr txBox="1"/>
          <p:nvPr/>
        </p:nvSpPr>
        <p:spPr>
          <a:xfrm>
            <a:off x="6072188" y="5857875"/>
            <a:ext cx="2344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a bathroom</a:t>
            </a:r>
            <a:r>
              <a:rPr lang="zh-CN" altLang="en-US" sz="2400" b="1" dirty="0"/>
              <a:t>.</a:t>
            </a:r>
            <a:endParaRPr lang="zh-CN" altLang="en-US" sz="2400" b="1" dirty="0"/>
          </a:p>
        </p:txBody>
      </p:sp>
      <p:pic>
        <p:nvPicPr>
          <p:cNvPr id="20489" name="Picture 2" descr="C:\Users\yuluo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428875"/>
            <a:ext cx="4286250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C:\Users\yuluo\Desktop\2419558_185452003323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5360988" cy="381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2" descr="F:\小朋友对话图\Y7(N7_LAVMF$%`E}MX4ED_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4437063"/>
            <a:ext cx="1857375" cy="226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 descr="F:\小朋友对话图\U)%QA8S(T]5[A~70]UD]9}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404813"/>
            <a:ext cx="1635125" cy="2620962"/>
          </a:xfrm>
          <a:prstGeom prst="rect">
            <a:avLst/>
          </a:prstGeom>
          <a:solidFill>
            <a:srgbClr val="99FFFF"/>
          </a:solidFill>
          <a:ln w="9525">
            <a:noFill/>
          </a:ln>
        </p:spPr>
      </p:pic>
      <p:sp>
        <p:nvSpPr>
          <p:cNvPr id="21509" name="圆角矩形标注 8"/>
          <p:cNvSpPr/>
          <p:nvPr/>
        </p:nvSpPr>
        <p:spPr>
          <a:xfrm>
            <a:off x="6229350" y="4149725"/>
            <a:ext cx="2663825" cy="857250"/>
          </a:xfrm>
          <a:prstGeom prst="wedgeRoundRectCallout">
            <a:avLst>
              <a:gd name="adj1" fmla="val 12074"/>
              <a:gd name="adj2" fmla="val -163106"/>
              <a:gd name="adj3" fmla="val 16667"/>
            </a:avLst>
          </a:prstGeom>
          <a:solidFill>
            <a:srgbClr val="99FFFF"/>
          </a:solidFill>
          <a:ln w="25400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Lily, what’s in your house?</a:t>
            </a:r>
            <a:endParaRPr lang="zh-CN" altLang="en-US" sz="2800" dirty="0"/>
          </a:p>
        </p:txBody>
      </p:sp>
      <p:sp>
        <p:nvSpPr>
          <p:cNvPr id="21510" name="圆角矩形标注 9"/>
          <p:cNvSpPr/>
          <p:nvPr/>
        </p:nvSpPr>
        <p:spPr>
          <a:xfrm>
            <a:off x="2411413" y="5302250"/>
            <a:ext cx="3857625" cy="1212850"/>
          </a:xfrm>
          <a:prstGeom prst="wedgeRoundRectCallout">
            <a:avLst>
              <a:gd name="adj1" fmla="val -58542"/>
              <a:gd name="adj2" fmla="val -42528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dirty="0"/>
              <a:t>There is a bathroom, a bedroom, a dining room and a living room.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  <p:bldP spid="215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 descr="C:\Users\yuluo\Desktop\2419558_20430534134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14313"/>
            <a:ext cx="2795588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6" descr="C:\Users\yuluo\Desktop\2419558_200752612312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4313"/>
            <a:ext cx="3092450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5" descr="C:\Users\yuluo\Desktop\2457331_175401748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214313"/>
            <a:ext cx="271462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7" descr="F:\卡通人物\untitled58_副本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714750"/>
            <a:ext cx="1990725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8" descr="F:\卡通人物\657987987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838" y="3714750"/>
            <a:ext cx="2443162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圆角矩形标注 9"/>
          <p:cNvSpPr/>
          <p:nvPr/>
        </p:nvSpPr>
        <p:spPr>
          <a:xfrm>
            <a:off x="2571750" y="3071813"/>
            <a:ext cx="3000375" cy="857250"/>
          </a:xfrm>
          <a:prstGeom prst="wedgeRoundRectCallout">
            <a:avLst>
              <a:gd name="adj1" fmla="val -65843"/>
              <a:gd name="adj2" fmla="val 42810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Lisa, what’s in your house?</a:t>
            </a:r>
            <a:endParaRPr lang="zh-CN" altLang="en-US" sz="2800" dirty="0"/>
          </a:p>
        </p:txBody>
      </p:sp>
      <p:sp>
        <p:nvSpPr>
          <p:cNvPr id="22536" name="圆角矩形标注 10"/>
          <p:cNvSpPr/>
          <p:nvPr/>
        </p:nvSpPr>
        <p:spPr>
          <a:xfrm>
            <a:off x="3214688" y="4857750"/>
            <a:ext cx="3143250" cy="1214438"/>
          </a:xfrm>
          <a:prstGeom prst="wedgeRoundRectCallout">
            <a:avLst>
              <a:gd name="adj1" fmla="val 62528"/>
              <a:gd name="adj2" fmla="val -40208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dirty="0"/>
              <a:t>There are two bedrooms and a kitchen.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5" descr="C:\Users\yuluo\Desktop\2457331_175401748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2875"/>
            <a:ext cx="2857500" cy="198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4" descr="餐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142875"/>
            <a:ext cx="2714625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2" descr="客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142875"/>
            <a:ext cx="2643187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4" descr="F:\卡通人物\22681253623357408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3000375"/>
            <a:ext cx="2105025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5" descr="F:\卡通人物\5c6a4baa7060b068f82ed4cf2361_325_3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688" y="2571750"/>
            <a:ext cx="22764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圆角矩形标注 8"/>
          <p:cNvSpPr/>
          <p:nvPr/>
        </p:nvSpPr>
        <p:spPr>
          <a:xfrm>
            <a:off x="3571875" y="2428875"/>
            <a:ext cx="2800350" cy="1431925"/>
          </a:xfrm>
          <a:prstGeom prst="wedgeRoundRectCallout">
            <a:avLst>
              <a:gd name="adj1" fmla="val 66375"/>
              <a:gd name="adj2" fmla="val 32963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Xiaoyu, what’s in your new house?</a:t>
            </a:r>
            <a:endParaRPr lang="zh-CN" altLang="en-US" sz="2800" dirty="0"/>
          </a:p>
        </p:txBody>
      </p:sp>
      <p:sp>
        <p:nvSpPr>
          <p:cNvPr id="23560" name="圆角矩形标注 9"/>
          <p:cNvSpPr/>
          <p:nvPr/>
        </p:nvSpPr>
        <p:spPr>
          <a:xfrm>
            <a:off x="2643188" y="4000500"/>
            <a:ext cx="3729037" cy="2022475"/>
          </a:xfrm>
          <a:prstGeom prst="wedgeRoundRectCallout">
            <a:avLst>
              <a:gd name="adj1" fmla="val -58542"/>
              <a:gd name="adj2" fmla="val -42528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dirty="0"/>
              <a:t>There is a kitchen, a dining room and a living room.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ldLvl="0" animBg="1"/>
      <p:bldP spid="235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6"/>
          <p:cNvSpPr txBox="1"/>
          <p:nvPr/>
        </p:nvSpPr>
        <p:spPr>
          <a:xfrm>
            <a:off x="3641725" y="352425"/>
            <a:ext cx="5056188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rgbClr val="0000FF"/>
                </a:solidFill>
                <a:latin typeface="Franklin Gothic Medium" panose="020B0603020102020204" pitchFamily="34" charset="0"/>
              </a:rPr>
              <a:t>Unit2 A new house</a:t>
            </a:r>
            <a:endParaRPr lang="en-US" altLang="zh-CN" sz="4800" dirty="0">
              <a:solidFill>
                <a:srgbClr val="0000FF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6147" name="图片 3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5"/>
          <p:cNvSpPr txBox="1"/>
          <p:nvPr/>
        </p:nvSpPr>
        <p:spPr>
          <a:xfrm>
            <a:off x="2514600" y="381000"/>
            <a:ext cx="434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000" b="1" i="1" dirty="0">
                <a:solidFill>
                  <a:srgbClr val="FFFF00"/>
                </a:solidFill>
              </a:rPr>
              <a:t>Jenny's </a:t>
            </a:r>
            <a:r>
              <a:rPr lang="zh-CN" altLang="en-US" sz="4000" b="1" i="1" dirty="0">
                <a:solidFill>
                  <a:srgbClr val="FFFF00"/>
                </a:solidFill>
              </a:rPr>
              <a:t>h</a:t>
            </a:r>
            <a:r>
              <a:rPr lang="en-US" altLang="zh-CN" sz="4000" b="1" i="1" dirty="0">
                <a:solidFill>
                  <a:srgbClr val="FFFF00"/>
                </a:solidFill>
              </a:rPr>
              <a:t>ouse</a:t>
            </a:r>
            <a:endParaRPr lang="en-US" altLang="zh-CN" sz="4000" b="1" i="1" dirty="0">
              <a:solidFill>
                <a:srgbClr val="FFFF00"/>
              </a:solidFill>
            </a:endParaRPr>
          </a:p>
        </p:txBody>
      </p:sp>
      <p:sp>
        <p:nvSpPr>
          <p:cNvPr id="6149" name="Rectangle 4"/>
          <p:cNvSpPr txBox="1"/>
          <p:nvPr/>
        </p:nvSpPr>
        <p:spPr>
          <a:xfrm>
            <a:off x="0" y="1428750"/>
            <a:ext cx="9144000" cy="101600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rgbClr val="CC0000"/>
                </a:solidFill>
                <a:latin typeface="Comic Sans MS" panose="030F0702030302020204" pitchFamily="66" charset="0"/>
              </a:rPr>
              <a:t>What’s in her house?</a:t>
            </a:r>
            <a:endParaRPr lang="zh-CN" altLang="en-US" sz="3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50" name="Picture 10" descr="C:\Users\yuluo\Desktop\T1xFeSXfFkXXchfy7W_023829.jpg_310x310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0" y="2428875"/>
            <a:ext cx="2500313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Box 3"/>
          <p:cNvSpPr txBox="1"/>
          <p:nvPr/>
        </p:nvSpPr>
        <p:spPr>
          <a:xfrm>
            <a:off x="1116013" y="1125538"/>
            <a:ext cx="6264275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8000" dirty="0">
                <a:solidFill>
                  <a:srgbClr val="FF0066"/>
                </a:solidFill>
                <a:latin typeface="Jokerman" panose="04090605060D06020702" pitchFamily="82" charset="0"/>
              </a:rPr>
              <a:t>Thank you</a:t>
            </a:r>
            <a:r>
              <a:rPr lang="zh-CN" altLang="en-US" sz="8000" dirty="0">
                <a:solidFill>
                  <a:srgbClr val="FF0066"/>
                </a:solidFill>
                <a:latin typeface="Jokerman" panose="04090605060D06020702" pitchFamily="82" charset="0"/>
              </a:rPr>
              <a:t>!</a:t>
            </a:r>
            <a:endParaRPr lang="zh-CN" altLang="en-US" sz="6000" dirty="0">
              <a:solidFill>
                <a:srgbClr val="9933FF"/>
              </a:solidFill>
              <a:latin typeface="Jokerman" panose="04090605060D06020702" pitchFamily="82" charset="0"/>
            </a:endParaRPr>
          </a:p>
        </p:txBody>
      </p:sp>
      <p:pic>
        <p:nvPicPr>
          <p:cNvPr id="24580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188913"/>
            <a:ext cx="1501775" cy="208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971550" y="1628775"/>
            <a:ext cx="7634288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Jokerman" panose="04090605060D06020702" pitchFamily="82" charset="0"/>
                <a:ea typeface="宋体" panose="02010600030101010101" pitchFamily="2" charset="-122"/>
                <a:cs typeface="+mn-cs"/>
              </a:rPr>
              <a:t>New words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Jokerman" panose="04090605060D06020702" pitchFamily="8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2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Picture 2" descr="卧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1857375" y="5749925"/>
            <a:ext cx="5715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bedroom </a:t>
            </a:r>
            <a:r>
              <a:rPr lang="zh-CN" altLang="en-US" sz="6600" b="1" dirty="0">
                <a:solidFill>
                  <a:srgbClr val="000000"/>
                </a:solidFill>
              </a:rPr>
              <a:t>卧室</a:t>
            </a:r>
            <a:r>
              <a:rPr lang="en-US" altLang="zh-CN" sz="6600" b="1" dirty="0">
                <a:solidFill>
                  <a:srgbClr val="FF0066"/>
                </a:solidFill>
              </a:rPr>
              <a:t> </a:t>
            </a:r>
            <a:endParaRPr lang="en-US" altLang="zh-CN" sz="6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2" descr="书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/>
          <p:nvPr/>
        </p:nvSpPr>
        <p:spPr>
          <a:xfrm>
            <a:off x="2714625" y="5759450"/>
            <a:ext cx="44640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study </a:t>
            </a:r>
            <a:r>
              <a:rPr lang="zh-CN" altLang="en-US" sz="6600" b="1" dirty="0">
                <a:solidFill>
                  <a:srgbClr val="000000"/>
                </a:solidFill>
              </a:rPr>
              <a:t>书房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3"/>
          <p:cNvSpPr/>
          <p:nvPr/>
        </p:nvSpPr>
        <p:spPr>
          <a:xfrm>
            <a:off x="1357313" y="5749925"/>
            <a:ext cx="67691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 bathroom </a:t>
            </a:r>
            <a:r>
              <a:rPr lang="zh-CN" altLang="en-US" sz="6600" b="1" dirty="0">
                <a:solidFill>
                  <a:srgbClr val="000000"/>
                </a:solidFill>
              </a:rPr>
              <a:t>浴室</a:t>
            </a:r>
            <a:endParaRPr lang="zh-CN" altLang="en-US" sz="6600" b="1" dirty="0">
              <a:solidFill>
                <a:srgbClr val="000000"/>
              </a:solidFill>
            </a:endParaRPr>
          </a:p>
        </p:txBody>
      </p:sp>
      <p:pic>
        <p:nvPicPr>
          <p:cNvPr id="10243" name="Picture 4" descr="浴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3"/>
          <p:cNvSpPr/>
          <p:nvPr/>
        </p:nvSpPr>
        <p:spPr>
          <a:xfrm>
            <a:off x="1857375" y="5749925"/>
            <a:ext cx="56165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kitchen</a:t>
            </a:r>
            <a:r>
              <a:rPr lang="en-US" altLang="zh-CN" sz="6600" b="1" dirty="0">
                <a:solidFill>
                  <a:srgbClr val="000099"/>
                </a:solidFill>
              </a:rPr>
              <a:t> </a:t>
            </a:r>
            <a:r>
              <a:rPr lang="zh-CN" altLang="en-US" sz="6600" b="1" dirty="0"/>
              <a:t>厨房</a:t>
            </a:r>
            <a:endParaRPr lang="zh-CN" altLang="en-US" sz="6600" b="1" dirty="0"/>
          </a:p>
        </p:txBody>
      </p:sp>
      <p:pic>
        <p:nvPicPr>
          <p:cNvPr id="11267" name="Picture 5" descr="C:\Users\yuluo\Desktop\2457331_175401748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客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/>
          <p:nvPr/>
        </p:nvSpPr>
        <p:spPr>
          <a:xfrm>
            <a:off x="1143000" y="5749925"/>
            <a:ext cx="6858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living room </a:t>
            </a:r>
            <a:r>
              <a:rPr lang="zh-CN" altLang="en-US" sz="6600" b="1" dirty="0"/>
              <a:t>客厅</a:t>
            </a:r>
            <a:endParaRPr lang="zh-CN" altLang="en-US" sz="6600" b="1" dirty="0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3"/>
          <p:cNvSpPr/>
          <p:nvPr/>
        </p:nvSpPr>
        <p:spPr>
          <a:xfrm>
            <a:off x="857250" y="5749925"/>
            <a:ext cx="7715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dinning room </a:t>
            </a:r>
            <a:r>
              <a:rPr lang="zh-CN" altLang="en-US" sz="6600" b="1" dirty="0"/>
              <a:t>餐厅</a:t>
            </a:r>
            <a:endParaRPr lang="zh-CN" altLang="en-US" sz="6600" b="1" dirty="0"/>
          </a:p>
        </p:txBody>
      </p:sp>
      <p:pic>
        <p:nvPicPr>
          <p:cNvPr id="13315" name="Picture 4" descr="餐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Watermark">
  <a:themeElements>
    <a:clrScheme name="1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1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atermark">
  <a:themeElements>
    <a:clrScheme name="2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2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Watermark">
  <a:themeElements>
    <a:clrScheme name="7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7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732</Words>
  <Application>WPS 演示</Application>
  <PresentationFormat>在屏幕上显示</PresentationFormat>
  <Paragraphs>91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Jokerman</vt:lpstr>
      <vt:lpstr>Franklin Gothic Medium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1_Watermark</vt:lpstr>
      <vt:lpstr>2_Watermark</vt:lpstr>
      <vt:lpstr>7_Watermark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Where do you watch TV?</vt:lpstr>
      <vt:lpstr>Where do you have lunch?</vt:lpstr>
      <vt:lpstr>Where do you go to bed?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Ms Dai</dc:creator>
  <cp:lastModifiedBy>上帝掷骰子吗</cp:lastModifiedBy>
  <cp:revision>266</cp:revision>
  <dcterms:created xsi:type="dcterms:W3CDTF">2009-09-02T07:14:00Z</dcterms:created>
  <dcterms:modified xsi:type="dcterms:W3CDTF">2023-09-30T12:04:58Z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42493D7D5EC94396837A77113F150781_13</vt:lpwstr>
  </property>
</Properties>
</file>