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8"/>
  </p:notesMasterIdLst>
  <p:handoutMasterIdLst>
    <p:handoutMasterId r:id="rId18"/>
  </p:handoutMasterIdLst>
  <p:sldIdLst>
    <p:sldId id="366" r:id="rId4"/>
    <p:sldId id="371" r:id="rId5"/>
    <p:sldId id="374" r:id="rId6"/>
    <p:sldId id="256" r:id="rId7"/>
    <p:sldId id="373" r:id="rId9"/>
    <p:sldId id="370" r:id="rId10"/>
    <p:sldId id="375" r:id="rId11"/>
    <p:sldId id="376" r:id="rId12"/>
    <p:sldId id="377" r:id="rId13"/>
    <p:sldId id="378" r:id="rId14"/>
    <p:sldId id="379" r:id="rId15"/>
    <p:sldId id="358" r:id="rId16"/>
    <p:sldId id="384" r:id="rId17"/>
  </p:sldIdLst>
  <p:sldSz cx="9144000" cy="5143500"/>
  <p:notesSz cx="6858000" cy="9144000"/>
  <p:custDataLst>
    <p:tags r:id="rId22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  <a:srgbClr val="02B8DF"/>
    <a:srgbClr val="FF00FF"/>
    <a:srgbClr val="03BBE1"/>
    <a:srgbClr val="27BBDF"/>
    <a:srgbClr val="66FFFF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6256"/>
  </p:normalViewPr>
  <p:slideViewPr>
    <p:cSldViewPr showGuides="1">
      <p:cViewPr varScale="1">
        <p:scale>
          <a:sx n="140" d="100"/>
          <a:sy n="140" d="100"/>
        </p:scale>
        <p:origin x="696" y="-47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9CAADD7-1F00-4E63-B7F7-EFF5CBE1407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314669-1B89-46BD-8460-9F229086A09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C9AE9B0-B20E-44DF-B8BF-845303B1810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AFF298E-7D6A-4359-B315-179F3AF4768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024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22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8D8EF8-5688-4BB9-A920-F0A37BE194D7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0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6" descr="MUBAN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0638"/>
            <a:ext cx="9144000" cy="51022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" name="图片 23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499992" y="1635646"/>
            <a:ext cx="4210373" cy="23691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147" name="矩形 2"/>
          <p:cNvSpPr/>
          <p:nvPr/>
        </p:nvSpPr>
        <p:spPr>
          <a:xfrm>
            <a:off x="539750" y="627063"/>
            <a:ext cx="7519988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回忆课文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小公鸡和小鸭子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的内容。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148" name="矩形 3"/>
          <p:cNvSpPr/>
          <p:nvPr/>
        </p:nvSpPr>
        <p:spPr>
          <a:xfrm>
            <a:off x="468313" y="2036763"/>
            <a:ext cx="4032250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小鸭子不会抓虫子的时候，小公鸡是怎么帮助他的？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6"/>
          <p:cNvSpPr/>
          <p:nvPr/>
        </p:nvSpPr>
        <p:spPr>
          <a:xfrm>
            <a:off x="468313" y="792163"/>
            <a:ext cx="804545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在他人给予帮助后，要真诚地对帮助者表示感谢。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00113" y="1995488"/>
            <a:ext cx="7920037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可以说：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谢谢你！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太感谢你了，我又可以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因为你的帮助，我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。谢谢！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5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charRg st="5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4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charRg st="14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0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charRg st="40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6"/>
          <p:cNvSpPr/>
          <p:nvPr/>
        </p:nvSpPr>
        <p:spPr>
          <a:xfrm>
            <a:off x="971550" y="1347788"/>
            <a:ext cx="6975475" cy="2455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走向生活。回忆在自己的生活中遇到的困难，或者别人遇到的困难，据此创设新情境，同桌或者小组演一演。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extBox 2"/>
          <p:cNvSpPr txBox="1"/>
          <p:nvPr/>
        </p:nvSpPr>
        <p:spPr>
          <a:xfrm>
            <a:off x="668338" y="114300"/>
            <a:ext cx="2535237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实践活动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1"/>
          <p:cNvSpPr/>
          <p:nvPr/>
        </p:nvSpPr>
        <p:spPr>
          <a:xfrm>
            <a:off x="668338" y="1087438"/>
            <a:ext cx="813752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做一做。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在学校或者家里，向别人寻求一次帮助。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平时生活中，哪些忙可以帮，哪些忙不可以帮，如果不能帮，要真诚地向别人解释理由，取得别人的谅解。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矩形 3"/>
          <p:cNvSpPr/>
          <p:nvPr/>
        </p:nvSpPr>
        <p:spPr>
          <a:xfrm>
            <a:off x="539750" y="1131888"/>
            <a:ext cx="4032250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小公鸡掉进河里的时候，小鸭子又是怎么做的？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b="20313"/>
          <a:stretch>
            <a:fillRect/>
          </a:stretch>
        </p:blipFill>
        <p:spPr bwMode="auto">
          <a:xfrm>
            <a:off x="4644008" y="771550"/>
            <a:ext cx="4032446" cy="22815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矩形 5"/>
          <p:cNvSpPr/>
          <p:nvPr/>
        </p:nvSpPr>
        <p:spPr>
          <a:xfrm>
            <a:off x="568325" y="3219450"/>
            <a:ext cx="8116888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你在生活中遇到过哪些困难？是如何解决的呢？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矩形 5"/>
          <p:cNvSpPr/>
          <p:nvPr/>
        </p:nvSpPr>
        <p:spPr>
          <a:xfrm>
            <a:off x="755650" y="1347788"/>
            <a:ext cx="7812088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在生活中，我们也许会遇到一些麻烦，碰到一些困难，而自己又解决不了。这时如果我们能得到别人的帮助，这些麻烦和困难说不定就能迎刃而解了。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0" y="1562100"/>
            <a:ext cx="9144000" cy="1724025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98" name="标题 1"/>
          <p:cNvSpPr txBox="1"/>
          <p:nvPr/>
        </p:nvSpPr>
        <p:spPr>
          <a:xfrm>
            <a:off x="1619250" y="2035175"/>
            <a:ext cx="5954713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/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口语交际：请你帮个忙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20" name="图片 1"/>
          <p:cNvPicPr>
            <a:picLocks noChangeAspect="1"/>
          </p:cNvPicPr>
          <p:nvPr/>
        </p:nvPicPr>
        <p:blipFill>
          <a:blip r:embed="rId1"/>
          <a:srcRect l="34157"/>
          <a:stretch>
            <a:fillRect/>
          </a:stretch>
        </p:blipFill>
        <p:spPr>
          <a:xfrm>
            <a:off x="179388" y="50800"/>
            <a:ext cx="2360612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138" y="977900"/>
            <a:ext cx="2606675" cy="1851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8025" y="1009650"/>
            <a:ext cx="2608263" cy="1852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6325" y="1058863"/>
            <a:ext cx="2608263" cy="185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403225" y="3113088"/>
            <a:ext cx="8499475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表演第二幅插图的内容：一位学生向另一位学生借水彩笔，其他同学认真听，听完后提出建议。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1270" name="TextBox 2"/>
          <p:cNvSpPr txBox="1"/>
          <p:nvPr/>
        </p:nvSpPr>
        <p:spPr>
          <a:xfrm>
            <a:off x="620713" y="106363"/>
            <a:ext cx="2535237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交际示范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矩形 5"/>
          <p:cNvSpPr/>
          <p:nvPr/>
        </p:nvSpPr>
        <p:spPr>
          <a:xfrm>
            <a:off x="827088" y="1924050"/>
            <a:ext cx="7813675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请别人帮忙时，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首先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要大致把自己的请求说清楚，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其次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要用上礼貌用语，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最后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还要态度诚恳，眼睛看着对方。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5" name="矩形 6"/>
          <p:cNvSpPr/>
          <p:nvPr/>
        </p:nvSpPr>
        <p:spPr>
          <a:xfrm>
            <a:off x="900113" y="1160463"/>
            <a:ext cx="781208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温馨提示：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1385888" y="1333500"/>
            <a:ext cx="7129462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  请问  您  您好  谢谢  不客气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39" name="矩形 6"/>
          <p:cNvSpPr/>
          <p:nvPr/>
        </p:nvSpPr>
        <p:spPr>
          <a:xfrm>
            <a:off x="595313" y="541338"/>
            <a:ext cx="781208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礼貌用语：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03350" y="2716213"/>
            <a:ext cx="7129463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我能（      ）吗？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请你（      ），好吗？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 ）可以吗？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2775" y="2011363"/>
            <a:ext cx="7812088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常用句式：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5"/>
          <p:cNvSpPr/>
          <p:nvPr/>
        </p:nvSpPr>
        <p:spPr>
          <a:xfrm>
            <a:off x="1042988" y="1708150"/>
            <a:ext cx="7416800" cy="2376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自由选择课文的插图，同桌或者小组自由合作，表演练习。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上台展示，看看是否说清楚、话得体、有礼貌。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3" name="矩形 6"/>
          <p:cNvSpPr/>
          <p:nvPr/>
        </p:nvSpPr>
        <p:spPr>
          <a:xfrm>
            <a:off x="539750" y="50800"/>
            <a:ext cx="2160588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情境表演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4" name="矩形 3"/>
          <p:cNvSpPr/>
          <p:nvPr/>
        </p:nvSpPr>
        <p:spPr>
          <a:xfrm>
            <a:off x="1028700" y="1103313"/>
            <a:ext cx="208915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要求：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6"/>
          <p:cNvSpPr/>
          <p:nvPr/>
        </p:nvSpPr>
        <p:spPr>
          <a:xfrm>
            <a:off x="323850" y="842963"/>
            <a:ext cx="804545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你请别人帮忙时，需要注意些什么？别人请你帮忙时，你又该注意些什么？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5650" y="2174875"/>
            <a:ext cx="7920038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请别人帮忙时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要讲清自己的困难，态度要诚恳，说话要得体，要有礼貌。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帮助别人时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要真诚，态度要热情，说话要亲切。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37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charRg st="37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小凤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734</Words>
  <Application>WPS 演示</Application>
  <PresentationFormat>全屏显示(16:9)</PresentationFormat>
  <Paragraphs>60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Arial Unicode MS</vt:lpstr>
      <vt:lpstr>Cambria</vt:lpstr>
      <vt:lpstr>Arial</vt:lpstr>
      <vt:lpstr>等线</vt:lpstr>
      <vt:lpstr>小凤主题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易提分旗舰店; yitifen.tmall.com;</Company>
  <LinksUpToDate>false</LinksUpToDate>
  <SharedDoc>false</SharedDoc>
  <HyperlinksChanged>false</HyperlinksChanged>
  <AppVersion>14.0000</AppVersion>
  <Manager>易提分旗舰店; yitifen.tmall.com;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2</cp:revision>
  <dcterms:created xsi:type="dcterms:W3CDTF">2023-10-27T05:32:00Z</dcterms:created>
  <dcterms:modified xsi:type="dcterms:W3CDTF">2023-11-13T15:42:45Z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D15918EC3C984674BA6E15ACF6F1EBBC_13</vt:lpwstr>
  </property>
  <property fmtid="{D5CDD505-2E9C-101B-9397-08002B2CF9AE}" pid="4" name="KSOProductBuildVer">
    <vt:lpwstr>2052-12.1.0.15374</vt:lpwstr>
  </property>
</Properties>
</file>